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4"/>
  </p:sldMasterIdLst>
  <p:notesMasterIdLst>
    <p:notesMasterId r:id="rId29"/>
  </p:notesMasterIdLst>
  <p:sldIdLst>
    <p:sldId id="256" r:id="rId5"/>
    <p:sldId id="261" r:id="rId6"/>
    <p:sldId id="259" r:id="rId7"/>
    <p:sldId id="286" r:id="rId8"/>
    <p:sldId id="287" r:id="rId9"/>
    <p:sldId id="326" r:id="rId10"/>
    <p:sldId id="291" r:id="rId11"/>
    <p:sldId id="296" r:id="rId12"/>
    <p:sldId id="302" r:id="rId13"/>
    <p:sldId id="262" r:id="rId14"/>
    <p:sldId id="304" r:id="rId15"/>
    <p:sldId id="306" r:id="rId16"/>
    <p:sldId id="305" r:id="rId17"/>
    <p:sldId id="288" r:id="rId18"/>
    <p:sldId id="303" r:id="rId19"/>
    <p:sldId id="266" r:id="rId20"/>
    <p:sldId id="324" r:id="rId21"/>
    <p:sldId id="312" r:id="rId22"/>
    <p:sldId id="315" r:id="rId23"/>
    <p:sldId id="320" r:id="rId24"/>
    <p:sldId id="313" r:id="rId25"/>
    <p:sldId id="322" r:id="rId26"/>
    <p:sldId id="325" r:id="rId27"/>
    <p:sldId id="282" r:id="rId28"/>
  </p:sldIdLst>
  <p:sldSz cx="9144000" cy="5143500" type="screen16x9"/>
  <p:notesSz cx="6858000" cy="9144000"/>
  <p:embeddedFontLst>
    <p:embeddedFont>
      <p:font typeface="Catamaran" panose="020B0604020202020204" charset="0"/>
      <p:regular r:id="rId30"/>
      <p:bold r:id="rId31"/>
    </p:embeddedFont>
    <p:embeddedFont>
      <p:font typeface="Palanquin Dark" panose="020B0604020202020204" charset="0"/>
      <p:regular r:id="rId32"/>
      <p:bold r:id="rId33"/>
    </p:embeddedFont>
    <p:embeddedFont>
      <p:font typeface="Palanquin Dark SemiBold"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37DC8B-CB21-4BD8-AECA-7141531E23D3}">
  <a:tblStyle styleId="{A337DC8B-CB21-4BD8-AECA-7141531E23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3690" autoAdjust="0"/>
  </p:normalViewPr>
  <p:slideViewPr>
    <p:cSldViewPr snapToGrid="0">
      <p:cViewPr>
        <p:scale>
          <a:sx n="60" d="100"/>
          <a:sy n="60" d="100"/>
        </p:scale>
        <p:origin x="800" y="400"/>
      </p:cViewPr>
      <p:guideLst/>
    </p:cSldViewPr>
  </p:slideViewPr>
  <p:outlineViewPr>
    <p:cViewPr>
      <p:scale>
        <a:sx n="33" d="100"/>
        <a:sy n="33" d="100"/>
      </p:scale>
      <p:origin x="0" y="-175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10d64f295ed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10d64f295ed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Tansy to introduce</a:t>
            </a:r>
            <a:r>
              <a:rPr lang="en-GB" baseline="0" dirty="0"/>
              <a:t> the day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10d9b9a81ad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10d9b9a81ad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Ruth</a:t>
            </a:r>
          </a:p>
        </p:txBody>
      </p:sp>
    </p:spTree>
    <p:extLst>
      <p:ext uri="{BB962C8B-B14F-4D97-AF65-F5344CB8AC3E}">
        <p14:creationId xmlns:p14="http://schemas.microsoft.com/office/powerpoint/2010/main" val="3078017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Ruth</a:t>
            </a:r>
          </a:p>
        </p:txBody>
      </p:sp>
    </p:spTree>
    <p:extLst>
      <p:ext uri="{BB962C8B-B14F-4D97-AF65-F5344CB8AC3E}">
        <p14:creationId xmlns:p14="http://schemas.microsoft.com/office/powerpoint/2010/main" val="1307726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Ruth</a:t>
            </a:r>
          </a:p>
        </p:txBody>
      </p:sp>
    </p:spTree>
    <p:extLst>
      <p:ext uri="{BB962C8B-B14F-4D97-AF65-F5344CB8AC3E}">
        <p14:creationId xmlns:p14="http://schemas.microsoft.com/office/powerpoint/2010/main" val="293162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Ruth</a:t>
            </a:r>
          </a:p>
        </p:txBody>
      </p:sp>
    </p:spTree>
    <p:extLst>
      <p:ext uri="{BB962C8B-B14F-4D97-AF65-F5344CB8AC3E}">
        <p14:creationId xmlns:p14="http://schemas.microsoft.com/office/powerpoint/2010/main" val="390440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Maya</a:t>
            </a:r>
          </a:p>
        </p:txBody>
      </p:sp>
    </p:spTree>
    <p:extLst>
      <p:ext uri="{BB962C8B-B14F-4D97-AF65-F5344CB8AC3E}">
        <p14:creationId xmlns:p14="http://schemas.microsoft.com/office/powerpoint/2010/main" val="290945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10d9b9a81ad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10d9b9a81ad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Tansy</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Tansy</a:t>
            </a:r>
          </a:p>
        </p:txBody>
      </p:sp>
    </p:spTree>
    <p:extLst>
      <p:ext uri="{BB962C8B-B14F-4D97-AF65-F5344CB8AC3E}">
        <p14:creationId xmlns:p14="http://schemas.microsoft.com/office/powerpoint/2010/main" val="400348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Tansy</a:t>
            </a:r>
          </a:p>
        </p:txBody>
      </p:sp>
    </p:spTree>
    <p:extLst>
      <p:ext uri="{BB962C8B-B14F-4D97-AF65-F5344CB8AC3E}">
        <p14:creationId xmlns:p14="http://schemas.microsoft.com/office/powerpoint/2010/main" val="1834775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Sometimes</a:t>
            </a:r>
            <a:r>
              <a:rPr lang="en-GB" baseline="0" dirty="0"/>
              <a:t> quotes are really academic so we wanted to share some more human quotes with you</a:t>
            </a:r>
          </a:p>
          <a:p>
            <a:r>
              <a:rPr lang="en-GB" baseline="0" dirty="0"/>
              <a:t>Nat</a:t>
            </a:r>
            <a:endParaRPr lang="en-GB" dirty="0"/>
          </a:p>
        </p:txBody>
      </p:sp>
    </p:spTree>
    <p:extLst>
      <p:ext uri="{BB962C8B-B14F-4D97-AF65-F5344CB8AC3E}">
        <p14:creationId xmlns:p14="http://schemas.microsoft.com/office/powerpoint/2010/main" val="122527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0d9b9a81ad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0d9b9a81ad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Tansy</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Nat</a:t>
            </a:r>
          </a:p>
        </p:txBody>
      </p:sp>
    </p:spTree>
    <p:extLst>
      <p:ext uri="{BB962C8B-B14F-4D97-AF65-F5344CB8AC3E}">
        <p14:creationId xmlns:p14="http://schemas.microsoft.com/office/powerpoint/2010/main" val="891585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10d9b9a81ad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10d9b9a81ad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Tansy</a:t>
            </a:r>
            <a:endParaRPr dirty="0"/>
          </a:p>
        </p:txBody>
      </p:sp>
    </p:spTree>
    <p:extLst>
      <p:ext uri="{BB962C8B-B14F-4D97-AF65-F5344CB8AC3E}">
        <p14:creationId xmlns:p14="http://schemas.microsoft.com/office/powerpoint/2010/main" val="978843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6"/>
        <p:cNvGrpSpPr/>
        <p:nvPr/>
      </p:nvGrpSpPr>
      <p:grpSpPr>
        <a:xfrm>
          <a:off x="0" y="0"/>
          <a:ext cx="0" cy="0"/>
          <a:chOff x="0" y="0"/>
          <a:chExt cx="0" cy="0"/>
        </a:xfrm>
      </p:grpSpPr>
      <p:sp>
        <p:nvSpPr>
          <p:cNvPr id="2457" name="Google Shape;2457;g10d9b9a81ad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8" name="Google Shape;2458;g10d9b9a81ad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Nat</a:t>
            </a:r>
            <a:endParaRPr dirty="0"/>
          </a:p>
        </p:txBody>
      </p:sp>
    </p:spTree>
    <p:extLst>
      <p:ext uri="{BB962C8B-B14F-4D97-AF65-F5344CB8AC3E}">
        <p14:creationId xmlns:p14="http://schemas.microsoft.com/office/powerpoint/2010/main" val="2503130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6"/>
        <p:cNvGrpSpPr/>
        <p:nvPr/>
      </p:nvGrpSpPr>
      <p:grpSpPr>
        <a:xfrm>
          <a:off x="0" y="0"/>
          <a:ext cx="0" cy="0"/>
          <a:chOff x="0" y="0"/>
          <a:chExt cx="0" cy="0"/>
        </a:xfrm>
      </p:grpSpPr>
      <p:sp>
        <p:nvSpPr>
          <p:cNvPr id="2457" name="Google Shape;2457;g10d9b9a81ad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8" name="Google Shape;2458;g10d9b9a81ad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Nat</a:t>
            </a:r>
            <a:endParaRPr/>
          </a:p>
        </p:txBody>
      </p:sp>
    </p:spTree>
    <p:extLst>
      <p:ext uri="{BB962C8B-B14F-4D97-AF65-F5344CB8AC3E}">
        <p14:creationId xmlns:p14="http://schemas.microsoft.com/office/powerpoint/2010/main" val="1308048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3"/>
        <p:cNvGrpSpPr/>
        <p:nvPr/>
      </p:nvGrpSpPr>
      <p:grpSpPr>
        <a:xfrm>
          <a:off x="0" y="0"/>
          <a:ext cx="0" cy="0"/>
          <a:chOff x="0" y="0"/>
          <a:chExt cx="0" cy="0"/>
        </a:xfrm>
      </p:grpSpPr>
      <p:sp>
        <p:nvSpPr>
          <p:cNvPr id="3084" name="Google Shape;3084;g10d64f295ed_0_2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5" name="Google Shape;3085;g10d64f295ed_0_2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10d64f295ed_0_2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10d64f295ed_0_2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May</a:t>
            </a:r>
            <a:r>
              <a:rPr lang="en-GB" baseline="0" dirty="0"/>
              <a:t>a – bullet</a:t>
            </a:r>
          </a:p>
          <a:p>
            <a:pPr marL="0" lvl="0" indent="0" algn="l" rtl="0">
              <a:spcBef>
                <a:spcPts val="0"/>
              </a:spcBef>
              <a:spcAft>
                <a:spcPts val="0"/>
              </a:spcAft>
              <a:buNone/>
            </a:pPr>
            <a:r>
              <a:rPr lang="en-GB" baseline="0" dirty="0"/>
              <a:t>Ruth – paragraph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Liza</a:t>
            </a:r>
          </a:p>
        </p:txBody>
      </p:sp>
    </p:spTree>
    <p:extLst>
      <p:ext uri="{BB962C8B-B14F-4D97-AF65-F5344CB8AC3E}">
        <p14:creationId xmlns:p14="http://schemas.microsoft.com/office/powerpoint/2010/main" val="80157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800100" lvl="1" indent="-342900">
              <a:lnSpc>
                <a:spcPct val="107000"/>
              </a:lnSpc>
              <a:buFont typeface="Symbol" panose="05050102010706020507" pitchFamily="18" charset="2"/>
              <a:buChar char=""/>
            </a:pPr>
            <a:r>
              <a:rPr lang="en-GB" sz="2600" b="0" i="0" u="none" strike="noStrike" cap="none" dirty="0">
                <a:solidFill>
                  <a:srgbClr val="000000"/>
                </a:solidFill>
                <a:latin typeface="Arial"/>
                <a:ea typeface="DengXian" panose="02010600030101010101" pitchFamily="2" charset="-122"/>
                <a:cs typeface="Arial" panose="020B0604020202020204" pitchFamily="34" charset="0"/>
                <a:sym typeface="Arial"/>
              </a:rPr>
              <a:t>Liza</a:t>
            </a:r>
          </a:p>
        </p:txBody>
      </p:sp>
    </p:spTree>
    <p:extLst>
      <p:ext uri="{BB962C8B-B14F-4D97-AF65-F5344CB8AC3E}">
        <p14:creationId xmlns:p14="http://schemas.microsoft.com/office/powerpoint/2010/main" val="207249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Liza</a:t>
            </a:r>
          </a:p>
        </p:txBody>
      </p:sp>
    </p:spTree>
    <p:extLst>
      <p:ext uri="{BB962C8B-B14F-4D97-AF65-F5344CB8AC3E}">
        <p14:creationId xmlns:p14="http://schemas.microsoft.com/office/powerpoint/2010/main" val="560423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Tansy</a:t>
            </a:r>
          </a:p>
        </p:txBody>
      </p:sp>
    </p:spTree>
    <p:extLst>
      <p:ext uri="{BB962C8B-B14F-4D97-AF65-F5344CB8AC3E}">
        <p14:creationId xmlns:p14="http://schemas.microsoft.com/office/powerpoint/2010/main" val="251894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Tansy</a:t>
            </a:r>
          </a:p>
        </p:txBody>
      </p:sp>
    </p:spTree>
    <p:extLst>
      <p:ext uri="{BB962C8B-B14F-4D97-AF65-F5344CB8AC3E}">
        <p14:creationId xmlns:p14="http://schemas.microsoft.com/office/powerpoint/2010/main" val="18916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Tansy</a:t>
            </a:r>
          </a:p>
        </p:txBody>
      </p:sp>
    </p:spTree>
    <p:extLst>
      <p:ext uri="{BB962C8B-B14F-4D97-AF65-F5344CB8AC3E}">
        <p14:creationId xmlns:p14="http://schemas.microsoft.com/office/powerpoint/2010/main" val="289659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66800" y="639875"/>
            <a:ext cx="7292700" cy="13143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4300">
                <a:latin typeface="Palanquin Dark SemiBold"/>
                <a:ea typeface="Palanquin Dark SemiBold"/>
                <a:cs typeface="Palanquin Dark SemiBold"/>
                <a:sym typeface="Palanquin Dark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601000" y="2059275"/>
            <a:ext cx="2758500" cy="579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latin typeface="Catamaran"/>
                <a:ea typeface="Catamaran"/>
                <a:cs typeface="Catamaran"/>
                <a:sym typeface="Catamara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66675" y="4229100"/>
            <a:ext cx="9268200" cy="91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8561166" y="352429"/>
            <a:ext cx="579357" cy="891197"/>
            <a:chOff x="6967625" y="1076950"/>
            <a:chExt cx="410775" cy="631875"/>
          </a:xfrm>
        </p:grpSpPr>
        <p:sp>
          <p:nvSpPr>
            <p:cNvPr id="15" name="Google Shape;15;p2"/>
            <p:cNvSpPr/>
            <p:nvPr/>
          </p:nvSpPr>
          <p:spPr>
            <a:xfrm>
              <a:off x="6967625" y="1076950"/>
              <a:ext cx="410775" cy="8275"/>
            </a:xfrm>
            <a:custGeom>
              <a:avLst/>
              <a:gdLst/>
              <a:ahLst/>
              <a:cxnLst/>
              <a:rect l="l" t="t" r="r" b="b"/>
              <a:pathLst>
                <a:path w="16431" h="331" extrusionOk="0">
                  <a:moveTo>
                    <a:pt x="0" y="1"/>
                  </a:moveTo>
                  <a:lnTo>
                    <a:pt x="0" y="331"/>
                  </a:lnTo>
                  <a:lnTo>
                    <a:pt x="16430" y="331"/>
                  </a:lnTo>
                  <a:lnTo>
                    <a:pt x="16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67625" y="1284075"/>
              <a:ext cx="410775" cy="8275"/>
            </a:xfrm>
            <a:custGeom>
              <a:avLst/>
              <a:gdLst/>
              <a:ahLst/>
              <a:cxnLst/>
              <a:rect l="l" t="t" r="r" b="b"/>
              <a:pathLst>
                <a:path w="16431" h="331" extrusionOk="0">
                  <a:moveTo>
                    <a:pt x="0" y="0"/>
                  </a:moveTo>
                  <a:lnTo>
                    <a:pt x="0" y="331"/>
                  </a:lnTo>
                  <a:lnTo>
                    <a:pt x="16430" y="331"/>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967625" y="1494700"/>
              <a:ext cx="410775" cy="8600"/>
            </a:xfrm>
            <a:custGeom>
              <a:avLst/>
              <a:gdLst/>
              <a:ahLst/>
              <a:cxnLst/>
              <a:rect l="l" t="t" r="r" b="b"/>
              <a:pathLst>
                <a:path w="16431" h="344" extrusionOk="0">
                  <a:moveTo>
                    <a:pt x="0" y="0"/>
                  </a:moveTo>
                  <a:lnTo>
                    <a:pt x="0" y="343"/>
                  </a:lnTo>
                  <a:lnTo>
                    <a:pt x="16430" y="343"/>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07450" y="1076950"/>
              <a:ext cx="8300" cy="213500"/>
            </a:xfrm>
            <a:custGeom>
              <a:avLst/>
              <a:gdLst/>
              <a:ahLst/>
              <a:cxnLst/>
              <a:rect l="l" t="t" r="r" b="b"/>
              <a:pathLst>
                <a:path w="332" h="8540" extrusionOk="0">
                  <a:moveTo>
                    <a:pt x="166" y="1"/>
                  </a:moveTo>
                  <a:cubicBezTo>
                    <a:pt x="77" y="1"/>
                    <a:pt x="1" y="77"/>
                    <a:pt x="1" y="166"/>
                  </a:cubicBezTo>
                  <a:lnTo>
                    <a:pt x="1" y="8374"/>
                  </a:lnTo>
                  <a:cubicBezTo>
                    <a:pt x="1" y="8463"/>
                    <a:pt x="77" y="8540"/>
                    <a:pt x="166" y="8540"/>
                  </a:cubicBezTo>
                  <a:cubicBezTo>
                    <a:pt x="255" y="8540"/>
                    <a:pt x="331" y="8463"/>
                    <a:pt x="331" y="8374"/>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207450" y="1495650"/>
              <a:ext cx="8300" cy="213175"/>
            </a:xfrm>
            <a:custGeom>
              <a:avLst/>
              <a:gdLst/>
              <a:ahLst/>
              <a:cxnLst/>
              <a:rect l="l" t="t" r="r" b="b"/>
              <a:pathLst>
                <a:path w="332" h="8527" extrusionOk="0">
                  <a:moveTo>
                    <a:pt x="166" y="0"/>
                  </a:moveTo>
                  <a:cubicBezTo>
                    <a:pt x="77" y="0"/>
                    <a:pt x="1" y="76"/>
                    <a:pt x="1" y="165"/>
                  </a:cubicBezTo>
                  <a:lnTo>
                    <a:pt x="1" y="8361"/>
                  </a:lnTo>
                  <a:cubicBezTo>
                    <a:pt x="1" y="8450"/>
                    <a:pt x="77" y="8526"/>
                    <a:pt x="166" y="8526"/>
                  </a:cubicBezTo>
                  <a:cubicBezTo>
                    <a:pt x="255" y="8526"/>
                    <a:pt x="331" y="8450"/>
                    <a:pt x="331" y="8361"/>
                  </a:cubicBezTo>
                  <a:lnTo>
                    <a:pt x="331" y="165"/>
                  </a:lnTo>
                  <a:cubicBezTo>
                    <a:pt x="331" y="76"/>
                    <a:pt x="255"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07450" y="1492775"/>
              <a:ext cx="8300" cy="213175"/>
            </a:xfrm>
            <a:custGeom>
              <a:avLst/>
              <a:gdLst/>
              <a:ahLst/>
              <a:cxnLst/>
              <a:rect l="l" t="t" r="r" b="b"/>
              <a:pathLst>
                <a:path w="332" h="8527" extrusionOk="0">
                  <a:moveTo>
                    <a:pt x="166" y="1"/>
                  </a:moveTo>
                  <a:cubicBezTo>
                    <a:pt x="77" y="1"/>
                    <a:pt x="1" y="64"/>
                    <a:pt x="1" y="166"/>
                  </a:cubicBezTo>
                  <a:lnTo>
                    <a:pt x="1" y="8362"/>
                  </a:lnTo>
                  <a:cubicBezTo>
                    <a:pt x="1" y="8451"/>
                    <a:pt x="77" y="8527"/>
                    <a:pt x="166" y="8527"/>
                  </a:cubicBezTo>
                  <a:cubicBezTo>
                    <a:pt x="255" y="8527"/>
                    <a:pt x="331" y="8451"/>
                    <a:pt x="331" y="8362"/>
                  </a:cubicBezTo>
                  <a:lnTo>
                    <a:pt x="331" y="166"/>
                  </a:lnTo>
                  <a:cubicBezTo>
                    <a:pt x="331" y="64"/>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1187787" y="-10"/>
            <a:ext cx="2418724" cy="528216"/>
            <a:chOff x="349625" y="403825"/>
            <a:chExt cx="1637925" cy="357700"/>
          </a:xfrm>
        </p:grpSpPr>
        <p:sp>
          <p:nvSpPr>
            <p:cNvPr id="22" name="Google Shape;22;p2"/>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1" y="1346666"/>
            <a:ext cx="961995" cy="794486"/>
            <a:chOff x="-1" y="1346666"/>
            <a:chExt cx="961995" cy="794486"/>
          </a:xfrm>
        </p:grpSpPr>
        <p:grpSp>
          <p:nvGrpSpPr>
            <p:cNvPr id="30" name="Google Shape;30;p2"/>
            <p:cNvGrpSpPr/>
            <p:nvPr/>
          </p:nvGrpSpPr>
          <p:grpSpPr>
            <a:xfrm>
              <a:off x="-1" y="1612962"/>
              <a:ext cx="961995" cy="528189"/>
              <a:chOff x="238747" y="3536325"/>
              <a:chExt cx="775928" cy="426062"/>
            </a:xfrm>
          </p:grpSpPr>
          <p:sp>
            <p:nvSpPr>
              <p:cNvPr id="31" name="Google Shape;31;p2"/>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00"/>
        <p:cNvGrpSpPr/>
        <p:nvPr/>
      </p:nvGrpSpPr>
      <p:grpSpPr>
        <a:xfrm>
          <a:off x="0" y="0"/>
          <a:ext cx="0" cy="0"/>
          <a:chOff x="0" y="0"/>
          <a:chExt cx="0" cy="0"/>
        </a:xfrm>
      </p:grpSpPr>
      <p:sp>
        <p:nvSpPr>
          <p:cNvPr id="701" name="Google Shape;701;p26"/>
          <p:cNvSpPr txBox="1">
            <a:spLocks noGrp="1"/>
          </p:cNvSpPr>
          <p:nvPr>
            <p:ph type="ctrTitle"/>
          </p:nvPr>
        </p:nvSpPr>
        <p:spPr>
          <a:xfrm>
            <a:off x="3943200" y="762000"/>
            <a:ext cx="3208200" cy="67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000">
                <a:solidFill>
                  <a:srgbClr val="372549"/>
                </a:solidFill>
                <a:latin typeface="Palanquin Dark SemiBold"/>
                <a:ea typeface="Palanquin Dark SemiBold"/>
                <a:cs typeface="Palanquin Dark SemiBold"/>
                <a:sym typeface="Palanquin Dark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02" name="Google Shape;702;p26"/>
          <p:cNvSpPr txBox="1">
            <a:spLocks noGrp="1"/>
          </p:cNvSpPr>
          <p:nvPr>
            <p:ph type="subTitle" idx="1"/>
          </p:nvPr>
        </p:nvSpPr>
        <p:spPr>
          <a:xfrm>
            <a:off x="3943200" y="1583488"/>
            <a:ext cx="3208200" cy="138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a:solidFill>
                  <a:srgbClr val="372549"/>
                </a:solidFill>
                <a:latin typeface="Catamaran"/>
                <a:ea typeface="Catamaran"/>
                <a:cs typeface="Catamaran"/>
                <a:sym typeface="Catamara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3" name="Google Shape;703;p26"/>
          <p:cNvSpPr txBox="1"/>
          <p:nvPr/>
        </p:nvSpPr>
        <p:spPr>
          <a:xfrm>
            <a:off x="3943425" y="3129125"/>
            <a:ext cx="3208200" cy="6711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300"/>
              </a:spcBef>
              <a:spcAft>
                <a:spcPts val="0"/>
              </a:spcAft>
              <a:buNone/>
            </a:pPr>
            <a:r>
              <a:rPr lang="en" sz="1200">
                <a:solidFill>
                  <a:schemeClr val="dk1"/>
                </a:solidFill>
                <a:latin typeface="Catamaran"/>
                <a:ea typeface="Catamaran"/>
                <a:cs typeface="Catamaran"/>
                <a:sym typeface="Catamaran"/>
              </a:rPr>
              <a:t>CREDITS: This presentation template was created by </a:t>
            </a:r>
            <a:r>
              <a:rPr lang="en" sz="1200" b="1">
                <a:solidFill>
                  <a:schemeClr val="dk1"/>
                </a:solidFill>
                <a:uFill>
                  <a:noFill/>
                </a:uFill>
                <a:latin typeface="Catamaran"/>
                <a:ea typeface="Catamaran"/>
                <a:cs typeface="Catamaran"/>
                <a:sym typeface="Catamaran"/>
                <a:hlinkClick r:id="rId2">
                  <a:extLst>
                    <a:ext uri="{A12FA001-AC4F-418D-AE19-62706E023703}">
                      <ahyp:hlinkClr xmlns:ahyp="http://schemas.microsoft.com/office/drawing/2018/hyperlinkcolor" val="tx"/>
                    </a:ext>
                  </a:extLst>
                </a:hlinkClick>
              </a:rPr>
              <a:t>Slidesgo</a:t>
            </a:r>
            <a:r>
              <a:rPr lang="en" sz="1200">
                <a:solidFill>
                  <a:schemeClr val="dk1"/>
                </a:solidFill>
                <a:latin typeface="Catamaran"/>
                <a:ea typeface="Catamaran"/>
                <a:cs typeface="Catamaran"/>
                <a:sym typeface="Catamaran"/>
              </a:rPr>
              <a:t>, including icons by </a:t>
            </a:r>
            <a:r>
              <a:rPr lang="en" sz="1200" b="1">
                <a:solidFill>
                  <a:schemeClr val="dk1"/>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Flaticon</a:t>
            </a:r>
            <a:r>
              <a:rPr lang="en" sz="1200" b="1">
                <a:solidFill>
                  <a:schemeClr val="dk1"/>
                </a:solidFill>
                <a:latin typeface="Catamaran"/>
                <a:ea typeface="Catamaran"/>
                <a:cs typeface="Catamaran"/>
                <a:sym typeface="Catamaran"/>
              </a:rPr>
              <a:t> </a:t>
            </a:r>
            <a:r>
              <a:rPr lang="en" sz="1200">
                <a:solidFill>
                  <a:schemeClr val="dk1"/>
                </a:solidFill>
                <a:latin typeface="Catamaran"/>
                <a:ea typeface="Catamaran"/>
                <a:cs typeface="Catamaran"/>
                <a:sym typeface="Catamaran"/>
              </a:rPr>
              <a:t>and infographics &amp; images by </a:t>
            </a:r>
            <a:r>
              <a:rPr lang="en" sz="1200" b="1">
                <a:solidFill>
                  <a:schemeClr val="dk1"/>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Freepik</a:t>
            </a:r>
            <a:endParaRPr sz="1200" b="1">
              <a:solidFill>
                <a:schemeClr val="dk1"/>
              </a:solidFill>
              <a:latin typeface="Catamaran"/>
              <a:ea typeface="Catamaran"/>
              <a:cs typeface="Catamaran"/>
              <a:sym typeface="Catamaran"/>
            </a:endParaRPr>
          </a:p>
        </p:txBody>
      </p:sp>
      <p:grpSp>
        <p:nvGrpSpPr>
          <p:cNvPr id="704" name="Google Shape;704;p26"/>
          <p:cNvGrpSpPr/>
          <p:nvPr/>
        </p:nvGrpSpPr>
        <p:grpSpPr>
          <a:xfrm>
            <a:off x="-1013160" y="3081985"/>
            <a:ext cx="2063028" cy="794477"/>
            <a:chOff x="8605750" y="3048613"/>
            <a:chExt cx="777650" cy="299475"/>
          </a:xfrm>
        </p:grpSpPr>
        <p:grpSp>
          <p:nvGrpSpPr>
            <p:cNvPr id="705" name="Google Shape;705;p26"/>
            <p:cNvGrpSpPr/>
            <p:nvPr/>
          </p:nvGrpSpPr>
          <p:grpSpPr>
            <a:xfrm>
              <a:off x="8605750" y="3048613"/>
              <a:ext cx="777650" cy="298150"/>
              <a:chOff x="8605750" y="3048613"/>
              <a:chExt cx="777650" cy="298150"/>
            </a:xfrm>
          </p:grpSpPr>
          <p:sp>
            <p:nvSpPr>
              <p:cNvPr id="706" name="Google Shape;706;p26"/>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3" name="Google Shape;713;p26"/>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26"/>
          <p:cNvGrpSpPr/>
          <p:nvPr/>
        </p:nvGrpSpPr>
        <p:grpSpPr>
          <a:xfrm>
            <a:off x="7395269" y="1423651"/>
            <a:ext cx="2280327" cy="1078210"/>
            <a:chOff x="9073850" y="2449938"/>
            <a:chExt cx="858815" cy="406075"/>
          </a:xfrm>
        </p:grpSpPr>
        <p:sp>
          <p:nvSpPr>
            <p:cNvPr id="715" name="Google Shape;715;p26"/>
            <p:cNvSpPr/>
            <p:nvPr/>
          </p:nvSpPr>
          <p:spPr>
            <a:xfrm>
              <a:off x="9229750" y="2557863"/>
              <a:ext cx="530050" cy="3900"/>
            </a:xfrm>
            <a:custGeom>
              <a:avLst/>
              <a:gdLst/>
              <a:ahLst/>
              <a:cxnLst/>
              <a:rect l="l" t="t" r="r" b="b"/>
              <a:pathLst>
                <a:path w="21202" h="156" extrusionOk="0">
                  <a:moveTo>
                    <a:pt x="81" y="0"/>
                  </a:moveTo>
                  <a:cubicBezTo>
                    <a:pt x="38" y="0"/>
                    <a:pt x="0" y="32"/>
                    <a:pt x="0" y="81"/>
                  </a:cubicBezTo>
                  <a:cubicBezTo>
                    <a:pt x="0" y="124"/>
                    <a:pt x="38" y="156"/>
                    <a:pt x="81" y="156"/>
                  </a:cubicBezTo>
                  <a:lnTo>
                    <a:pt x="21121" y="156"/>
                  </a:lnTo>
                  <a:cubicBezTo>
                    <a:pt x="21164" y="156"/>
                    <a:pt x="21201" y="124"/>
                    <a:pt x="21201" y="81"/>
                  </a:cubicBezTo>
                  <a:cubicBezTo>
                    <a:pt x="21201" y="32"/>
                    <a:pt x="21164" y="0"/>
                    <a:pt x="2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9229750" y="2449938"/>
              <a:ext cx="530050" cy="3925"/>
            </a:xfrm>
            <a:custGeom>
              <a:avLst/>
              <a:gdLst/>
              <a:ahLst/>
              <a:cxnLst/>
              <a:rect l="l" t="t" r="r" b="b"/>
              <a:pathLst>
                <a:path w="21202" h="157" extrusionOk="0">
                  <a:moveTo>
                    <a:pt x="81" y="1"/>
                  </a:moveTo>
                  <a:cubicBezTo>
                    <a:pt x="38" y="1"/>
                    <a:pt x="0" y="33"/>
                    <a:pt x="0" y="76"/>
                  </a:cubicBezTo>
                  <a:cubicBezTo>
                    <a:pt x="0" y="124"/>
                    <a:pt x="38" y="156"/>
                    <a:pt x="81" y="156"/>
                  </a:cubicBezTo>
                  <a:lnTo>
                    <a:pt x="21121" y="156"/>
                  </a:lnTo>
                  <a:cubicBezTo>
                    <a:pt x="21164" y="156"/>
                    <a:pt x="21201" y="124"/>
                    <a:pt x="21201" y="76"/>
                  </a:cubicBezTo>
                  <a:cubicBezTo>
                    <a:pt x="21201" y="33"/>
                    <a:pt x="21164" y="1"/>
                    <a:pt x="2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9156365" y="2655988"/>
              <a:ext cx="776300" cy="4050"/>
            </a:xfrm>
            <a:custGeom>
              <a:avLst/>
              <a:gdLst/>
              <a:ahLst/>
              <a:cxnLst/>
              <a:rect l="l" t="t" r="r" b="b"/>
              <a:pathLst>
                <a:path w="31052" h="162" extrusionOk="0">
                  <a:moveTo>
                    <a:pt x="81" y="0"/>
                  </a:moveTo>
                  <a:cubicBezTo>
                    <a:pt x="38" y="0"/>
                    <a:pt x="0" y="38"/>
                    <a:pt x="0" y="81"/>
                  </a:cubicBezTo>
                  <a:cubicBezTo>
                    <a:pt x="0" y="124"/>
                    <a:pt x="38" y="161"/>
                    <a:pt x="81" y="161"/>
                  </a:cubicBezTo>
                  <a:lnTo>
                    <a:pt x="30971" y="161"/>
                  </a:lnTo>
                  <a:cubicBezTo>
                    <a:pt x="31014" y="161"/>
                    <a:pt x="31051" y="124"/>
                    <a:pt x="31051" y="81"/>
                  </a:cubicBezTo>
                  <a:cubicBezTo>
                    <a:pt x="31051" y="38"/>
                    <a:pt x="31014" y="0"/>
                    <a:pt x="30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9073850" y="2755838"/>
              <a:ext cx="687300" cy="4050"/>
            </a:xfrm>
            <a:custGeom>
              <a:avLst/>
              <a:gdLst/>
              <a:ahLst/>
              <a:cxnLst/>
              <a:rect l="l" t="t" r="r" b="b"/>
              <a:pathLst>
                <a:path w="27492" h="162" extrusionOk="0">
                  <a:moveTo>
                    <a:pt x="107" y="1"/>
                  </a:moveTo>
                  <a:cubicBezTo>
                    <a:pt x="0" y="1"/>
                    <a:pt x="0" y="162"/>
                    <a:pt x="107"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9472775" y="2557838"/>
              <a:ext cx="4050" cy="101125"/>
            </a:xfrm>
            <a:custGeom>
              <a:avLst/>
              <a:gdLst/>
              <a:ahLst/>
              <a:cxnLst/>
              <a:rect l="l" t="t" r="r" b="b"/>
              <a:pathLst>
                <a:path w="162" h="4045" extrusionOk="0">
                  <a:moveTo>
                    <a:pt x="89" y="1"/>
                  </a:moveTo>
                  <a:cubicBezTo>
                    <a:pt x="86" y="1"/>
                    <a:pt x="84" y="1"/>
                    <a:pt x="81" y="1"/>
                  </a:cubicBezTo>
                  <a:cubicBezTo>
                    <a:pt x="38" y="1"/>
                    <a:pt x="0" y="33"/>
                    <a:pt x="0" y="76"/>
                  </a:cubicBezTo>
                  <a:lnTo>
                    <a:pt x="0" y="3964"/>
                  </a:lnTo>
                  <a:cubicBezTo>
                    <a:pt x="0" y="4007"/>
                    <a:pt x="38" y="4044"/>
                    <a:pt x="81" y="4044"/>
                  </a:cubicBezTo>
                  <a:cubicBezTo>
                    <a:pt x="124" y="4044"/>
                    <a:pt x="161" y="4007"/>
                    <a:pt x="161" y="3964"/>
                  </a:cubicBezTo>
                  <a:lnTo>
                    <a:pt x="161" y="76"/>
                  </a:lnTo>
                  <a:cubicBezTo>
                    <a:pt x="161" y="36"/>
                    <a:pt x="128"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9614475" y="2451963"/>
              <a:ext cx="3900" cy="109800"/>
            </a:xfrm>
            <a:custGeom>
              <a:avLst/>
              <a:gdLst/>
              <a:ahLst/>
              <a:cxnLst/>
              <a:rect l="l" t="t" r="r" b="b"/>
              <a:pathLst>
                <a:path w="156" h="4392" extrusionOk="0">
                  <a:moveTo>
                    <a:pt x="80" y="0"/>
                  </a:moveTo>
                  <a:cubicBezTo>
                    <a:pt x="32" y="0"/>
                    <a:pt x="0" y="33"/>
                    <a:pt x="0" y="75"/>
                  </a:cubicBezTo>
                  <a:lnTo>
                    <a:pt x="0" y="4317"/>
                  </a:lnTo>
                  <a:cubicBezTo>
                    <a:pt x="0" y="4360"/>
                    <a:pt x="32" y="4392"/>
                    <a:pt x="80" y="4392"/>
                  </a:cubicBezTo>
                  <a:cubicBezTo>
                    <a:pt x="123" y="4392"/>
                    <a:pt x="156" y="4360"/>
                    <a:pt x="156" y="4317"/>
                  </a:cubicBezTo>
                  <a:lnTo>
                    <a:pt x="156" y="75"/>
                  </a:lnTo>
                  <a:cubicBezTo>
                    <a:pt x="156" y="33"/>
                    <a:pt x="12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9656275" y="2656363"/>
              <a:ext cx="4050" cy="101125"/>
            </a:xfrm>
            <a:custGeom>
              <a:avLst/>
              <a:gdLst/>
              <a:ahLst/>
              <a:cxnLst/>
              <a:rect l="l" t="t" r="r" b="b"/>
              <a:pathLst>
                <a:path w="162" h="4045" extrusionOk="0">
                  <a:moveTo>
                    <a:pt x="73" y="1"/>
                  </a:moveTo>
                  <a:cubicBezTo>
                    <a:pt x="34" y="1"/>
                    <a:pt x="1" y="36"/>
                    <a:pt x="1" y="76"/>
                  </a:cubicBezTo>
                  <a:lnTo>
                    <a:pt x="1" y="3964"/>
                  </a:lnTo>
                  <a:cubicBezTo>
                    <a:pt x="1" y="4007"/>
                    <a:pt x="39" y="4044"/>
                    <a:pt x="81" y="4044"/>
                  </a:cubicBezTo>
                  <a:cubicBezTo>
                    <a:pt x="124" y="4044"/>
                    <a:pt x="162" y="4007"/>
                    <a:pt x="162" y="3964"/>
                  </a:cubicBezTo>
                  <a:lnTo>
                    <a:pt x="162" y="76"/>
                  </a:lnTo>
                  <a:cubicBezTo>
                    <a:pt x="162" y="36"/>
                    <a:pt x="129" y="1"/>
                    <a:pt x="90" y="1"/>
                  </a:cubicBezTo>
                  <a:cubicBezTo>
                    <a:pt x="87" y="1"/>
                    <a:pt x="84" y="1"/>
                    <a:pt x="81" y="1"/>
                  </a:cubicBezTo>
                  <a:cubicBezTo>
                    <a:pt x="79" y="1"/>
                    <a:pt x="76" y="1"/>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9472775" y="2754763"/>
              <a:ext cx="4050" cy="101250"/>
            </a:xfrm>
            <a:custGeom>
              <a:avLst/>
              <a:gdLst/>
              <a:ahLst/>
              <a:cxnLst/>
              <a:rect l="l" t="t" r="r" b="b"/>
              <a:pathLst>
                <a:path w="162" h="4050" extrusionOk="0">
                  <a:moveTo>
                    <a:pt x="81" y="1"/>
                  </a:moveTo>
                  <a:cubicBezTo>
                    <a:pt x="41" y="1"/>
                    <a:pt x="0" y="28"/>
                    <a:pt x="0" y="81"/>
                  </a:cubicBezTo>
                  <a:lnTo>
                    <a:pt x="0" y="3969"/>
                  </a:lnTo>
                  <a:cubicBezTo>
                    <a:pt x="0" y="4012"/>
                    <a:pt x="38" y="4049"/>
                    <a:pt x="81" y="4049"/>
                  </a:cubicBezTo>
                  <a:cubicBezTo>
                    <a:pt x="124" y="4049"/>
                    <a:pt x="161" y="4012"/>
                    <a:pt x="161" y="3969"/>
                  </a:cubicBezTo>
                  <a:lnTo>
                    <a:pt x="161" y="81"/>
                  </a:lnTo>
                  <a:cubicBezTo>
                    <a:pt x="161" y="28"/>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6"/>
          <p:cNvGrpSpPr/>
          <p:nvPr/>
        </p:nvGrpSpPr>
        <p:grpSpPr>
          <a:xfrm>
            <a:off x="1326119" y="18722"/>
            <a:ext cx="2062794" cy="794387"/>
            <a:chOff x="8605750" y="3048613"/>
            <a:chExt cx="777650" cy="299475"/>
          </a:xfrm>
        </p:grpSpPr>
        <p:grpSp>
          <p:nvGrpSpPr>
            <p:cNvPr id="724" name="Google Shape;724;p26"/>
            <p:cNvGrpSpPr/>
            <p:nvPr/>
          </p:nvGrpSpPr>
          <p:grpSpPr>
            <a:xfrm>
              <a:off x="8605750" y="3048613"/>
              <a:ext cx="777650" cy="298150"/>
              <a:chOff x="8605750" y="3048613"/>
              <a:chExt cx="777650" cy="298150"/>
            </a:xfrm>
          </p:grpSpPr>
          <p:sp>
            <p:nvSpPr>
              <p:cNvPr id="725" name="Google Shape;725;p26"/>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26"/>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6"/>
          <p:cNvSpPr/>
          <p:nvPr/>
        </p:nvSpPr>
        <p:spPr>
          <a:xfrm>
            <a:off x="-66675" y="4229100"/>
            <a:ext cx="9268200" cy="91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26"/>
          <p:cNvGrpSpPr/>
          <p:nvPr/>
        </p:nvGrpSpPr>
        <p:grpSpPr>
          <a:xfrm>
            <a:off x="7726222" y="2676570"/>
            <a:ext cx="1056164" cy="2021594"/>
            <a:chOff x="8677050" y="2823063"/>
            <a:chExt cx="421875" cy="807475"/>
          </a:xfrm>
        </p:grpSpPr>
        <p:sp>
          <p:nvSpPr>
            <p:cNvPr id="735" name="Google Shape;735;p26"/>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746"/>
        <p:cNvGrpSpPr/>
        <p:nvPr/>
      </p:nvGrpSpPr>
      <p:grpSpPr>
        <a:xfrm>
          <a:off x="0" y="0"/>
          <a:ext cx="0" cy="0"/>
          <a:chOff x="0" y="0"/>
          <a:chExt cx="0" cy="0"/>
        </a:xfrm>
      </p:grpSpPr>
      <p:grpSp>
        <p:nvGrpSpPr>
          <p:cNvPr id="747" name="Google Shape;747;p27"/>
          <p:cNvGrpSpPr/>
          <p:nvPr/>
        </p:nvGrpSpPr>
        <p:grpSpPr>
          <a:xfrm>
            <a:off x="7254540" y="1557985"/>
            <a:ext cx="2063028" cy="794477"/>
            <a:chOff x="8605750" y="3048613"/>
            <a:chExt cx="777650" cy="299475"/>
          </a:xfrm>
        </p:grpSpPr>
        <p:grpSp>
          <p:nvGrpSpPr>
            <p:cNvPr id="748" name="Google Shape;748;p27"/>
            <p:cNvGrpSpPr/>
            <p:nvPr/>
          </p:nvGrpSpPr>
          <p:grpSpPr>
            <a:xfrm>
              <a:off x="8605750" y="3048613"/>
              <a:ext cx="777650" cy="298150"/>
              <a:chOff x="8605750" y="3048613"/>
              <a:chExt cx="777650" cy="298150"/>
            </a:xfrm>
          </p:grpSpPr>
          <p:sp>
            <p:nvSpPr>
              <p:cNvPr id="749" name="Google Shape;749;p27"/>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27"/>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27"/>
          <p:cNvGrpSpPr/>
          <p:nvPr/>
        </p:nvGrpSpPr>
        <p:grpSpPr>
          <a:xfrm>
            <a:off x="82887" y="-27885"/>
            <a:ext cx="2418724" cy="528216"/>
            <a:chOff x="349625" y="403825"/>
            <a:chExt cx="1637925" cy="357700"/>
          </a:xfrm>
        </p:grpSpPr>
        <p:sp>
          <p:nvSpPr>
            <p:cNvPr id="758" name="Google Shape;758;p27"/>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27"/>
          <p:cNvGrpSpPr/>
          <p:nvPr/>
        </p:nvGrpSpPr>
        <p:grpSpPr>
          <a:xfrm>
            <a:off x="-559882" y="4065301"/>
            <a:ext cx="2280327" cy="1078210"/>
            <a:chOff x="9073850" y="2449938"/>
            <a:chExt cx="858815" cy="406075"/>
          </a:xfrm>
        </p:grpSpPr>
        <p:sp>
          <p:nvSpPr>
            <p:cNvPr id="766" name="Google Shape;766;p27"/>
            <p:cNvSpPr/>
            <p:nvPr/>
          </p:nvSpPr>
          <p:spPr>
            <a:xfrm>
              <a:off x="9229750" y="2557863"/>
              <a:ext cx="530050" cy="3900"/>
            </a:xfrm>
            <a:custGeom>
              <a:avLst/>
              <a:gdLst/>
              <a:ahLst/>
              <a:cxnLst/>
              <a:rect l="l" t="t" r="r" b="b"/>
              <a:pathLst>
                <a:path w="21202" h="156" extrusionOk="0">
                  <a:moveTo>
                    <a:pt x="81" y="0"/>
                  </a:moveTo>
                  <a:cubicBezTo>
                    <a:pt x="38" y="0"/>
                    <a:pt x="0" y="32"/>
                    <a:pt x="0" y="81"/>
                  </a:cubicBezTo>
                  <a:cubicBezTo>
                    <a:pt x="0" y="124"/>
                    <a:pt x="38" y="156"/>
                    <a:pt x="81" y="156"/>
                  </a:cubicBezTo>
                  <a:lnTo>
                    <a:pt x="21121" y="156"/>
                  </a:lnTo>
                  <a:cubicBezTo>
                    <a:pt x="21164" y="156"/>
                    <a:pt x="21201" y="124"/>
                    <a:pt x="21201" y="81"/>
                  </a:cubicBezTo>
                  <a:cubicBezTo>
                    <a:pt x="21201" y="32"/>
                    <a:pt x="21164" y="0"/>
                    <a:pt x="2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9229750" y="2449938"/>
              <a:ext cx="530050" cy="3925"/>
            </a:xfrm>
            <a:custGeom>
              <a:avLst/>
              <a:gdLst/>
              <a:ahLst/>
              <a:cxnLst/>
              <a:rect l="l" t="t" r="r" b="b"/>
              <a:pathLst>
                <a:path w="21202" h="157" extrusionOk="0">
                  <a:moveTo>
                    <a:pt x="81" y="1"/>
                  </a:moveTo>
                  <a:cubicBezTo>
                    <a:pt x="38" y="1"/>
                    <a:pt x="0" y="33"/>
                    <a:pt x="0" y="76"/>
                  </a:cubicBezTo>
                  <a:cubicBezTo>
                    <a:pt x="0" y="124"/>
                    <a:pt x="38" y="156"/>
                    <a:pt x="81" y="156"/>
                  </a:cubicBezTo>
                  <a:lnTo>
                    <a:pt x="21121" y="156"/>
                  </a:lnTo>
                  <a:cubicBezTo>
                    <a:pt x="21164" y="156"/>
                    <a:pt x="21201" y="124"/>
                    <a:pt x="21201" y="76"/>
                  </a:cubicBezTo>
                  <a:cubicBezTo>
                    <a:pt x="21201" y="33"/>
                    <a:pt x="21164" y="1"/>
                    <a:pt x="2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9156365" y="2655988"/>
              <a:ext cx="776300" cy="4050"/>
            </a:xfrm>
            <a:custGeom>
              <a:avLst/>
              <a:gdLst/>
              <a:ahLst/>
              <a:cxnLst/>
              <a:rect l="l" t="t" r="r" b="b"/>
              <a:pathLst>
                <a:path w="31052" h="162" extrusionOk="0">
                  <a:moveTo>
                    <a:pt x="81" y="0"/>
                  </a:moveTo>
                  <a:cubicBezTo>
                    <a:pt x="38" y="0"/>
                    <a:pt x="0" y="38"/>
                    <a:pt x="0" y="81"/>
                  </a:cubicBezTo>
                  <a:cubicBezTo>
                    <a:pt x="0" y="124"/>
                    <a:pt x="38" y="161"/>
                    <a:pt x="81" y="161"/>
                  </a:cubicBezTo>
                  <a:lnTo>
                    <a:pt x="30971" y="161"/>
                  </a:lnTo>
                  <a:cubicBezTo>
                    <a:pt x="31014" y="161"/>
                    <a:pt x="31051" y="124"/>
                    <a:pt x="31051" y="81"/>
                  </a:cubicBezTo>
                  <a:cubicBezTo>
                    <a:pt x="31051" y="38"/>
                    <a:pt x="31014" y="0"/>
                    <a:pt x="30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9073850" y="2755838"/>
              <a:ext cx="687300" cy="4050"/>
            </a:xfrm>
            <a:custGeom>
              <a:avLst/>
              <a:gdLst/>
              <a:ahLst/>
              <a:cxnLst/>
              <a:rect l="l" t="t" r="r" b="b"/>
              <a:pathLst>
                <a:path w="27492" h="162" extrusionOk="0">
                  <a:moveTo>
                    <a:pt x="107" y="1"/>
                  </a:moveTo>
                  <a:cubicBezTo>
                    <a:pt x="0" y="1"/>
                    <a:pt x="0" y="162"/>
                    <a:pt x="107"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9472775" y="2557838"/>
              <a:ext cx="4050" cy="101125"/>
            </a:xfrm>
            <a:custGeom>
              <a:avLst/>
              <a:gdLst/>
              <a:ahLst/>
              <a:cxnLst/>
              <a:rect l="l" t="t" r="r" b="b"/>
              <a:pathLst>
                <a:path w="162" h="4045" extrusionOk="0">
                  <a:moveTo>
                    <a:pt x="89" y="1"/>
                  </a:moveTo>
                  <a:cubicBezTo>
                    <a:pt x="86" y="1"/>
                    <a:pt x="84" y="1"/>
                    <a:pt x="81" y="1"/>
                  </a:cubicBezTo>
                  <a:cubicBezTo>
                    <a:pt x="38" y="1"/>
                    <a:pt x="0" y="33"/>
                    <a:pt x="0" y="76"/>
                  </a:cubicBezTo>
                  <a:lnTo>
                    <a:pt x="0" y="3964"/>
                  </a:lnTo>
                  <a:cubicBezTo>
                    <a:pt x="0" y="4007"/>
                    <a:pt x="38" y="4044"/>
                    <a:pt x="81" y="4044"/>
                  </a:cubicBezTo>
                  <a:cubicBezTo>
                    <a:pt x="124" y="4044"/>
                    <a:pt x="161" y="4007"/>
                    <a:pt x="161" y="3964"/>
                  </a:cubicBezTo>
                  <a:lnTo>
                    <a:pt x="161" y="76"/>
                  </a:lnTo>
                  <a:cubicBezTo>
                    <a:pt x="161" y="36"/>
                    <a:pt x="128"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9614475" y="2451963"/>
              <a:ext cx="3900" cy="109800"/>
            </a:xfrm>
            <a:custGeom>
              <a:avLst/>
              <a:gdLst/>
              <a:ahLst/>
              <a:cxnLst/>
              <a:rect l="l" t="t" r="r" b="b"/>
              <a:pathLst>
                <a:path w="156" h="4392" extrusionOk="0">
                  <a:moveTo>
                    <a:pt x="80" y="0"/>
                  </a:moveTo>
                  <a:cubicBezTo>
                    <a:pt x="32" y="0"/>
                    <a:pt x="0" y="33"/>
                    <a:pt x="0" y="75"/>
                  </a:cubicBezTo>
                  <a:lnTo>
                    <a:pt x="0" y="4317"/>
                  </a:lnTo>
                  <a:cubicBezTo>
                    <a:pt x="0" y="4360"/>
                    <a:pt x="32" y="4392"/>
                    <a:pt x="80" y="4392"/>
                  </a:cubicBezTo>
                  <a:cubicBezTo>
                    <a:pt x="123" y="4392"/>
                    <a:pt x="156" y="4360"/>
                    <a:pt x="156" y="4317"/>
                  </a:cubicBezTo>
                  <a:lnTo>
                    <a:pt x="156" y="75"/>
                  </a:lnTo>
                  <a:cubicBezTo>
                    <a:pt x="156" y="33"/>
                    <a:pt x="12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9656275" y="2656363"/>
              <a:ext cx="4050" cy="101125"/>
            </a:xfrm>
            <a:custGeom>
              <a:avLst/>
              <a:gdLst/>
              <a:ahLst/>
              <a:cxnLst/>
              <a:rect l="l" t="t" r="r" b="b"/>
              <a:pathLst>
                <a:path w="162" h="4045" extrusionOk="0">
                  <a:moveTo>
                    <a:pt x="73" y="1"/>
                  </a:moveTo>
                  <a:cubicBezTo>
                    <a:pt x="34" y="1"/>
                    <a:pt x="1" y="36"/>
                    <a:pt x="1" y="76"/>
                  </a:cubicBezTo>
                  <a:lnTo>
                    <a:pt x="1" y="3964"/>
                  </a:lnTo>
                  <a:cubicBezTo>
                    <a:pt x="1" y="4007"/>
                    <a:pt x="39" y="4044"/>
                    <a:pt x="81" y="4044"/>
                  </a:cubicBezTo>
                  <a:cubicBezTo>
                    <a:pt x="124" y="4044"/>
                    <a:pt x="162" y="4007"/>
                    <a:pt x="162" y="3964"/>
                  </a:cubicBezTo>
                  <a:lnTo>
                    <a:pt x="162" y="76"/>
                  </a:lnTo>
                  <a:cubicBezTo>
                    <a:pt x="162" y="36"/>
                    <a:pt x="129" y="1"/>
                    <a:pt x="90" y="1"/>
                  </a:cubicBezTo>
                  <a:cubicBezTo>
                    <a:pt x="87" y="1"/>
                    <a:pt x="84" y="1"/>
                    <a:pt x="81" y="1"/>
                  </a:cubicBezTo>
                  <a:cubicBezTo>
                    <a:pt x="79" y="1"/>
                    <a:pt x="76" y="1"/>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9472775" y="2754763"/>
              <a:ext cx="4050" cy="101250"/>
            </a:xfrm>
            <a:custGeom>
              <a:avLst/>
              <a:gdLst/>
              <a:ahLst/>
              <a:cxnLst/>
              <a:rect l="l" t="t" r="r" b="b"/>
              <a:pathLst>
                <a:path w="162" h="4050" extrusionOk="0">
                  <a:moveTo>
                    <a:pt x="81" y="1"/>
                  </a:moveTo>
                  <a:cubicBezTo>
                    <a:pt x="41" y="1"/>
                    <a:pt x="0" y="28"/>
                    <a:pt x="0" y="81"/>
                  </a:cubicBezTo>
                  <a:lnTo>
                    <a:pt x="0" y="3969"/>
                  </a:lnTo>
                  <a:cubicBezTo>
                    <a:pt x="0" y="4012"/>
                    <a:pt x="38" y="4049"/>
                    <a:pt x="81" y="4049"/>
                  </a:cubicBezTo>
                  <a:cubicBezTo>
                    <a:pt x="124" y="4049"/>
                    <a:pt x="161" y="4012"/>
                    <a:pt x="161" y="3969"/>
                  </a:cubicBezTo>
                  <a:lnTo>
                    <a:pt x="161" y="81"/>
                  </a:lnTo>
                  <a:cubicBezTo>
                    <a:pt x="161" y="28"/>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774"/>
        <p:cNvGrpSpPr/>
        <p:nvPr/>
      </p:nvGrpSpPr>
      <p:grpSpPr>
        <a:xfrm>
          <a:off x="0" y="0"/>
          <a:ext cx="0" cy="0"/>
          <a:chOff x="0" y="0"/>
          <a:chExt cx="0" cy="0"/>
        </a:xfrm>
      </p:grpSpPr>
      <p:grpSp>
        <p:nvGrpSpPr>
          <p:cNvPr id="775" name="Google Shape;775;p28"/>
          <p:cNvGrpSpPr/>
          <p:nvPr/>
        </p:nvGrpSpPr>
        <p:grpSpPr>
          <a:xfrm rot="10800000" flipH="1">
            <a:off x="7254540" y="2763164"/>
            <a:ext cx="2063028" cy="794477"/>
            <a:chOff x="8605750" y="3048613"/>
            <a:chExt cx="777650" cy="299475"/>
          </a:xfrm>
        </p:grpSpPr>
        <p:grpSp>
          <p:nvGrpSpPr>
            <p:cNvPr id="776" name="Google Shape;776;p28"/>
            <p:cNvGrpSpPr/>
            <p:nvPr/>
          </p:nvGrpSpPr>
          <p:grpSpPr>
            <a:xfrm>
              <a:off x="8605750" y="3048613"/>
              <a:ext cx="777650" cy="298150"/>
              <a:chOff x="8605750" y="3048613"/>
              <a:chExt cx="777650" cy="298150"/>
            </a:xfrm>
          </p:grpSpPr>
          <p:sp>
            <p:nvSpPr>
              <p:cNvPr id="777" name="Google Shape;777;p28"/>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28"/>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28"/>
          <p:cNvGrpSpPr/>
          <p:nvPr/>
        </p:nvGrpSpPr>
        <p:grpSpPr>
          <a:xfrm rot="10800000" flipH="1">
            <a:off x="82887" y="4615295"/>
            <a:ext cx="2418724" cy="528216"/>
            <a:chOff x="349625" y="403825"/>
            <a:chExt cx="1637925" cy="357700"/>
          </a:xfrm>
        </p:grpSpPr>
        <p:sp>
          <p:nvSpPr>
            <p:cNvPr id="786" name="Google Shape;786;p28"/>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28"/>
          <p:cNvGrpSpPr/>
          <p:nvPr/>
        </p:nvGrpSpPr>
        <p:grpSpPr>
          <a:xfrm rot="10800000" flipH="1">
            <a:off x="-559882" y="-27885"/>
            <a:ext cx="2280327" cy="1078210"/>
            <a:chOff x="9073850" y="2449938"/>
            <a:chExt cx="858815" cy="406075"/>
          </a:xfrm>
        </p:grpSpPr>
        <p:sp>
          <p:nvSpPr>
            <p:cNvPr id="794" name="Google Shape;794;p28"/>
            <p:cNvSpPr/>
            <p:nvPr/>
          </p:nvSpPr>
          <p:spPr>
            <a:xfrm>
              <a:off x="9229750" y="2557863"/>
              <a:ext cx="530050" cy="3900"/>
            </a:xfrm>
            <a:custGeom>
              <a:avLst/>
              <a:gdLst/>
              <a:ahLst/>
              <a:cxnLst/>
              <a:rect l="l" t="t" r="r" b="b"/>
              <a:pathLst>
                <a:path w="21202" h="156" extrusionOk="0">
                  <a:moveTo>
                    <a:pt x="81" y="0"/>
                  </a:moveTo>
                  <a:cubicBezTo>
                    <a:pt x="38" y="0"/>
                    <a:pt x="0" y="32"/>
                    <a:pt x="0" y="81"/>
                  </a:cubicBezTo>
                  <a:cubicBezTo>
                    <a:pt x="0" y="124"/>
                    <a:pt x="38" y="156"/>
                    <a:pt x="81" y="156"/>
                  </a:cubicBezTo>
                  <a:lnTo>
                    <a:pt x="21121" y="156"/>
                  </a:lnTo>
                  <a:cubicBezTo>
                    <a:pt x="21164" y="156"/>
                    <a:pt x="21201" y="124"/>
                    <a:pt x="21201" y="81"/>
                  </a:cubicBezTo>
                  <a:cubicBezTo>
                    <a:pt x="21201" y="32"/>
                    <a:pt x="21164" y="0"/>
                    <a:pt x="2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9229750" y="2449938"/>
              <a:ext cx="530050" cy="3925"/>
            </a:xfrm>
            <a:custGeom>
              <a:avLst/>
              <a:gdLst/>
              <a:ahLst/>
              <a:cxnLst/>
              <a:rect l="l" t="t" r="r" b="b"/>
              <a:pathLst>
                <a:path w="21202" h="157" extrusionOk="0">
                  <a:moveTo>
                    <a:pt x="81" y="1"/>
                  </a:moveTo>
                  <a:cubicBezTo>
                    <a:pt x="38" y="1"/>
                    <a:pt x="0" y="33"/>
                    <a:pt x="0" y="76"/>
                  </a:cubicBezTo>
                  <a:cubicBezTo>
                    <a:pt x="0" y="124"/>
                    <a:pt x="38" y="156"/>
                    <a:pt x="81" y="156"/>
                  </a:cubicBezTo>
                  <a:lnTo>
                    <a:pt x="21121" y="156"/>
                  </a:lnTo>
                  <a:cubicBezTo>
                    <a:pt x="21164" y="156"/>
                    <a:pt x="21201" y="124"/>
                    <a:pt x="21201" y="76"/>
                  </a:cubicBezTo>
                  <a:cubicBezTo>
                    <a:pt x="21201" y="33"/>
                    <a:pt x="21164" y="1"/>
                    <a:pt x="2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9156365" y="2655988"/>
              <a:ext cx="776300" cy="4050"/>
            </a:xfrm>
            <a:custGeom>
              <a:avLst/>
              <a:gdLst/>
              <a:ahLst/>
              <a:cxnLst/>
              <a:rect l="l" t="t" r="r" b="b"/>
              <a:pathLst>
                <a:path w="31052" h="162" extrusionOk="0">
                  <a:moveTo>
                    <a:pt x="81" y="0"/>
                  </a:moveTo>
                  <a:cubicBezTo>
                    <a:pt x="38" y="0"/>
                    <a:pt x="0" y="38"/>
                    <a:pt x="0" y="81"/>
                  </a:cubicBezTo>
                  <a:cubicBezTo>
                    <a:pt x="0" y="124"/>
                    <a:pt x="38" y="161"/>
                    <a:pt x="81" y="161"/>
                  </a:cubicBezTo>
                  <a:lnTo>
                    <a:pt x="30971" y="161"/>
                  </a:lnTo>
                  <a:cubicBezTo>
                    <a:pt x="31014" y="161"/>
                    <a:pt x="31051" y="124"/>
                    <a:pt x="31051" y="81"/>
                  </a:cubicBezTo>
                  <a:cubicBezTo>
                    <a:pt x="31051" y="38"/>
                    <a:pt x="31014" y="0"/>
                    <a:pt x="30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9073850" y="2755838"/>
              <a:ext cx="687300" cy="4050"/>
            </a:xfrm>
            <a:custGeom>
              <a:avLst/>
              <a:gdLst/>
              <a:ahLst/>
              <a:cxnLst/>
              <a:rect l="l" t="t" r="r" b="b"/>
              <a:pathLst>
                <a:path w="27492" h="162" extrusionOk="0">
                  <a:moveTo>
                    <a:pt x="107" y="1"/>
                  </a:moveTo>
                  <a:cubicBezTo>
                    <a:pt x="0" y="1"/>
                    <a:pt x="0" y="162"/>
                    <a:pt x="107"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9472775" y="2557838"/>
              <a:ext cx="4050" cy="101125"/>
            </a:xfrm>
            <a:custGeom>
              <a:avLst/>
              <a:gdLst/>
              <a:ahLst/>
              <a:cxnLst/>
              <a:rect l="l" t="t" r="r" b="b"/>
              <a:pathLst>
                <a:path w="162" h="4045" extrusionOk="0">
                  <a:moveTo>
                    <a:pt x="89" y="1"/>
                  </a:moveTo>
                  <a:cubicBezTo>
                    <a:pt x="86" y="1"/>
                    <a:pt x="84" y="1"/>
                    <a:pt x="81" y="1"/>
                  </a:cubicBezTo>
                  <a:cubicBezTo>
                    <a:pt x="38" y="1"/>
                    <a:pt x="0" y="33"/>
                    <a:pt x="0" y="76"/>
                  </a:cubicBezTo>
                  <a:lnTo>
                    <a:pt x="0" y="3964"/>
                  </a:lnTo>
                  <a:cubicBezTo>
                    <a:pt x="0" y="4007"/>
                    <a:pt x="38" y="4044"/>
                    <a:pt x="81" y="4044"/>
                  </a:cubicBezTo>
                  <a:cubicBezTo>
                    <a:pt x="124" y="4044"/>
                    <a:pt x="161" y="4007"/>
                    <a:pt x="161" y="3964"/>
                  </a:cubicBezTo>
                  <a:lnTo>
                    <a:pt x="161" y="76"/>
                  </a:lnTo>
                  <a:cubicBezTo>
                    <a:pt x="161" y="36"/>
                    <a:pt x="128"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9614475" y="2451963"/>
              <a:ext cx="3900" cy="109800"/>
            </a:xfrm>
            <a:custGeom>
              <a:avLst/>
              <a:gdLst/>
              <a:ahLst/>
              <a:cxnLst/>
              <a:rect l="l" t="t" r="r" b="b"/>
              <a:pathLst>
                <a:path w="156" h="4392" extrusionOk="0">
                  <a:moveTo>
                    <a:pt x="80" y="0"/>
                  </a:moveTo>
                  <a:cubicBezTo>
                    <a:pt x="32" y="0"/>
                    <a:pt x="0" y="33"/>
                    <a:pt x="0" y="75"/>
                  </a:cubicBezTo>
                  <a:lnTo>
                    <a:pt x="0" y="4317"/>
                  </a:lnTo>
                  <a:cubicBezTo>
                    <a:pt x="0" y="4360"/>
                    <a:pt x="32" y="4392"/>
                    <a:pt x="80" y="4392"/>
                  </a:cubicBezTo>
                  <a:cubicBezTo>
                    <a:pt x="123" y="4392"/>
                    <a:pt x="156" y="4360"/>
                    <a:pt x="156" y="4317"/>
                  </a:cubicBezTo>
                  <a:lnTo>
                    <a:pt x="156" y="75"/>
                  </a:lnTo>
                  <a:cubicBezTo>
                    <a:pt x="156" y="33"/>
                    <a:pt x="12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9656275" y="2656363"/>
              <a:ext cx="4050" cy="101125"/>
            </a:xfrm>
            <a:custGeom>
              <a:avLst/>
              <a:gdLst/>
              <a:ahLst/>
              <a:cxnLst/>
              <a:rect l="l" t="t" r="r" b="b"/>
              <a:pathLst>
                <a:path w="162" h="4045" extrusionOk="0">
                  <a:moveTo>
                    <a:pt x="73" y="1"/>
                  </a:moveTo>
                  <a:cubicBezTo>
                    <a:pt x="34" y="1"/>
                    <a:pt x="1" y="36"/>
                    <a:pt x="1" y="76"/>
                  </a:cubicBezTo>
                  <a:lnTo>
                    <a:pt x="1" y="3964"/>
                  </a:lnTo>
                  <a:cubicBezTo>
                    <a:pt x="1" y="4007"/>
                    <a:pt x="39" y="4044"/>
                    <a:pt x="81" y="4044"/>
                  </a:cubicBezTo>
                  <a:cubicBezTo>
                    <a:pt x="124" y="4044"/>
                    <a:pt x="162" y="4007"/>
                    <a:pt x="162" y="3964"/>
                  </a:cubicBezTo>
                  <a:lnTo>
                    <a:pt x="162" y="76"/>
                  </a:lnTo>
                  <a:cubicBezTo>
                    <a:pt x="162" y="36"/>
                    <a:pt x="129" y="1"/>
                    <a:pt x="90" y="1"/>
                  </a:cubicBezTo>
                  <a:cubicBezTo>
                    <a:pt x="87" y="1"/>
                    <a:pt x="84" y="1"/>
                    <a:pt x="81" y="1"/>
                  </a:cubicBezTo>
                  <a:cubicBezTo>
                    <a:pt x="79" y="1"/>
                    <a:pt x="76" y="1"/>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9472775" y="2754763"/>
              <a:ext cx="4050" cy="101250"/>
            </a:xfrm>
            <a:custGeom>
              <a:avLst/>
              <a:gdLst/>
              <a:ahLst/>
              <a:cxnLst/>
              <a:rect l="l" t="t" r="r" b="b"/>
              <a:pathLst>
                <a:path w="162" h="4050" extrusionOk="0">
                  <a:moveTo>
                    <a:pt x="81" y="1"/>
                  </a:moveTo>
                  <a:cubicBezTo>
                    <a:pt x="41" y="1"/>
                    <a:pt x="0" y="28"/>
                    <a:pt x="0" y="81"/>
                  </a:cubicBezTo>
                  <a:lnTo>
                    <a:pt x="0" y="3969"/>
                  </a:lnTo>
                  <a:cubicBezTo>
                    <a:pt x="0" y="4012"/>
                    <a:pt x="38" y="4049"/>
                    <a:pt x="81" y="4049"/>
                  </a:cubicBezTo>
                  <a:cubicBezTo>
                    <a:pt x="124" y="4049"/>
                    <a:pt x="161" y="4012"/>
                    <a:pt x="161" y="3969"/>
                  </a:cubicBezTo>
                  <a:lnTo>
                    <a:pt x="161" y="81"/>
                  </a:lnTo>
                  <a:cubicBezTo>
                    <a:pt x="161" y="28"/>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28"/>
          <p:cNvGrpSpPr/>
          <p:nvPr/>
        </p:nvGrpSpPr>
        <p:grpSpPr>
          <a:xfrm flipH="1">
            <a:off x="7771752" y="3166730"/>
            <a:ext cx="1209677" cy="1823933"/>
            <a:chOff x="-5279776" y="6572429"/>
            <a:chExt cx="993901" cy="1498589"/>
          </a:xfrm>
        </p:grpSpPr>
        <p:sp>
          <p:nvSpPr>
            <p:cNvPr id="803" name="Google Shape;803;p28"/>
            <p:cNvSpPr/>
            <p:nvPr/>
          </p:nvSpPr>
          <p:spPr>
            <a:xfrm>
              <a:off x="-4941275" y="7970858"/>
              <a:ext cx="611388" cy="100160"/>
            </a:xfrm>
            <a:custGeom>
              <a:avLst/>
              <a:gdLst/>
              <a:ahLst/>
              <a:cxnLst/>
              <a:rect l="l" t="t" r="r" b="b"/>
              <a:pathLst>
                <a:path w="35520" h="5819" extrusionOk="0">
                  <a:moveTo>
                    <a:pt x="17766" y="0"/>
                  </a:moveTo>
                  <a:cubicBezTo>
                    <a:pt x="7956" y="0"/>
                    <a:pt x="0" y="1299"/>
                    <a:pt x="0" y="2909"/>
                  </a:cubicBezTo>
                  <a:cubicBezTo>
                    <a:pt x="0" y="4520"/>
                    <a:pt x="7956" y="5819"/>
                    <a:pt x="17766" y="5819"/>
                  </a:cubicBezTo>
                  <a:cubicBezTo>
                    <a:pt x="27563" y="5819"/>
                    <a:pt x="35519" y="4520"/>
                    <a:pt x="35519" y="2909"/>
                  </a:cubicBezTo>
                  <a:cubicBezTo>
                    <a:pt x="35519" y="1299"/>
                    <a:pt x="27563" y="0"/>
                    <a:pt x="17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4587265" y="6674602"/>
              <a:ext cx="301391" cy="671615"/>
            </a:xfrm>
            <a:custGeom>
              <a:avLst/>
              <a:gdLst/>
              <a:ahLst/>
              <a:cxnLst/>
              <a:rect l="l" t="t" r="r" b="b"/>
              <a:pathLst>
                <a:path w="17510" h="39019" extrusionOk="0">
                  <a:moveTo>
                    <a:pt x="14831" y="1"/>
                  </a:moveTo>
                  <a:cubicBezTo>
                    <a:pt x="12213" y="1"/>
                    <a:pt x="6668" y="13746"/>
                    <a:pt x="4506" y="21753"/>
                  </a:cubicBezTo>
                  <a:cubicBezTo>
                    <a:pt x="2314" y="29872"/>
                    <a:pt x="0" y="38491"/>
                    <a:pt x="0" y="38491"/>
                  </a:cubicBezTo>
                  <a:lnTo>
                    <a:pt x="258" y="39019"/>
                  </a:lnTo>
                  <a:cubicBezTo>
                    <a:pt x="258" y="39019"/>
                    <a:pt x="11082" y="24730"/>
                    <a:pt x="13261" y="18289"/>
                  </a:cubicBezTo>
                  <a:cubicBezTo>
                    <a:pt x="15439" y="11849"/>
                    <a:pt x="17510" y="401"/>
                    <a:pt x="14939" y="9"/>
                  </a:cubicBezTo>
                  <a:cubicBezTo>
                    <a:pt x="14903" y="3"/>
                    <a:pt x="14867" y="1"/>
                    <a:pt x="14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4676701" y="6769323"/>
              <a:ext cx="310858" cy="978427"/>
            </a:xfrm>
            <a:custGeom>
              <a:avLst/>
              <a:gdLst/>
              <a:ahLst/>
              <a:cxnLst/>
              <a:rect l="l" t="t" r="r" b="b"/>
              <a:pathLst>
                <a:path w="18060" h="56844" extrusionOk="0">
                  <a:moveTo>
                    <a:pt x="17959" y="0"/>
                  </a:moveTo>
                  <a:cubicBezTo>
                    <a:pt x="17933" y="0"/>
                    <a:pt x="17907" y="12"/>
                    <a:pt x="17889" y="40"/>
                  </a:cubicBezTo>
                  <a:cubicBezTo>
                    <a:pt x="17821" y="202"/>
                    <a:pt x="11461" y="16616"/>
                    <a:pt x="6495" y="30174"/>
                  </a:cubicBezTo>
                  <a:cubicBezTo>
                    <a:pt x="4466" y="35681"/>
                    <a:pt x="1719" y="44666"/>
                    <a:pt x="109" y="56140"/>
                  </a:cubicBezTo>
                  <a:cubicBezTo>
                    <a:pt x="68" y="56451"/>
                    <a:pt x="28" y="56681"/>
                    <a:pt x="28" y="56722"/>
                  </a:cubicBezTo>
                  <a:cubicBezTo>
                    <a:pt x="0" y="56776"/>
                    <a:pt x="28" y="56830"/>
                    <a:pt x="82" y="56843"/>
                  </a:cubicBezTo>
                  <a:lnTo>
                    <a:pt x="109" y="56843"/>
                  </a:lnTo>
                  <a:cubicBezTo>
                    <a:pt x="149" y="56843"/>
                    <a:pt x="176" y="56816"/>
                    <a:pt x="190" y="56789"/>
                  </a:cubicBezTo>
                  <a:cubicBezTo>
                    <a:pt x="203" y="56749"/>
                    <a:pt x="230" y="56600"/>
                    <a:pt x="285" y="56167"/>
                  </a:cubicBezTo>
                  <a:cubicBezTo>
                    <a:pt x="1908" y="44720"/>
                    <a:pt x="4642" y="35749"/>
                    <a:pt x="6658" y="30228"/>
                  </a:cubicBezTo>
                  <a:cubicBezTo>
                    <a:pt x="11624" y="16683"/>
                    <a:pt x="17997" y="284"/>
                    <a:pt x="18051" y="108"/>
                  </a:cubicBezTo>
                  <a:cubicBezTo>
                    <a:pt x="18060" y="45"/>
                    <a:pt x="18010" y="0"/>
                    <a:pt x="17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4625924" y="7288417"/>
              <a:ext cx="328638" cy="273128"/>
            </a:xfrm>
            <a:custGeom>
              <a:avLst/>
              <a:gdLst/>
              <a:ahLst/>
              <a:cxnLst/>
              <a:rect l="l" t="t" r="r" b="b"/>
              <a:pathLst>
                <a:path w="19093" h="15868" extrusionOk="0">
                  <a:moveTo>
                    <a:pt x="16186" y="0"/>
                  </a:moveTo>
                  <a:cubicBezTo>
                    <a:pt x="16149" y="0"/>
                    <a:pt x="16112" y="1"/>
                    <a:pt x="16075" y="2"/>
                  </a:cubicBezTo>
                  <a:cubicBezTo>
                    <a:pt x="15263" y="16"/>
                    <a:pt x="14492" y="273"/>
                    <a:pt x="13748" y="571"/>
                  </a:cubicBezTo>
                  <a:cubicBezTo>
                    <a:pt x="11421" y="1355"/>
                    <a:pt x="9201" y="2925"/>
                    <a:pt x="7375" y="4522"/>
                  </a:cubicBezTo>
                  <a:cubicBezTo>
                    <a:pt x="4844" y="6768"/>
                    <a:pt x="2815" y="9528"/>
                    <a:pt x="1421" y="12613"/>
                  </a:cubicBezTo>
                  <a:cubicBezTo>
                    <a:pt x="1205" y="13100"/>
                    <a:pt x="0" y="15387"/>
                    <a:pt x="352" y="15834"/>
                  </a:cubicBezTo>
                  <a:cubicBezTo>
                    <a:pt x="371" y="15857"/>
                    <a:pt x="406" y="15868"/>
                    <a:pt x="456" y="15868"/>
                  </a:cubicBezTo>
                  <a:cubicBezTo>
                    <a:pt x="1804" y="15868"/>
                    <a:pt x="14003" y="7628"/>
                    <a:pt x="15426" y="6741"/>
                  </a:cubicBezTo>
                  <a:cubicBezTo>
                    <a:pt x="16481" y="6078"/>
                    <a:pt x="17577" y="5374"/>
                    <a:pt x="18254" y="4332"/>
                  </a:cubicBezTo>
                  <a:cubicBezTo>
                    <a:pt x="18930" y="3290"/>
                    <a:pt x="19093" y="1775"/>
                    <a:pt x="18254" y="841"/>
                  </a:cubicBezTo>
                  <a:cubicBezTo>
                    <a:pt x="17750" y="273"/>
                    <a:pt x="16963" y="0"/>
                    <a:pt x="16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4671572" y="7316766"/>
              <a:ext cx="316555" cy="432619"/>
            </a:xfrm>
            <a:custGeom>
              <a:avLst/>
              <a:gdLst/>
              <a:ahLst/>
              <a:cxnLst/>
              <a:rect l="l" t="t" r="r" b="b"/>
              <a:pathLst>
                <a:path w="18391" h="25134" extrusionOk="0">
                  <a:moveTo>
                    <a:pt x="18260" y="0"/>
                  </a:moveTo>
                  <a:cubicBezTo>
                    <a:pt x="18249" y="0"/>
                    <a:pt x="18238" y="2"/>
                    <a:pt x="18227" y="6"/>
                  </a:cubicBezTo>
                  <a:cubicBezTo>
                    <a:pt x="9932" y="2563"/>
                    <a:pt x="4425" y="11386"/>
                    <a:pt x="4371" y="11467"/>
                  </a:cubicBezTo>
                  <a:cubicBezTo>
                    <a:pt x="1110" y="16649"/>
                    <a:pt x="27" y="24944"/>
                    <a:pt x="14" y="25025"/>
                  </a:cubicBezTo>
                  <a:cubicBezTo>
                    <a:pt x="0" y="25079"/>
                    <a:pt x="41" y="25120"/>
                    <a:pt x="95" y="25133"/>
                  </a:cubicBezTo>
                  <a:lnTo>
                    <a:pt x="108" y="25133"/>
                  </a:lnTo>
                  <a:cubicBezTo>
                    <a:pt x="149" y="25133"/>
                    <a:pt x="190" y="25093"/>
                    <a:pt x="190" y="25052"/>
                  </a:cubicBezTo>
                  <a:cubicBezTo>
                    <a:pt x="203" y="24971"/>
                    <a:pt x="1286" y="16717"/>
                    <a:pt x="4520" y="11575"/>
                  </a:cubicBezTo>
                  <a:cubicBezTo>
                    <a:pt x="4587" y="11480"/>
                    <a:pt x="10040" y="2726"/>
                    <a:pt x="18281" y="195"/>
                  </a:cubicBezTo>
                  <a:cubicBezTo>
                    <a:pt x="18391" y="159"/>
                    <a:pt x="18357" y="0"/>
                    <a:pt x="18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5093140" y="6572429"/>
              <a:ext cx="376747" cy="722254"/>
            </a:xfrm>
            <a:custGeom>
              <a:avLst/>
              <a:gdLst/>
              <a:ahLst/>
              <a:cxnLst/>
              <a:rect l="l" t="t" r="r" b="b"/>
              <a:pathLst>
                <a:path w="21888" h="41961" extrusionOk="0">
                  <a:moveTo>
                    <a:pt x="5508" y="0"/>
                  </a:moveTo>
                  <a:cubicBezTo>
                    <a:pt x="5115" y="0"/>
                    <a:pt x="4739" y="127"/>
                    <a:pt x="4385" y="397"/>
                  </a:cubicBezTo>
                  <a:cubicBezTo>
                    <a:pt x="1" y="3753"/>
                    <a:pt x="10054" y="22412"/>
                    <a:pt x="12882" y="27568"/>
                  </a:cubicBezTo>
                  <a:cubicBezTo>
                    <a:pt x="15007" y="31424"/>
                    <a:pt x="19161" y="38474"/>
                    <a:pt x="21096" y="41762"/>
                  </a:cubicBezTo>
                  <a:cubicBezTo>
                    <a:pt x="21180" y="41900"/>
                    <a:pt x="21310" y="41960"/>
                    <a:pt x="21439" y="41960"/>
                  </a:cubicBezTo>
                  <a:cubicBezTo>
                    <a:pt x="21665" y="41960"/>
                    <a:pt x="21888" y="41775"/>
                    <a:pt x="21854" y="41491"/>
                  </a:cubicBezTo>
                  <a:cubicBezTo>
                    <a:pt x="21218" y="37283"/>
                    <a:pt x="19675" y="27568"/>
                    <a:pt x="18281" y="22412"/>
                  </a:cubicBezTo>
                  <a:cubicBezTo>
                    <a:pt x="16627" y="16269"/>
                    <a:pt x="9968"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4977765" y="6619385"/>
              <a:ext cx="306434" cy="1115095"/>
            </a:xfrm>
            <a:custGeom>
              <a:avLst/>
              <a:gdLst/>
              <a:ahLst/>
              <a:cxnLst/>
              <a:rect l="l" t="t" r="r" b="b"/>
              <a:pathLst>
                <a:path w="17803" h="64784" extrusionOk="0">
                  <a:moveTo>
                    <a:pt x="125" y="0"/>
                  </a:moveTo>
                  <a:cubicBezTo>
                    <a:pt x="59" y="0"/>
                    <a:pt x="1" y="76"/>
                    <a:pt x="50" y="145"/>
                  </a:cubicBezTo>
                  <a:cubicBezTo>
                    <a:pt x="131" y="240"/>
                    <a:pt x="7330" y="10037"/>
                    <a:pt x="10942" y="23378"/>
                  </a:cubicBezTo>
                  <a:cubicBezTo>
                    <a:pt x="14569" y="36733"/>
                    <a:pt x="15286" y="41956"/>
                    <a:pt x="15286" y="42010"/>
                  </a:cubicBezTo>
                  <a:lnTo>
                    <a:pt x="17613" y="64702"/>
                  </a:lnTo>
                  <a:cubicBezTo>
                    <a:pt x="17613" y="64743"/>
                    <a:pt x="17654" y="64783"/>
                    <a:pt x="17708" y="64783"/>
                  </a:cubicBezTo>
                  <a:lnTo>
                    <a:pt x="17721" y="64783"/>
                  </a:lnTo>
                  <a:cubicBezTo>
                    <a:pt x="17776" y="64770"/>
                    <a:pt x="17803" y="64729"/>
                    <a:pt x="17803" y="64675"/>
                  </a:cubicBezTo>
                  <a:lnTo>
                    <a:pt x="15475" y="41983"/>
                  </a:lnTo>
                  <a:cubicBezTo>
                    <a:pt x="15462" y="41929"/>
                    <a:pt x="14758" y="36720"/>
                    <a:pt x="11118" y="23338"/>
                  </a:cubicBezTo>
                  <a:cubicBezTo>
                    <a:pt x="7492" y="9955"/>
                    <a:pt x="266" y="132"/>
                    <a:pt x="199" y="37"/>
                  </a:cubicBezTo>
                  <a:cubicBezTo>
                    <a:pt x="177" y="11"/>
                    <a:pt x="15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5279776" y="7286214"/>
              <a:ext cx="281442" cy="181385"/>
            </a:xfrm>
            <a:custGeom>
              <a:avLst/>
              <a:gdLst/>
              <a:ahLst/>
              <a:cxnLst/>
              <a:rect l="l" t="t" r="r" b="b"/>
              <a:pathLst>
                <a:path w="16351" h="10538" extrusionOk="0">
                  <a:moveTo>
                    <a:pt x="14103" y="1"/>
                  </a:moveTo>
                  <a:cubicBezTo>
                    <a:pt x="11119" y="1"/>
                    <a:pt x="5704" y="600"/>
                    <a:pt x="1223" y="4379"/>
                  </a:cubicBezTo>
                  <a:lnTo>
                    <a:pt x="980" y="4460"/>
                  </a:lnTo>
                  <a:cubicBezTo>
                    <a:pt x="1" y="7863"/>
                    <a:pt x="793" y="10538"/>
                    <a:pt x="3106" y="10538"/>
                  </a:cubicBezTo>
                  <a:cubicBezTo>
                    <a:pt x="3543" y="10538"/>
                    <a:pt x="4035" y="10442"/>
                    <a:pt x="4579" y="10238"/>
                  </a:cubicBezTo>
                  <a:cubicBezTo>
                    <a:pt x="7989" y="8952"/>
                    <a:pt x="7150" y="2255"/>
                    <a:pt x="16351" y="130"/>
                  </a:cubicBezTo>
                  <a:cubicBezTo>
                    <a:pt x="16351" y="130"/>
                    <a:pt x="15489" y="1"/>
                    <a:pt x="14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5268278" y="7205987"/>
              <a:ext cx="562005" cy="186119"/>
            </a:xfrm>
            <a:custGeom>
              <a:avLst/>
              <a:gdLst/>
              <a:ahLst/>
              <a:cxnLst/>
              <a:rect l="l" t="t" r="r" b="b"/>
              <a:pathLst>
                <a:path w="32651" h="10813" extrusionOk="0">
                  <a:moveTo>
                    <a:pt x="15533" y="1"/>
                  </a:moveTo>
                  <a:cubicBezTo>
                    <a:pt x="15145" y="1"/>
                    <a:pt x="14755" y="16"/>
                    <a:pt x="14370" y="42"/>
                  </a:cubicBezTo>
                  <a:cubicBezTo>
                    <a:pt x="10446" y="299"/>
                    <a:pt x="6712" y="1760"/>
                    <a:pt x="3654" y="4209"/>
                  </a:cubicBezTo>
                  <a:cubicBezTo>
                    <a:pt x="1773" y="5738"/>
                    <a:pt x="501" y="7335"/>
                    <a:pt x="0" y="9703"/>
                  </a:cubicBezTo>
                  <a:cubicBezTo>
                    <a:pt x="68" y="9662"/>
                    <a:pt x="122" y="9622"/>
                    <a:pt x="190" y="9581"/>
                  </a:cubicBezTo>
                  <a:cubicBezTo>
                    <a:pt x="4330" y="7078"/>
                    <a:pt x="9026" y="5617"/>
                    <a:pt x="13870" y="5319"/>
                  </a:cubicBezTo>
                  <a:cubicBezTo>
                    <a:pt x="14447" y="5283"/>
                    <a:pt x="15030" y="5265"/>
                    <a:pt x="15616" y="5265"/>
                  </a:cubicBezTo>
                  <a:cubicBezTo>
                    <a:pt x="15909" y="5265"/>
                    <a:pt x="16202" y="5269"/>
                    <a:pt x="16495" y="5278"/>
                  </a:cubicBezTo>
                  <a:cubicBezTo>
                    <a:pt x="22232" y="5468"/>
                    <a:pt x="27861" y="7443"/>
                    <a:pt x="32556" y="10745"/>
                  </a:cubicBezTo>
                  <a:lnTo>
                    <a:pt x="32651" y="10813"/>
                  </a:lnTo>
                  <a:cubicBezTo>
                    <a:pt x="32637" y="10799"/>
                    <a:pt x="32637" y="10772"/>
                    <a:pt x="32624" y="10745"/>
                  </a:cubicBezTo>
                  <a:cubicBezTo>
                    <a:pt x="31636" y="8675"/>
                    <a:pt x="30270" y="6807"/>
                    <a:pt x="28592" y="5224"/>
                  </a:cubicBezTo>
                  <a:cubicBezTo>
                    <a:pt x="26129" y="2883"/>
                    <a:pt x="23085" y="1233"/>
                    <a:pt x="19769" y="461"/>
                  </a:cubicBezTo>
                  <a:cubicBezTo>
                    <a:pt x="18579" y="191"/>
                    <a:pt x="17374" y="42"/>
                    <a:pt x="16170" y="15"/>
                  </a:cubicBezTo>
                  <a:cubicBezTo>
                    <a:pt x="15959" y="5"/>
                    <a:pt x="15747" y="1"/>
                    <a:pt x="1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5020934" y="7205987"/>
              <a:ext cx="315608" cy="185189"/>
            </a:xfrm>
            <a:custGeom>
              <a:avLst/>
              <a:gdLst/>
              <a:ahLst/>
              <a:cxnLst/>
              <a:rect l="l" t="t" r="r" b="b"/>
              <a:pathLst>
                <a:path w="18336" h="10759" extrusionOk="0">
                  <a:moveTo>
                    <a:pt x="1163" y="1"/>
                  </a:moveTo>
                  <a:cubicBezTo>
                    <a:pt x="775" y="1"/>
                    <a:pt x="385" y="16"/>
                    <a:pt x="0" y="42"/>
                  </a:cubicBezTo>
                  <a:cubicBezTo>
                    <a:pt x="2450" y="164"/>
                    <a:pt x="4872" y="624"/>
                    <a:pt x="7199" y="1395"/>
                  </a:cubicBezTo>
                  <a:cubicBezTo>
                    <a:pt x="12192" y="3113"/>
                    <a:pt x="16481" y="6767"/>
                    <a:pt x="18146" y="10704"/>
                  </a:cubicBezTo>
                  <a:cubicBezTo>
                    <a:pt x="18159" y="10718"/>
                    <a:pt x="18159" y="10731"/>
                    <a:pt x="18186" y="10745"/>
                  </a:cubicBezTo>
                  <a:cubicBezTo>
                    <a:pt x="18200" y="10745"/>
                    <a:pt x="18213" y="10758"/>
                    <a:pt x="18227" y="10758"/>
                  </a:cubicBezTo>
                  <a:lnTo>
                    <a:pt x="18267" y="10758"/>
                  </a:lnTo>
                  <a:cubicBezTo>
                    <a:pt x="18322" y="10731"/>
                    <a:pt x="18335" y="10677"/>
                    <a:pt x="18322" y="10623"/>
                  </a:cubicBezTo>
                  <a:cubicBezTo>
                    <a:pt x="17496" y="8702"/>
                    <a:pt x="16062" y="6834"/>
                    <a:pt x="14222" y="5224"/>
                  </a:cubicBezTo>
                  <a:cubicBezTo>
                    <a:pt x="12178" y="3465"/>
                    <a:pt x="9811" y="2099"/>
                    <a:pt x="7253" y="1219"/>
                  </a:cubicBezTo>
                  <a:cubicBezTo>
                    <a:pt x="5481" y="610"/>
                    <a:pt x="3654" y="204"/>
                    <a:pt x="1800" y="15"/>
                  </a:cubicBezTo>
                  <a:cubicBezTo>
                    <a:pt x="1589" y="5"/>
                    <a:pt x="1377" y="1"/>
                    <a:pt x="1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4888415" y="7647591"/>
              <a:ext cx="488181" cy="356591"/>
            </a:xfrm>
            <a:custGeom>
              <a:avLst/>
              <a:gdLst/>
              <a:ahLst/>
              <a:cxnLst/>
              <a:rect l="l" t="t" r="r" b="b"/>
              <a:pathLst>
                <a:path w="28362" h="20717" extrusionOk="0">
                  <a:moveTo>
                    <a:pt x="1" y="0"/>
                  </a:moveTo>
                  <a:lnTo>
                    <a:pt x="4980" y="18727"/>
                  </a:lnTo>
                  <a:cubicBezTo>
                    <a:pt x="5291" y="19904"/>
                    <a:pt x="6347" y="20716"/>
                    <a:pt x="7565" y="20716"/>
                  </a:cubicBezTo>
                  <a:lnTo>
                    <a:pt x="21813" y="20716"/>
                  </a:lnTo>
                  <a:cubicBezTo>
                    <a:pt x="23071" y="20716"/>
                    <a:pt x="24167" y="19837"/>
                    <a:pt x="24424" y="18592"/>
                  </a:cubicBezTo>
                  <a:lnTo>
                    <a:pt x="28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851"/>
        <p:cNvGrpSpPr/>
        <p:nvPr/>
      </p:nvGrpSpPr>
      <p:grpSpPr>
        <a:xfrm>
          <a:off x="0" y="0"/>
          <a:ext cx="0" cy="0"/>
          <a:chOff x="0" y="0"/>
          <a:chExt cx="0" cy="0"/>
        </a:xfrm>
      </p:grpSpPr>
      <p:sp>
        <p:nvSpPr>
          <p:cNvPr id="852" name="Google Shape;852;p30"/>
          <p:cNvSpPr/>
          <p:nvPr/>
        </p:nvSpPr>
        <p:spPr>
          <a:xfrm>
            <a:off x="0" y="4783875"/>
            <a:ext cx="9144000" cy="35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3" name="Google Shape;853;p30"/>
          <p:cNvGrpSpPr/>
          <p:nvPr/>
        </p:nvGrpSpPr>
        <p:grpSpPr>
          <a:xfrm flipH="1">
            <a:off x="7669718" y="3989410"/>
            <a:ext cx="2063028" cy="794477"/>
            <a:chOff x="8605750" y="3048613"/>
            <a:chExt cx="777650" cy="299475"/>
          </a:xfrm>
        </p:grpSpPr>
        <p:grpSp>
          <p:nvGrpSpPr>
            <p:cNvPr id="854" name="Google Shape;854;p30"/>
            <p:cNvGrpSpPr/>
            <p:nvPr/>
          </p:nvGrpSpPr>
          <p:grpSpPr>
            <a:xfrm>
              <a:off x="8605750" y="3048613"/>
              <a:ext cx="777650" cy="298150"/>
              <a:chOff x="8605750" y="3048613"/>
              <a:chExt cx="777650" cy="298150"/>
            </a:xfrm>
          </p:grpSpPr>
          <p:sp>
            <p:nvSpPr>
              <p:cNvPr id="855" name="Google Shape;855;p30"/>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30"/>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30"/>
          <p:cNvGrpSpPr/>
          <p:nvPr/>
        </p:nvGrpSpPr>
        <p:grpSpPr>
          <a:xfrm>
            <a:off x="-9" y="876304"/>
            <a:ext cx="579357" cy="891196"/>
            <a:chOff x="6967625" y="1076950"/>
            <a:chExt cx="410775" cy="631875"/>
          </a:xfrm>
        </p:grpSpPr>
        <p:sp>
          <p:nvSpPr>
            <p:cNvPr id="864" name="Google Shape;864;p30"/>
            <p:cNvSpPr/>
            <p:nvPr/>
          </p:nvSpPr>
          <p:spPr>
            <a:xfrm>
              <a:off x="6967625" y="1076950"/>
              <a:ext cx="410775" cy="8275"/>
            </a:xfrm>
            <a:custGeom>
              <a:avLst/>
              <a:gdLst/>
              <a:ahLst/>
              <a:cxnLst/>
              <a:rect l="l" t="t" r="r" b="b"/>
              <a:pathLst>
                <a:path w="16431" h="331" extrusionOk="0">
                  <a:moveTo>
                    <a:pt x="0" y="1"/>
                  </a:moveTo>
                  <a:lnTo>
                    <a:pt x="0" y="331"/>
                  </a:lnTo>
                  <a:lnTo>
                    <a:pt x="16430" y="331"/>
                  </a:lnTo>
                  <a:lnTo>
                    <a:pt x="16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6967625" y="1284075"/>
              <a:ext cx="410775" cy="8275"/>
            </a:xfrm>
            <a:custGeom>
              <a:avLst/>
              <a:gdLst/>
              <a:ahLst/>
              <a:cxnLst/>
              <a:rect l="l" t="t" r="r" b="b"/>
              <a:pathLst>
                <a:path w="16431" h="331" extrusionOk="0">
                  <a:moveTo>
                    <a:pt x="0" y="0"/>
                  </a:moveTo>
                  <a:lnTo>
                    <a:pt x="0" y="331"/>
                  </a:lnTo>
                  <a:lnTo>
                    <a:pt x="16430" y="331"/>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6967625" y="1494700"/>
              <a:ext cx="410775" cy="8600"/>
            </a:xfrm>
            <a:custGeom>
              <a:avLst/>
              <a:gdLst/>
              <a:ahLst/>
              <a:cxnLst/>
              <a:rect l="l" t="t" r="r" b="b"/>
              <a:pathLst>
                <a:path w="16431" h="344" extrusionOk="0">
                  <a:moveTo>
                    <a:pt x="0" y="0"/>
                  </a:moveTo>
                  <a:lnTo>
                    <a:pt x="0" y="343"/>
                  </a:lnTo>
                  <a:lnTo>
                    <a:pt x="16430" y="343"/>
                  </a:lnTo>
                  <a:lnTo>
                    <a:pt x="16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7207450" y="1076950"/>
              <a:ext cx="8300" cy="213500"/>
            </a:xfrm>
            <a:custGeom>
              <a:avLst/>
              <a:gdLst/>
              <a:ahLst/>
              <a:cxnLst/>
              <a:rect l="l" t="t" r="r" b="b"/>
              <a:pathLst>
                <a:path w="332" h="8540" extrusionOk="0">
                  <a:moveTo>
                    <a:pt x="166" y="1"/>
                  </a:moveTo>
                  <a:cubicBezTo>
                    <a:pt x="77" y="1"/>
                    <a:pt x="1" y="77"/>
                    <a:pt x="1" y="166"/>
                  </a:cubicBezTo>
                  <a:lnTo>
                    <a:pt x="1" y="8374"/>
                  </a:lnTo>
                  <a:cubicBezTo>
                    <a:pt x="1" y="8463"/>
                    <a:pt x="77" y="8540"/>
                    <a:pt x="166" y="8540"/>
                  </a:cubicBezTo>
                  <a:cubicBezTo>
                    <a:pt x="255" y="8540"/>
                    <a:pt x="331" y="8463"/>
                    <a:pt x="331" y="8374"/>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7207450" y="1495650"/>
              <a:ext cx="8300" cy="213175"/>
            </a:xfrm>
            <a:custGeom>
              <a:avLst/>
              <a:gdLst/>
              <a:ahLst/>
              <a:cxnLst/>
              <a:rect l="l" t="t" r="r" b="b"/>
              <a:pathLst>
                <a:path w="332" h="8527" extrusionOk="0">
                  <a:moveTo>
                    <a:pt x="166" y="0"/>
                  </a:moveTo>
                  <a:cubicBezTo>
                    <a:pt x="77" y="0"/>
                    <a:pt x="1" y="76"/>
                    <a:pt x="1" y="165"/>
                  </a:cubicBezTo>
                  <a:lnTo>
                    <a:pt x="1" y="8361"/>
                  </a:lnTo>
                  <a:cubicBezTo>
                    <a:pt x="1" y="8450"/>
                    <a:pt x="77" y="8526"/>
                    <a:pt x="166" y="8526"/>
                  </a:cubicBezTo>
                  <a:cubicBezTo>
                    <a:pt x="255" y="8526"/>
                    <a:pt x="331" y="8450"/>
                    <a:pt x="331" y="8361"/>
                  </a:cubicBezTo>
                  <a:lnTo>
                    <a:pt x="331" y="165"/>
                  </a:lnTo>
                  <a:cubicBezTo>
                    <a:pt x="331" y="76"/>
                    <a:pt x="255"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7207450" y="1492775"/>
              <a:ext cx="8300" cy="213175"/>
            </a:xfrm>
            <a:custGeom>
              <a:avLst/>
              <a:gdLst/>
              <a:ahLst/>
              <a:cxnLst/>
              <a:rect l="l" t="t" r="r" b="b"/>
              <a:pathLst>
                <a:path w="332" h="8527" extrusionOk="0">
                  <a:moveTo>
                    <a:pt x="166" y="1"/>
                  </a:moveTo>
                  <a:cubicBezTo>
                    <a:pt x="77" y="1"/>
                    <a:pt x="1" y="64"/>
                    <a:pt x="1" y="166"/>
                  </a:cubicBezTo>
                  <a:lnTo>
                    <a:pt x="1" y="8362"/>
                  </a:lnTo>
                  <a:cubicBezTo>
                    <a:pt x="1" y="8451"/>
                    <a:pt x="77" y="8527"/>
                    <a:pt x="166" y="8527"/>
                  </a:cubicBezTo>
                  <a:cubicBezTo>
                    <a:pt x="255" y="8527"/>
                    <a:pt x="331" y="8451"/>
                    <a:pt x="331" y="8362"/>
                  </a:cubicBezTo>
                  <a:lnTo>
                    <a:pt x="331" y="166"/>
                  </a:lnTo>
                  <a:cubicBezTo>
                    <a:pt x="331" y="64"/>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1968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5"/>
          <p:cNvSpPr/>
          <p:nvPr/>
        </p:nvSpPr>
        <p:spPr>
          <a:xfrm>
            <a:off x="-66675" y="4593325"/>
            <a:ext cx="9268200" cy="55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5"/>
          <p:cNvGrpSpPr/>
          <p:nvPr/>
        </p:nvGrpSpPr>
        <p:grpSpPr>
          <a:xfrm flipH="1">
            <a:off x="7894809" y="3174890"/>
            <a:ext cx="1124813" cy="1796719"/>
            <a:chOff x="-179973" y="3342262"/>
            <a:chExt cx="1027696" cy="1641589"/>
          </a:xfrm>
        </p:grpSpPr>
        <p:sp>
          <p:nvSpPr>
            <p:cNvPr id="99" name="Google Shape;99;p5"/>
            <p:cNvSpPr/>
            <p:nvPr/>
          </p:nvSpPr>
          <p:spPr>
            <a:xfrm>
              <a:off x="-27142" y="4885553"/>
              <a:ext cx="600304" cy="98297"/>
            </a:xfrm>
            <a:custGeom>
              <a:avLst/>
              <a:gdLst/>
              <a:ahLst/>
              <a:cxnLst/>
              <a:rect l="l" t="t" r="r" b="b"/>
              <a:pathLst>
                <a:path w="33839" h="5541" extrusionOk="0">
                  <a:moveTo>
                    <a:pt x="16913" y="0"/>
                  </a:moveTo>
                  <a:cubicBezTo>
                    <a:pt x="7574" y="0"/>
                    <a:pt x="1" y="1245"/>
                    <a:pt x="1" y="2770"/>
                  </a:cubicBezTo>
                  <a:cubicBezTo>
                    <a:pt x="1" y="4295"/>
                    <a:pt x="7574" y="5540"/>
                    <a:pt x="16913" y="5540"/>
                  </a:cubicBezTo>
                  <a:cubicBezTo>
                    <a:pt x="26253" y="5540"/>
                    <a:pt x="33839" y="4295"/>
                    <a:pt x="33839" y="2770"/>
                  </a:cubicBezTo>
                  <a:cubicBezTo>
                    <a:pt x="33839" y="1245"/>
                    <a:pt x="26253" y="0"/>
                    <a:pt x="16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79973" y="3416663"/>
              <a:ext cx="441318" cy="883399"/>
            </a:xfrm>
            <a:custGeom>
              <a:avLst/>
              <a:gdLst/>
              <a:ahLst/>
              <a:cxnLst/>
              <a:rect l="l" t="t" r="r" b="b"/>
              <a:pathLst>
                <a:path w="24877" h="49797" extrusionOk="0">
                  <a:moveTo>
                    <a:pt x="3935" y="0"/>
                  </a:moveTo>
                  <a:cubicBezTo>
                    <a:pt x="3219" y="0"/>
                    <a:pt x="2516" y="195"/>
                    <a:pt x="1907" y="576"/>
                  </a:cubicBezTo>
                  <a:cubicBezTo>
                    <a:pt x="0" y="1846"/>
                    <a:pt x="191" y="4375"/>
                    <a:pt x="674" y="6433"/>
                  </a:cubicBezTo>
                  <a:cubicBezTo>
                    <a:pt x="1563" y="10284"/>
                    <a:pt x="3050" y="13943"/>
                    <a:pt x="4842" y="17450"/>
                  </a:cubicBezTo>
                  <a:cubicBezTo>
                    <a:pt x="8146" y="23918"/>
                    <a:pt x="12440" y="29776"/>
                    <a:pt x="16354" y="35862"/>
                  </a:cubicBezTo>
                  <a:cubicBezTo>
                    <a:pt x="18311" y="38899"/>
                    <a:pt x="20192" y="41974"/>
                    <a:pt x="21780" y="45202"/>
                  </a:cubicBezTo>
                  <a:cubicBezTo>
                    <a:pt x="22390" y="46460"/>
                    <a:pt x="22873" y="47883"/>
                    <a:pt x="23368" y="49293"/>
                  </a:cubicBezTo>
                  <a:cubicBezTo>
                    <a:pt x="23489" y="49641"/>
                    <a:pt x="23776" y="49796"/>
                    <a:pt x="24063" y="49796"/>
                  </a:cubicBezTo>
                  <a:cubicBezTo>
                    <a:pt x="24469" y="49796"/>
                    <a:pt x="24876" y="49484"/>
                    <a:pt x="24817" y="48963"/>
                  </a:cubicBezTo>
                  <a:cubicBezTo>
                    <a:pt x="24054" y="42012"/>
                    <a:pt x="23305" y="35036"/>
                    <a:pt x="21869" y="28213"/>
                  </a:cubicBezTo>
                  <a:cubicBezTo>
                    <a:pt x="19887" y="18683"/>
                    <a:pt x="16087" y="9140"/>
                    <a:pt x="8921" y="2533"/>
                  </a:cubicBezTo>
                  <a:cubicBezTo>
                    <a:pt x="7612" y="1325"/>
                    <a:pt x="6138" y="182"/>
                    <a:pt x="4295" y="17"/>
                  </a:cubicBezTo>
                  <a:cubicBezTo>
                    <a:pt x="4175" y="6"/>
                    <a:pt x="4055" y="0"/>
                    <a:pt x="3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256662" y="3342262"/>
              <a:ext cx="344901" cy="962856"/>
            </a:xfrm>
            <a:custGeom>
              <a:avLst/>
              <a:gdLst/>
              <a:ahLst/>
              <a:cxnLst/>
              <a:rect l="l" t="t" r="r" b="b"/>
              <a:pathLst>
                <a:path w="19442" h="54276" extrusionOk="0">
                  <a:moveTo>
                    <a:pt x="13532" y="0"/>
                  </a:moveTo>
                  <a:cubicBezTo>
                    <a:pt x="12243" y="0"/>
                    <a:pt x="10930" y="552"/>
                    <a:pt x="9925" y="1390"/>
                  </a:cubicBezTo>
                  <a:cubicBezTo>
                    <a:pt x="8552" y="2533"/>
                    <a:pt x="7625" y="4134"/>
                    <a:pt x="6837" y="5723"/>
                  </a:cubicBezTo>
                  <a:cubicBezTo>
                    <a:pt x="3253" y="12927"/>
                    <a:pt x="1475" y="20920"/>
                    <a:pt x="712" y="28925"/>
                  </a:cubicBezTo>
                  <a:cubicBezTo>
                    <a:pt x="267" y="33614"/>
                    <a:pt x="153" y="38341"/>
                    <a:pt x="191" y="43055"/>
                  </a:cubicBezTo>
                  <a:cubicBezTo>
                    <a:pt x="204" y="45419"/>
                    <a:pt x="255" y="47782"/>
                    <a:pt x="318" y="50146"/>
                  </a:cubicBezTo>
                  <a:cubicBezTo>
                    <a:pt x="344" y="51365"/>
                    <a:pt x="1" y="53144"/>
                    <a:pt x="445" y="54275"/>
                  </a:cubicBezTo>
                  <a:cubicBezTo>
                    <a:pt x="2123" y="53259"/>
                    <a:pt x="3571" y="49764"/>
                    <a:pt x="4600" y="48049"/>
                  </a:cubicBezTo>
                  <a:cubicBezTo>
                    <a:pt x="6049" y="45660"/>
                    <a:pt x="7409" y="43208"/>
                    <a:pt x="8705" y="40730"/>
                  </a:cubicBezTo>
                  <a:cubicBezTo>
                    <a:pt x="11259" y="35800"/>
                    <a:pt x="13495" y="30717"/>
                    <a:pt x="15414" y="25507"/>
                  </a:cubicBezTo>
                  <a:cubicBezTo>
                    <a:pt x="17650" y="19382"/>
                    <a:pt x="19442" y="12889"/>
                    <a:pt x="18641" y="6422"/>
                  </a:cubicBezTo>
                  <a:cubicBezTo>
                    <a:pt x="18336" y="3906"/>
                    <a:pt x="17320" y="1085"/>
                    <a:pt x="14918" y="233"/>
                  </a:cubicBezTo>
                  <a:cubicBezTo>
                    <a:pt x="14470" y="74"/>
                    <a:pt x="14003" y="0"/>
                    <a:pt x="13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77400" y="3684590"/>
              <a:ext cx="570323" cy="632466"/>
            </a:xfrm>
            <a:custGeom>
              <a:avLst/>
              <a:gdLst/>
              <a:ahLst/>
              <a:cxnLst/>
              <a:rect l="l" t="t" r="r" b="b"/>
              <a:pathLst>
                <a:path w="32149" h="35652" extrusionOk="0">
                  <a:moveTo>
                    <a:pt x="28367" y="0"/>
                  </a:moveTo>
                  <a:cubicBezTo>
                    <a:pt x="27976" y="0"/>
                    <a:pt x="27579" y="52"/>
                    <a:pt x="27193" y="149"/>
                  </a:cubicBezTo>
                  <a:cubicBezTo>
                    <a:pt x="25833" y="505"/>
                    <a:pt x="24601" y="1356"/>
                    <a:pt x="23445" y="2246"/>
                  </a:cubicBezTo>
                  <a:cubicBezTo>
                    <a:pt x="18247" y="6274"/>
                    <a:pt x="13914" y="11522"/>
                    <a:pt x="10242" y="17125"/>
                  </a:cubicBezTo>
                  <a:cubicBezTo>
                    <a:pt x="8082" y="20416"/>
                    <a:pt x="6138" y="23860"/>
                    <a:pt x="4283" y="27329"/>
                  </a:cubicBezTo>
                  <a:cubicBezTo>
                    <a:pt x="3355" y="29070"/>
                    <a:pt x="2453" y="30823"/>
                    <a:pt x="1551" y="32577"/>
                  </a:cubicBezTo>
                  <a:cubicBezTo>
                    <a:pt x="1093" y="33492"/>
                    <a:pt x="166" y="34673"/>
                    <a:pt x="1" y="35652"/>
                  </a:cubicBezTo>
                  <a:cubicBezTo>
                    <a:pt x="1513" y="35499"/>
                    <a:pt x="3838" y="33453"/>
                    <a:pt x="5185" y="32551"/>
                  </a:cubicBezTo>
                  <a:cubicBezTo>
                    <a:pt x="7091" y="31306"/>
                    <a:pt x="8946" y="29997"/>
                    <a:pt x="10776" y="28625"/>
                  </a:cubicBezTo>
                  <a:cubicBezTo>
                    <a:pt x="14423" y="25893"/>
                    <a:pt x="17904" y="22945"/>
                    <a:pt x="21208" y="19806"/>
                  </a:cubicBezTo>
                  <a:cubicBezTo>
                    <a:pt x="25096" y="16096"/>
                    <a:pt x="28858" y="11954"/>
                    <a:pt x="30891" y="6922"/>
                  </a:cubicBezTo>
                  <a:cubicBezTo>
                    <a:pt x="31691" y="4965"/>
                    <a:pt x="32149" y="2525"/>
                    <a:pt x="30916" y="1064"/>
                  </a:cubicBezTo>
                  <a:cubicBezTo>
                    <a:pt x="30297" y="327"/>
                    <a:pt x="29353" y="0"/>
                    <a:pt x="2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5"/>
            <p:cNvGrpSpPr/>
            <p:nvPr/>
          </p:nvGrpSpPr>
          <p:grpSpPr>
            <a:xfrm>
              <a:off x="-100681" y="3394543"/>
              <a:ext cx="887149" cy="926928"/>
              <a:chOff x="359550" y="2686050"/>
              <a:chExt cx="1288525" cy="1346300"/>
            </a:xfrm>
          </p:grpSpPr>
          <p:sp>
            <p:nvSpPr>
              <p:cNvPr id="104" name="Google Shape;104;p5"/>
              <p:cNvSpPr/>
              <p:nvPr/>
            </p:nvSpPr>
            <p:spPr>
              <a:xfrm>
                <a:off x="359550" y="2777725"/>
                <a:ext cx="523350" cy="1205575"/>
              </a:xfrm>
              <a:custGeom>
                <a:avLst/>
                <a:gdLst/>
                <a:ahLst/>
                <a:cxnLst/>
                <a:rect l="l" t="t" r="r" b="b"/>
                <a:pathLst>
                  <a:path w="20934" h="48223" extrusionOk="0">
                    <a:moveTo>
                      <a:pt x="116" y="0"/>
                    </a:moveTo>
                    <a:cubicBezTo>
                      <a:pt x="86" y="0"/>
                      <a:pt x="57" y="15"/>
                      <a:pt x="41" y="38"/>
                    </a:cubicBezTo>
                    <a:cubicBezTo>
                      <a:pt x="1" y="79"/>
                      <a:pt x="14" y="133"/>
                      <a:pt x="55" y="174"/>
                    </a:cubicBezTo>
                    <a:cubicBezTo>
                      <a:pt x="150" y="255"/>
                      <a:pt x="10149" y="8996"/>
                      <a:pt x="14452" y="23244"/>
                    </a:cubicBezTo>
                    <a:cubicBezTo>
                      <a:pt x="18755" y="37506"/>
                      <a:pt x="20717" y="48033"/>
                      <a:pt x="20744" y="48141"/>
                    </a:cubicBezTo>
                    <a:cubicBezTo>
                      <a:pt x="20744" y="48182"/>
                      <a:pt x="20784" y="48222"/>
                      <a:pt x="20839" y="48222"/>
                    </a:cubicBezTo>
                    <a:lnTo>
                      <a:pt x="20852" y="48209"/>
                    </a:lnTo>
                    <a:cubicBezTo>
                      <a:pt x="20893" y="48209"/>
                      <a:pt x="20933" y="48155"/>
                      <a:pt x="20920" y="48101"/>
                    </a:cubicBezTo>
                    <a:cubicBezTo>
                      <a:pt x="20906" y="48006"/>
                      <a:pt x="18931" y="37479"/>
                      <a:pt x="14628" y="23190"/>
                    </a:cubicBezTo>
                    <a:cubicBezTo>
                      <a:pt x="10325" y="8915"/>
                      <a:pt x="271" y="106"/>
                      <a:pt x="177" y="25"/>
                    </a:cubicBezTo>
                    <a:cubicBezTo>
                      <a:pt x="160" y="8"/>
                      <a:pt x="138" y="0"/>
                      <a:pt x="116"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94700" y="2686050"/>
                <a:ext cx="324450" cy="1324650"/>
              </a:xfrm>
              <a:custGeom>
                <a:avLst/>
                <a:gdLst/>
                <a:ahLst/>
                <a:cxnLst/>
                <a:rect l="l" t="t" r="r" b="b"/>
                <a:pathLst>
                  <a:path w="12978" h="52986" extrusionOk="0">
                    <a:moveTo>
                      <a:pt x="12865" y="0"/>
                    </a:moveTo>
                    <a:cubicBezTo>
                      <a:pt x="12827" y="0"/>
                      <a:pt x="12794" y="23"/>
                      <a:pt x="12774" y="52"/>
                    </a:cubicBezTo>
                    <a:cubicBezTo>
                      <a:pt x="5116" y="16668"/>
                      <a:pt x="772" y="34610"/>
                      <a:pt x="1" y="52891"/>
                    </a:cubicBezTo>
                    <a:cubicBezTo>
                      <a:pt x="1" y="52931"/>
                      <a:pt x="41" y="52985"/>
                      <a:pt x="96" y="52985"/>
                    </a:cubicBezTo>
                    <a:cubicBezTo>
                      <a:pt x="150" y="52985"/>
                      <a:pt x="190" y="52931"/>
                      <a:pt x="190" y="52891"/>
                    </a:cubicBezTo>
                    <a:cubicBezTo>
                      <a:pt x="962" y="34637"/>
                      <a:pt x="5305" y="16722"/>
                      <a:pt x="12950" y="133"/>
                    </a:cubicBezTo>
                    <a:cubicBezTo>
                      <a:pt x="12977" y="92"/>
                      <a:pt x="12950" y="25"/>
                      <a:pt x="12910" y="11"/>
                    </a:cubicBezTo>
                    <a:cubicBezTo>
                      <a:pt x="12894" y="4"/>
                      <a:pt x="12879" y="0"/>
                      <a:pt x="12865"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911275" y="3171375"/>
                <a:ext cx="736800" cy="860975"/>
              </a:xfrm>
              <a:custGeom>
                <a:avLst/>
                <a:gdLst/>
                <a:ahLst/>
                <a:cxnLst/>
                <a:rect l="l" t="t" r="r" b="b"/>
                <a:pathLst>
                  <a:path w="29472" h="34439" extrusionOk="0">
                    <a:moveTo>
                      <a:pt x="29376" y="1"/>
                    </a:moveTo>
                    <a:cubicBezTo>
                      <a:pt x="29361" y="1"/>
                      <a:pt x="29347" y="5"/>
                      <a:pt x="29336" y="15"/>
                    </a:cubicBezTo>
                    <a:cubicBezTo>
                      <a:pt x="17821" y="9419"/>
                      <a:pt x="7687" y="21273"/>
                      <a:pt x="14" y="34330"/>
                    </a:cubicBezTo>
                    <a:cubicBezTo>
                      <a:pt x="1" y="34357"/>
                      <a:pt x="14" y="34411"/>
                      <a:pt x="42" y="34425"/>
                    </a:cubicBezTo>
                    <a:cubicBezTo>
                      <a:pt x="55" y="34438"/>
                      <a:pt x="69" y="34438"/>
                      <a:pt x="82" y="34438"/>
                    </a:cubicBezTo>
                    <a:cubicBezTo>
                      <a:pt x="109" y="34438"/>
                      <a:pt x="136" y="34425"/>
                      <a:pt x="150" y="34398"/>
                    </a:cubicBezTo>
                    <a:cubicBezTo>
                      <a:pt x="7808" y="21367"/>
                      <a:pt x="17930" y="9514"/>
                      <a:pt x="29431" y="137"/>
                    </a:cubicBezTo>
                    <a:cubicBezTo>
                      <a:pt x="29458" y="110"/>
                      <a:pt x="29472" y="56"/>
                      <a:pt x="29445" y="29"/>
                    </a:cubicBezTo>
                    <a:cubicBezTo>
                      <a:pt x="29428" y="12"/>
                      <a:pt x="29401" y="1"/>
                      <a:pt x="29376"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5"/>
            <p:cNvSpPr/>
            <p:nvPr/>
          </p:nvSpPr>
          <p:spPr>
            <a:xfrm>
              <a:off x="34167" y="4279395"/>
              <a:ext cx="479707" cy="660726"/>
            </a:xfrm>
            <a:custGeom>
              <a:avLst/>
              <a:gdLst/>
              <a:ahLst/>
              <a:cxnLst/>
              <a:rect l="l" t="t" r="r" b="b"/>
              <a:pathLst>
                <a:path w="27041" h="37245" extrusionOk="0">
                  <a:moveTo>
                    <a:pt x="1" y="1"/>
                  </a:moveTo>
                  <a:lnTo>
                    <a:pt x="4753" y="33661"/>
                  </a:lnTo>
                  <a:cubicBezTo>
                    <a:pt x="5046" y="35770"/>
                    <a:pt x="6062" y="37244"/>
                    <a:pt x="7218" y="37244"/>
                  </a:cubicBezTo>
                  <a:lnTo>
                    <a:pt x="20789" y="37244"/>
                  </a:lnTo>
                  <a:cubicBezTo>
                    <a:pt x="21996" y="37244"/>
                    <a:pt x="23038" y="35656"/>
                    <a:pt x="23280" y="33432"/>
                  </a:cubicBezTo>
                  <a:lnTo>
                    <a:pt x="270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5"/>
          <p:cNvGrpSpPr/>
          <p:nvPr/>
        </p:nvGrpSpPr>
        <p:grpSpPr>
          <a:xfrm flipH="1">
            <a:off x="275577" y="3147680"/>
            <a:ext cx="1209677" cy="1823933"/>
            <a:chOff x="-5279776" y="6572429"/>
            <a:chExt cx="993901" cy="1498589"/>
          </a:xfrm>
        </p:grpSpPr>
        <p:sp>
          <p:nvSpPr>
            <p:cNvPr id="109" name="Google Shape;109;p5"/>
            <p:cNvSpPr/>
            <p:nvPr/>
          </p:nvSpPr>
          <p:spPr>
            <a:xfrm>
              <a:off x="-4941275" y="7970858"/>
              <a:ext cx="611388" cy="100160"/>
            </a:xfrm>
            <a:custGeom>
              <a:avLst/>
              <a:gdLst/>
              <a:ahLst/>
              <a:cxnLst/>
              <a:rect l="l" t="t" r="r" b="b"/>
              <a:pathLst>
                <a:path w="35520" h="5819" extrusionOk="0">
                  <a:moveTo>
                    <a:pt x="17766" y="0"/>
                  </a:moveTo>
                  <a:cubicBezTo>
                    <a:pt x="7956" y="0"/>
                    <a:pt x="0" y="1299"/>
                    <a:pt x="0" y="2909"/>
                  </a:cubicBezTo>
                  <a:cubicBezTo>
                    <a:pt x="0" y="4520"/>
                    <a:pt x="7956" y="5819"/>
                    <a:pt x="17766" y="5819"/>
                  </a:cubicBezTo>
                  <a:cubicBezTo>
                    <a:pt x="27563" y="5819"/>
                    <a:pt x="35519" y="4520"/>
                    <a:pt x="35519" y="2909"/>
                  </a:cubicBezTo>
                  <a:cubicBezTo>
                    <a:pt x="35519" y="1299"/>
                    <a:pt x="27563" y="0"/>
                    <a:pt x="17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4587265" y="6674602"/>
              <a:ext cx="301391" cy="671615"/>
            </a:xfrm>
            <a:custGeom>
              <a:avLst/>
              <a:gdLst/>
              <a:ahLst/>
              <a:cxnLst/>
              <a:rect l="l" t="t" r="r" b="b"/>
              <a:pathLst>
                <a:path w="17510" h="39019" extrusionOk="0">
                  <a:moveTo>
                    <a:pt x="14831" y="1"/>
                  </a:moveTo>
                  <a:cubicBezTo>
                    <a:pt x="12213" y="1"/>
                    <a:pt x="6668" y="13746"/>
                    <a:pt x="4506" y="21753"/>
                  </a:cubicBezTo>
                  <a:cubicBezTo>
                    <a:pt x="2314" y="29872"/>
                    <a:pt x="0" y="38491"/>
                    <a:pt x="0" y="38491"/>
                  </a:cubicBezTo>
                  <a:lnTo>
                    <a:pt x="258" y="39019"/>
                  </a:lnTo>
                  <a:cubicBezTo>
                    <a:pt x="258" y="39019"/>
                    <a:pt x="11082" y="24730"/>
                    <a:pt x="13261" y="18289"/>
                  </a:cubicBezTo>
                  <a:cubicBezTo>
                    <a:pt x="15439" y="11849"/>
                    <a:pt x="17510" y="401"/>
                    <a:pt x="14939" y="9"/>
                  </a:cubicBezTo>
                  <a:cubicBezTo>
                    <a:pt x="14903" y="3"/>
                    <a:pt x="14867" y="1"/>
                    <a:pt x="14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4676701" y="6769323"/>
              <a:ext cx="310858" cy="978427"/>
            </a:xfrm>
            <a:custGeom>
              <a:avLst/>
              <a:gdLst/>
              <a:ahLst/>
              <a:cxnLst/>
              <a:rect l="l" t="t" r="r" b="b"/>
              <a:pathLst>
                <a:path w="18060" h="56844" extrusionOk="0">
                  <a:moveTo>
                    <a:pt x="17959" y="0"/>
                  </a:moveTo>
                  <a:cubicBezTo>
                    <a:pt x="17933" y="0"/>
                    <a:pt x="17907" y="12"/>
                    <a:pt x="17889" y="40"/>
                  </a:cubicBezTo>
                  <a:cubicBezTo>
                    <a:pt x="17821" y="202"/>
                    <a:pt x="11461" y="16616"/>
                    <a:pt x="6495" y="30174"/>
                  </a:cubicBezTo>
                  <a:cubicBezTo>
                    <a:pt x="4466" y="35681"/>
                    <a:pt x="1719" y="44666"/>
                    <a:pt x="109" y="56140"/>
                  </a:cubicBezTo>
                  <a:cubicBezTo>
                    <a:pt x="68" y="56451"/>
                    <a:pt x="28" y="56681"/>
                    <a:pt x="28" y="56722"/>
                  </a:cubicBezTo>
                  <a:cubicBezTo>
                    <a:pt x="0" y="56776"/>
                    <a:pt x="28" y="56830"/>
                    <a:pt x="82" y="56843"/>
                  </a:cubicBezTo>
                  <a:lnTo>
                    <a:pt x="109" y="56843"/>
                  </a:lnTo>
                  <a:cubicBezTo>
                    <a:pt x="149" y="56843"/>
                    <a:pt x="176" y="56816"/>
                    <a:pt x="190" y="56789"/>
                  </a:cubicBezTo>
                  <a:cubicBezTo>
                    <a:pt x="203" y="56749"/>
                    <a:pt x="230" y="56600"/>
                    <a:pt x="285" y="56167"/>
                  </a:cubicBezTo>
                  <a:cubicBezTo>
                    <a:pt x="1908" y="44720"/>
                    <a:pt x="4642" y="35749"/>
                    <a:pt x="6658" y="30228"/>
                  </a:cubicBezTo>
                  <a:cubicBezTo>
                    <a:pt x="11624" y="16683"/>
                    <a:pt x="17997" y="284"/>
                    <a:pt x="18051" y="108"/>
                  </a:cubicBezTo>
                  <a:cubicBezTo>
                    <a:pt x="18060" y="45"/>
                    <a:pt x="18010" y="0"/>
                    <a:pt x="17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4625924" y="7288417"/>
              <a:ext cx="328638" cy="273128"/>
            </a:xfrm>
            <a:custGeom>
              <a:avLst/>
              <a:gdLst/>
              <a:ahLst/>
              <a:cxnLst/>
              <a:rect l="l" t="t" r="r" b="b"/>
              <a:pathLst>
                <a:path w="19093" h="15868" extrusionOk="0">
                  <a:moveTo>
                    <a:pt x="16186" y="0"/>
                  </a:moveTo>
                  <a:cubicBezTo>
                    <a:pt x="16149" y="0"/>
                    <a:pt x="16112" y="1"/>
                    <a:pt x="16075" y="2"/>
                  </a:cubicBezTo>
                  <a:cubicBezTo>
                    <a:pt x="15263" y="16"/>
                    <a:pt x="14492" y="273"/>
                    <a:pt x="13748" y="571"/>
                  </a:cubicBezTo>
                  <a:cubicBezTo>
                    <a:pt x="11421" y="1355"/>
                    <a:pt x="9201" y="2925"/>
                    <a:pt x="7375" y="4522"/>
                  </a:cubicBezTo>
                  <a:cubicBezTo>
                    <a:pt x="4844" y="6768"/>
                    <a:pt x="2815" y="9528"/>
                    <a:pt x="1421" y="12613"/>
                  </a:cubicBezTo>
                  <a:cubicBezTo>
                    <a:pt x="1205" y="13100"/>
                    <a:pt x="0" y="15387"/>
                    <a:pt x="352" y="15834"/>
                  </a:cubicBezTo>
                  <a:cubicBezTo>
                    <a:pt x="371" y="15857"/>
                    <a:pt x="406" y="15868"/>
                    <a:pt x="456" y="15868"/>
                  </a:cubicBezTo>
                  <a:cubicBezTo>
                    <a:pt x="1804" y="15868"/>
                    <a:pt x="14003" y="7628"/>
                    <a:pt x="15426" y="6741"/>
                  </a:cubicBezTo>
                  <a:cubicBezTo>
                    <a:pt x="16481" y="6078"/>
                    <a:pt x="17577" y="5374"/>
                    <a:pt x="18254" y="4332"/>
                  </a:cubicBezTo>
                  <a:cubicBezTo>
                    <a:pt x="18930" y="3290"/>
                    <a:pt x="19093" y="1775"/>
                    <a:pt x="18254" y="841"/>
                  </a:cubicBezTo>
                  <a:cubicBezTo>
                    <a:pt x="17750" y="273"/>
                    <a:pt x="16963" y="0"/>
                    <a:pt x="16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4671572" y="7316766"/>
              <a:ext cx="316555" cy="432619"/>
            </a:xfrm>
            <a:custGeom>
              <a:avLst/>
              <a:gdLst/>
              <a:ahLst/>
              <a:cxnLst/>
              <a:rect l="l" t="t" r="r" b="b"/>
              <a:pathLst>
                <a:path w="18391" h="25134" extrusionOk="0">
                  <a:moveTo>
                    <a:pt x="18260" y="0"/>
                  </a:moveTo>
                  <a:cubicBezTo>
                    <a:pt x="18249" y="0"/>
                    <a:pt x="18238" y="2"/>
                    <a:pt x="18227" y="6"/>
                  </a:cubicBezTo>
                  <a:cubicBezTo>
                    <a:pt x="9932" y="2563"/>
                    <a:pt x="4425" y="11386"/>
                    <a:pt x="4371" y="11467"/>
                  </a:cubicBezTo>
                  <a:cubicBezTo>
                    <a:pt x="1110" y="16649"/>
                    <a:pt x="27" y="24944"/>
                    <a:pt x="14" y="25025"/>
                  </a:cubicBezTo>
                  <a:cubicBezTo>
                    <a:pt x="0" y="25079"/>
                    <a:pt x="41" y="25120"/>
                    <a:pt x="95" y="25133"/>
                  </a:cubicBezTo>
                  <a:lnTo>
                    <a:pt x="108" y="25133"/>
                  </a:lnTo>
                  <a:cubicBezTo>
                    <a:pt x="149" y="25133"/>
                    <a:pt x="190" y="25093"/>
                    <a:pt x="190" y="25052"/>
                  </a:cubicBezTo>
                  <a:cubicBezTo>
                    <a:pt x="203" y="24971"/>
                    <a:pt x="1286" y="16717"/>
                    <a:pt x="4520" y="11575"/>
                  </a:cubicBezTo>
                  <a:cubicBezTo>
                    <a:pt x="4587" y="11480"/>
                    <a:pt x="10040" y="2726"/>
                    <a:pt x="18281" y="195"/>
                  </a:cubicBezTo>
                  <a:cubicBezTo>
                    <a:pt x="18391" y="159"/>
                    <a:pt x="18357" y="0"/>
                    <a:pt x="18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5093140" y="6572429"/>
              <a:ext cx="376747" cy="722254"/>
            </a:xfrm>
            <a:custGeom>
              <a:avLst/>
              <a:gdLst/>
              <a:ahLst/>
              <a:cxnLst/>
              <a:rect l="l" t="t" r="r" b="b"/>
              <a:pathLst>
                <a:path w="21888" h="41961" extrusionOk="0">
                  <a:moveTo>
                    <a:pt x="5508" y="0"/>
                  </a:moveTo>
                  <a:cubicBezTo>
                    <a:pt x="5115" y="0"/>
                    <a:pt x="4739" y="127"/>
                    <a:pt x="4385" y="397"/>
                  </a:cubicBezTo>
                  <a:cubicBezTo>
                    <a:pt x="1" y="3753"/>
                    <a:pt x="10054" y="22412"/>
                    <a:pt x="12882" y="27568"/>
                  </a:cubicBezTo>
                  <a:cubicBezTo>
                    <a:pt x="15007" y="31424"/>
                    <a:pt x="19161" y="38474"/>
                    <a:pt x="21096" y="41762"/>
                  </a:cubicBezTo>
                  <a:cubicBezTo>
                    <a:pt x="21180" y="41900"/>
                    <a:pt x="21310" y="41960"/>
                    <a:pt x="21439" y="41960"/>
                  </a:cubicBezTo>
                  <a:cubicBezTo>
                    <a:pt x="21665" y="41960"/>
                    <a:pt x="21888" y="41775"/>
                    <a:pt x="21854" y="41491"/>
                  </a:cubicBezTo>
                  <a:cubicBezTo>
                    <a:pt x="21218" y="37283"/>
                    <a:pt x="19675" y="27568"/>
                    <a:pt x="18281" y="22412"/>
                  </a:cubicBezTo>
                  <a:cubicBezTo>
                    <a:pt x="16627" y="16269"/>
                    <a:pt x="9968"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4977765" y="6619385"/>
              <a:ext cx="306434" cy="1115095"/>
            </a:xfrm>
            <a:custGeom>
              <a:avLst/>
              <a:gdLst/>
              <a:ahLst/>
              <a:cxnLst/>
              <a:rect l="l" t="t" r="r" b="b"/>
              <a:pathLst>
                <a:path w="17803" h="64784" extrusionOk="0">
                  <a:moveTo>
                    <a:pt x="125" y="0"/>
                  </a:moveTo>
                  <a:cubicBezTo>
                    <a:pt x="59" y="0"/>
                    <a:pt x="1" y="76"/>
                    <a:pt x="50" y="145"/>
                  </a:cubicBezTo>
                  <a:cubicBezTo>
                    <a:pt x="131" y="240"/>
                    <a:pt x="7330" y="10037"/>
                    <a:pt x="10942" y="23378"/>
                  </a:cubicBezTo>
                  <a:cubicBezTo>
                    <a:pt x="14569" y="36733"/>
                    <a:pt x="15286" y="41956"/>
                    <a:pt x="15286" y="42010"/>
                  </a:cubicBezTo>
                  <a:lnTo>
                    <a:pt x="17613" y="64702"/>
                  </a:lnTo>
                  <a:cubicBezTo>
                    <a:pt x="17613" y="64743"/>
                    <a:pt x="17654" y="64783"/>
                    <a:pt x="17708" y="64783"/>
                  </a:cubicBezTo>
                  <a:lnTo>
                    <a:pt x="17721" y="64783"/>
                  </a:lnTo>
                  <a:cubicBezTo>
                    <a:pt x="17776" y="64770"/>
                    <a:pt x="17803" y="64729"/>
                    <a:pt x="17803" y="64675"/>
                  </a:cubicBezTo>
                  <a:lnTo>
                    <a:pt x="15475" y="41983"/>
                  </a:lnTo>
                  <a:cubicBezTo>
                    <a:pt x="15462" y="41929"/>
                    <a:pt x="14758" y="36720"/>
                    <a:pt x="11118" y="23338"/>
                  </a:cubicBezTo>
                  <a:cubicBezTo>
                    <a:pt x="7492" y="9955"/>
                    <a:pt x="266" y="132"/>
                    <a:pt x="199" y="37"/>
                  </a:cubicBezTo>
                  <a:cubicBezTo>
                    <a:pt x="177" y="11"/>
                    <a:pt x="15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5279776" y="7286214"/>
              <a:ext cx="281442" cy="181385"/>
            </a:xfrm>
            <a:custGeom>
              <a:avLst/>
              <a:gdLst/>
              <a:ahLst/>
              <a:cxnLst/>
              <a:rect l="l" t="t" r="r" b="b"/>
              <a:pathLst>
                <a:path w="16351" h="10538" extrusionOk="0">
                  <a:moveTo>
                    <a:pt x="14103" y="1"/>
                  </a:moveTo>
                  <a:cubicBezTo>
                    <a:pt x="11119" y="1"/>
                    <a:pt x="5704" y="600"/>
                    <a:pt x="1223" y="4379"/>
                  </a:cubicBezTo>
                  <a:lnTo>
                    <a:pt x="980" y="4460"/>
                  </a:lnTo>
                  <a:cubicBezTo>
                    <a:pt x="1" y="7863"/>
                    <a:pt x="793" y="10538"/>
                    <a:pt x="3106" y="10538"/>
                  </a:cubicBezTo>
                  <a:cubicBezTo>
                    <a:pt x="3543" y="10538"/>
                    <a:pt x="4035" y="10442"/>
                    <a:pt x="4579" y="10238"/>
                  </a:cubicBezTo>
                  <a:cubicBezTo>
                    <a:pt x="7989" y="8952"/>
                    <a:pt x="7150" y="2255"/>
                    <a:pt x="16351" y="130"/>
                  </a:cubicBezTo>
                  <a:cubicBezTo>
                    <a:pt x="16351" y="130"/>
                    <a:pt x="15489" y="1"/>
                    <a:pt x="14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5268278" y="7205987"/>
              <a:ext cx="562005" cy="186119"/>
            </a:xfrm>
            <a:custGeom>
              <a:avLst/>
              <a:gdLst/>
              <a:ahLst/>
              <a:cxnLst/>
              <a:rect l="l" t="t" r="r" b="b"/>
              <a:pathLst>
                <a:path w="32651" h="10813" extrusionOk="0">
                  <a:moveTo>
                    <a:pt x="15533" y="1"/>
                  </a:moveTo>
                  <a:cubicBezTo>
                    <a:pt x="15145" y="1"/>
                    <a:pt x="14755" y="16"/>
                    <a:pt x="14370" y="42"/>
                  </a:cubicBezTo>
                  <a:cubicBezTo>
                    <a:pt x="10446" y="299"/>
                    <a:pt x="6712" y="1760"/>
                    <a:pt x="3654" y="4209"/>
                  </a:cubicBezTo>
                  <a:cubicBezTo>
                    <a:pt x="1773" y="5738"/>
                    <a:pt x="501" y="7335"/>
                    <a:pt x="0" y="9703"/>
                  </a:cubicBezTo>
                  <a:cubicBezTo>
                    <a:pt x="68" y="9662"/>
                    <a:pt x="122" y="9622"/>
                    <a:pt x="190" y="9581"/>
                  </a:cubicBezTo>
                  <a:cubicBezTo>
                    <a:pt x="4330" y="7078"/>
                    <a:pt x="9026" y="5617"/>
                    <a:pt x="13870" y="5319"/>
                  </a:cubicBezTo>
                  <a:cubicBezTo>
                    <a:pt x="14447" y="5283"/>
                    <a:pt x="15030" y="5265"/>
                    <a:pt x="15616" y="5265"/>
                  </a:cubicBezTo>
                  <a:cubicBezTo>
                    <a:pt x="15909" y="5265"/>
                    <a:pt x="16202" y="5269"/>
                    <a:pt x="16495" y="5278"/>
                  </a:cubicBezTo>
                  <a:cubicBezTo>
                    <a:pt x="22232" y="5468"/>
                    <a:pt x="27861" y="7443"/>
                    <a:pt x="32556" y="10745"/>
                  </a:cubicBezTo>
                  <a:lnTo>
                    <a:pt x="32651" y="10813"/>
                  </a:lnTo>
                  <a:cubicBezTo>
                    <a:pt x="32637" y="10799"/>
                    <a:pt x="32637" y="10772"/>
                    <a:pt x="32624" y="10745"/>
                  </a:cubicBezTo>
                  <a:cubicBezTo>
                    <a:pt x="31636" y="8675"/>
                    <a:pt x="30270" y="6807"/>
                    <a:pt x="28592" y="5224"/>
                  </a:cubicBezTo>
                  <a:cubicBezTo>
                    <a:pt x="26129" y="2883"/>
                    <a:pt x="23085" y="1233"/>
                    <a:pt x="19769" y="461"/>
                  </a:cubicBezTo>
                  <a:cubicBezTo>
                    <a:pt x="18579" y="191"/>
                    <a:pt x="17374" y="42"/>
                    <a:pt x="16170" y="15"/>
                  </a:cubicBezTo>
                  <a:cubicBezTo>
                    <a:pt x="15959" y="5"/>
                    <a:pt x="15747" y="1"/>
                    <a:pt x="1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5020934" y="7205987"/>
              <a:ext cx="315608" cy="185189"/>
            </a:xfrm>
            <a:custGeom>
              <a:avLst/>
              <a:gdLst/>
              <a:ahLst/>
              <a:cxnLst/>
              <a:rect l="l" t="t" r="r" b="b"/>
              <a:pathLst>
                <a:path w="18336" h="10759" extrusionOk="0">
                  <a:moveTo>
                    <a:pt x="1163" y="1"/>
                  </a:moveTo>
                  <a:cubicBezTo>
                    <a:pt x="775" y="1"/>
                    <a:pt x="385" y="16"/>
                    <a:pt x="0" y="42"/>
                  </a:cubicBezTo>
                  <a:cubicBezTo>
                    <a:pt x="2450" y="164"/>
                    <a:pt x="4872" y="624"/>
                    <a:pt x="7199" y="1395"/>
                  </a:cubicBezTo>
                  <a:cubicBezTo>
                    <a:pt x="12192" y="3113"/>
                    <a:pt x="16481" y="6767"/>
                    <a:pt x="18146" y="10704"/>
                  </a:cubicBezTo>
                  <a:cubicBezTo>
                    <a:pt x="18159" y="10718"/>
                    <a:pt x="18159" y="10731"/>
                    <a:pt x="18186" y="10745"/>
                  </a:cubicBezTo>
                  <a:cubicBezTo>
                    <a:pt x="18200" y="10745"/>
                    <a:pt x="18213" y="10758"/>
                    <a:pt x="18227" y="10758"/>
                  </a:cubicBezTo>
                  <a:lnTo>
                    <a:pt x="18267" y="10758"/>
                  </a:lnTo>
                  <a:cubicBezTo>
                    <a:pt x="18322" y="10731"/>
                    <a:pt x="18335" y="10677"/>
                    <a:pt x="18322" y="10623"/>
                  </a:cubicBezTo>
                  <a:cubicBezTo>
                    <a:pt x="17496" y="8702"/>
                    <a:pt x="16062" y="6834"/>
                    <a:pt x="14222" y="5224"/>
                  </a:cubicBezTo>
                  <a:cubicBezTo>
                    <a:pt x="12178" y="3465"/>
                    <a:pt x="9811" y="2099"/>
                    <a:pt x="7253" y="1219"/>
                  </a:cubicBezTo>
                  <a:cubicBezTo>
                    <a:pt x="5481" y="610"/>
                    <a:pt x="3654" y="204"/>
                    <a:pt x="1800" y="15"/>
                  </a:cubicBezTo>
                  <a:cubicBezTo>
                    <a:pt x="1589" y="5"/>
                    <a:pt x="1377" y="1"/>
                    <a:pt x="1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4888415" y="7647591"/>
              <a:ext cx="488181" cy="356591"/>
            </a:xfrm>
            <a:custGeom>
              <a:avLst/>
              <a:gdLst/>
              <a:ahLst/>
              <a:cxnLst/>
              <a:rect l="l" t="t" r="r" b="b"/>
              <a:pathLst>
                <a:path w="28362" h="20717" extrusionOk="0">
                  <a:moveTo>
                    <a:pt x="1" y="0"/>
                  </a:moveTo>
                  <a:lnTo>
                    <a:pt x="4980" y="18727"/>
                  </a:lnTo>
                  <a:cubicBezTo>
                    <a:pt x="5291" y="19904"/>
                    <a:pt x="6347" y="20716"/>
                    <a:pt x="7565" y="20716"/>
                  </a:cubicBezTo>
                  <a:lnTo>
                    <a:pt x="21813" y="20716"/>
                  </a:lnTo>
                  <a:cubicBezTo>
                    <a:pt x="23071" y="20716"/>
                    <a:pt x="24167" y="19837"/>
                    <a:pt x="24424" y="18592"/>
                  </a:cubicBezTo>
                  <a:lnTo>
                    <a:pt x="28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5"/>
          <p:cNvGrpSpPr/>
          <p:nvPr/>
        </p:nvGrpSpPr>
        <p:grpSpPr>
          <a:xfrm>
            <a:off x="-470581" y="1452435"/>
            <a:ext cx="2062794" cy="794387"/>
            <a:chOff x="8605750" y="3048613"/>
            <a:chExt cx="777650" cy="299475"/>
          </a:xfrm>
        </p:grpSpPr>
        <p:grpSp>
          <p:nvGrpSpPr>
            <p:cNvPr id="121" name="Google Shape;121;p5"/>
            <p:cNvGrpSpPr/>
            <p:nvPr/>
          </p:nvGrpSpPr>
          <p:grpSpPr>
            <a:xfrm>
              <a:off x="8605750" y="3048613"/>
              <a:ext cx="777650" cy="298150"/>
              <a:chOff x="8605750" y="3048613"/>
              <a:chExt cx="777650" cy="298150"/>
            </a:xfrm>
          </p:grpSpPr>
          <p:sp>
            <p:nvSpPr>
              <p:cNvPr id="122" name="Google Shape;122;p5"/>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5"/>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5"/>
          <p:cNvGrpSpPr/>
          <p:nvPr/>
        </p:nvGrpSpPr>
        <p:grpSpPr>
          <a:xfrm flipH="1">
            <a:off x="7522844" y="882951"/>
            <a:ext cx="2280327" cy="1078210"/>
            <a:chOff x="9073850" y="2449938"/>
            <a:chExt cx="858815" cy="406075"/>
          </a:xfrm>
        </p:grpSpPr>
        <p:sp>
          <p:nvSpPr>
            <p:cNvPr id="131" name="Google Shape;131;p5"/>
            <p:cNvSpPr/>
            <p:nvPr/>
          </p:nvSpPr>
          <p:spPr>
            <a:xfrm>
              <a:off x="9229750" y="2557863"/>
              <a:ext cx="530050" cy="3900"/>
            </a:xfrm>
            <a:custGeom>
              <a:avLst/>
              <a:gdLst/>
              <a:ahLst/>
              <a:cxnLst/>
              <a:rect l="l" t="t" r="r" b="b"/>
              <a:pathLst>
                <a:path w="21202" h="156" extrusionOk="0">
                  <a:moveTo>
                    <a:pt x="81" y="0"/>
                  </a:moveTo>
                  <a:cubicBezTo>
                    <a:pt x="38" y="0"/>
                    <a:pt x="0" y="32"/>
                    <a:pt x="0" y="81"/>
                  </a:cubicBezTo>
                  <a:cubicBezTo>
                    <a:pt x="0" y="124"/>
                    <a:pt x="38" y="156"/>
                    <a:pt x="81" y="156"/>
                  </a:cubicBezTo>
                  <a:lnTo>
                    <a:pt x="21121" y="156"/>
                  </a:lnTo>
                  <a:cubicBezTo>
                    <a:pt x="21164" y="156"/>
                    <a:pt x="21201" y="124"/>
                    <a:pt x="21201" y="81"/>
                  </a:cubicBezTo>
                  <a:cubicBezTo>
                    <a:pt x="21201" y="32"/>
                    <a:pt x="21164" y="0"/>
                    <a:pt x="2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9229750" y="2449938"/>
              <a:ext cx="530050" cy="3925"/>
            </a:xfrm>
            <a:custGeom>
              <a:avLst/>
              <a:gdLst/>
              <a:ahLst/>
              <a:cxnLst/>
              <a:rect l="l" t="t" r="r" b="b"/>
              <a:pathLst>
                <a:path w="21202" h="157" extrusionOk="0">
                  <a:moveTo>
                    <a:pt x="81" y="1"/>
                  </a:moveTo>
                  <a:cubicBezTo>
                    <a:pt x="38" y="1"/>
                    <a:pt x="0" y="33"/>
                    <a:pt x="0" y="76"/>
                  </a:cubicBezTo>
                  <a:cubicBezTo>
                    <a:pt x="0" y="124"/>
                    <a:pt x="38" y="156"/>
                    <a:pt x="81" y="156"/>
                  </a:cubicBezTo>
                  <a:lnTo>
                    <a:pt x="21121" y="156"/>
                  </a:lnTo>
                  <a:cubicBezTo>
                    <a:pt x="21164" y="156"/>
                    <a:pt x="21201" y="124"/>
                    <a:pt x="21201" y="76"/>
                  </a:cubicBezTo>
                  <a:cubicBezTo>
                    <a:pt x="21201" y="33"/>
                    <a:pt x="21164" y="1"/>
                    <a:pt x="2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9156365" y="2655988"/>
              <a:ext cx="776300" cy="4050"/>
            </a:xfrm>
            <a:custGeom>
              <a:avLst/>
              <a:gdLst/>
              <a:ahLst/>
              <a:cxnLst/>
              <a:rect l="l" t="t" r="r" b="b"/>
              <a:pathLst>
                <a:path w="31052" h="162" extrusionOk="0">
                  <a:moveTo>
                    <a:pt x="81" y="0"/>
                  </a:moveTo>
                  <a:cubicBezTo>
                    <a:pt x="38" y="0"/>
                    <a:pt x="0" y="38"/>
                    <a:pt x="0" y="81"/>
                  </a:cubicBezTo>
                  <a:cubicBezTo>
                    <a:pt x="0" y="124"/>
                    <a:pt x="38" y="161"/>
                    <a:pt x="81" y="161"/>
                  </a:cubicBezTo>
                  <a:lnTo>
                    <a:pt x="30971" y="161"/>
                  </a:lnTo>
                  <a:cubicBezTo>
                    <a:pt x="31014" y="161"/>
                    <a:pt x="31051" y="124"/>
                    <a:pt x="31051" y="81"/>
                  </a:cubicBezTo>
                  <a:cubicBezTo>
                    <a:pt x="31051" y="38"/>
                    <a:pt x="31014" y="0"/>
                    <a:pt x="30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9073850" y="2755838"/>
              <a:ext cx="687300" cy="4050"/>
            </a:xfrm>
            <a:custGeom>
              <a:avLst/>
              <a:gdLst/>
              <a:ahLst/>
              <a:cxnLst/>
              <a:rect l="l" t="t" r="r" b="b"/>
              <a:pathLst>
                <a:path w="27492" h="162" extrusionOk="0">
                  <a:moveTo>
                    <a:pt x="107" y="1"/>
                  </a:moveTo>
                  <a:cubicBezTo>
                    <a:pt x="0" y="1"/>
                    <a:pt x="0" y="162"/>
                    <a:pt x="107"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9472775" y="2557838"/>
              <a:ext cx="4050" cy="101125"/>
            </a:xfrm>
            <a:custGeom>
              <a:avLst/>
              <a:gdLst/>
              <a:ahLst/>
              <a:cxnLst/>
              <a:rect l="l" t="t" r="r" b="b"/>
              <a:pathLst>
                <a:path w="162" h="4045" extrusionOk="0">
                  <a:moveTo>
                    <a:pt x="89" y="1"/>
                  </a:moveTo>
                  <a:cubicBezTo>
                    <a:pt x="86" y="1"/>
                    <a:pt x="84" y="1"/>
                    <a:pt x="81" y="1"/>
                  </a:cubicBezTo>
                  <a:cubicBezTo>
                    <a:pt x="38" y="1"/>
                    <a:pt x="0" y="33"/>
                    <a:pt x="0" y="76"/>
                  </a:cubicBezTo>
                  <a:lnTo>
                    <a:pt x="0" y="3964"/>
                  </a:lnTo>
                  <a:cubicBezTo>
                    <a:pt x="0" y="4007"/>
                    <a:pt x="38" y="4044"/>
                    <a:pt x="81" y="4044"/>
                  </a:cubicBezTo>
                  <a:cubicBezTo>
                    <a:pt x="124" y="4044"/>
                    <a:pt x="161" y="4007"/>
                    <a:pt x="161" y="3964"/>
                  </a:cubicBezTo>
                  <a:lnTo>
                    <a:pt x="161" y="76"/>
                  </a:lnTo>
                  <a:cubicBezTo>
                    <a:pt x="161" y="36"/>
                    <a:pt x="128"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9614475" y="2451963"/>
              <a:ext cx="3900" cy="109800"/>
            </a:xfrm>
            <a:custGeom>
              <a:avLst/>
              <a:gdLst/>
              <a:ahLst/>
              <a:cxnLst/>
              <a:rect l="l" t="t" r="r" b="b"/>
              <a:pathLst>
                <a:path w="156" h="4392" extrusionOk="0">
                  <a:moveTo>
                    <a:pt x="80" y="0"/>
                  </a:moveTo>
                  <a:cubicBezTo>
                    <a:pt x="32" y="0"/>
                    <a:pt x="0" y="33"/>
                    <a:pt x="0" y="75"/>
                  </a:cubicBezTo>
                  <a:lnTo>
                    <a:pt x="0" y="4317"/>
                  </a:lnTo>
                  <a:cubicBezTo>
                    <a:pt x="0" y="4360"/>
                    <a:pt x="32" y="4392"/>
                    <a:pt x="80" y="4392"/>
                  </a:cubicBezTo>
                  <a:cubicBezTo>
                    <a:pt x="123" y="4392"/>
                    <a:pt x="156" y="4360"/>
                    <a:pt x="156" y="4317"/>
                  </a:cubicBezTo>
                  <a:lnTo>
                    <a:pt x="156" y="75"/>
                  </a:lnTo>
                  <a:cubicBezTo>
                    <a:pt x="156" y="33"/>
                    <a:pt x="12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9656275" y="2656363"/>
              <a:ext cx="4050" cy="101125"/>
            </a:xfrm>
            <a:custGeom>
              <a:avLst/>
              <a:gdLst/>
              <a:ahLst/>
              <a:cxnLst/>
              <a:rect l="l" t="t" r="r" b="b"/>
              <a:pathLst>
                <a:path w="162" h="4045" extrusionOk="0">
                  <a:moveTo>
                    <a:pt x="73" y="1"/>
                  </a:moveTo>
                  <a:cubicBezTo>
                    <a:pt x="34" y="1"/>
                    <a:pt x="1" y="36"/>
                    <a:pt x="1" y="76"/>
                  </a:cubicBezTo>
                  <a:lnTo>
                    <a:pt x="1" y="3964"/>
                  </a:lnTo>
                  <a:cubicBezTo>
                    <a:pt x="1" y="4007"/>
                    <a:pt x="39" y="4044"/>
                    <a:pt x="81" y="4044"/>
                  </a:cubicBezTo>
                  <a:cubicBezTo>
                    <a:pt x="124" y="4044"/>
                    <a:pt x="162" y="4007"/>
                    <a:pt x="162" y="3964"/>
                  </a:cubicBezTo>
                  <a:lnTo>
                    <a:pt x="162" y="76"/>
                  </a:lnTo>
                  <a:cubicBezTo>
                    <a:pt x="162" y="36"/>
                    <a:pt x="129" y="1"/>
                    <a:pt x="90" y="1"/>
                  </a:cubicBezTo>
                  <a:cubicBezTo>
                    <a:pt x="87" y="1"/>
                    <a:pt x="84" y="1"/>
                    <a:pt x="81" y="1"/>
                  </a:cubicBezTo>
                  <a:cubicBezTo>
                    <a:pt x="79" y="1"/>
                    <a:pt x="76" y="1"/>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9472775" y="2754763"/>
              <a:ext cx="4050" cy="101250"/>
            </a:xfrm>
            <a:custGeom>
              <a:avLst/>
              <a:gdLst/>
              <a:ahLst/>
              <a:cxnLst/>
              <a:rect l="l" t="t" r="r" b="b"/>
              <a:pathLst>
                <a:path w="162" h="4050" extrusionOk="0">
                  <a:moveTo>
                    <a:pt x="81" y="1"/>
                  </a:moveTo>
                  <a:cubicBezTo>
                    <a:pt x="41" y="1"/>
                    <a:pt x="0" y="28"/>
                    <a:pt x="0" y="81"/>
                  </a:cubicBezTo>
                  <a:lnTo>
                    <a:pt x="0" y="3969"/>
                  </a:lnTo>
                  <a:cubicBezTo>
                    <a:pt x="0" y="4012"/>
                    <a:pt x="38" y="4049"/>
                    <a:pt x="81" y="4049"/>
                  </a:cubicBezTo>
                  <a:cubicBezTo>
                    <a:pt x="124" y="4049"/>
                    <a:pt x="161" y="4012"/>
                    <a:pt x="161" y="3969"/>
                  </a:cubicBezTo>
                  <a:lnTo>
                    <a:pt x="161" y="81"/>
                  </a:lnTo>
                  <a:cubicBezTo>
                    <a:pt x="161" y="28"/>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0" name="Google Shape;140;p5"/>
          <p:cNvSpPr txBox="1">
            <a:spLocks noGrp="1"/>
          </p:cNvSpPr>
          <p:nvPr>
            <p:ph type="ctrTitle"/>
          </p:nvPr>
        </p:nvSpPr>
        <p:spPr>
          <a:xfrm flipH="1">
            <a:off x="3212694" y="1547450"/>
            <a:ext cx="3976500" cy="413700"/>
          </a:xfrm>
          <a:prstGeom prst="rect">
            <a:avLst/>
          </a:prstGeom>
          <a:noFill/>
          <a:ln>
            <a:noFill/>
          </a:ln>
        </p:spPr>
        <p:txBody>
          <a:bodyPr spcFirstLastPara="1" wrap="square" lIns="91425" tIns="45700" rIns="91425" bIns="45700" anchor="b" anchorCtr="0">
            <a:noAutofit/>
          </a:bodyPr>
          <a:lstStyle>
            <a:lvl1pPr lvl="0" rtl="0">
              <a:lnSpc>
                <a:spcPct val="90000"/>
              </a:lnSpc>
              <a:spcBef>
                <a:spcPts val="0"/>
              </a:spcBef>
              <a:spcAft>
                <a:spcPts val="0"/>
              </a:spcAft>
              <a:buSzPts val="2400"/>
              <a:buNone/>
              <a:defRPr sz="2400"/>
            </a:lvl1pPr>
            <a:lvl2pPr lvl="1"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2pPr>
            <a:lvl3pPr lvl="2"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3pPr>
            <a:lvl4pPr lvl="3"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4pPr>
            <a:lvl5pPr lvl="4"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5pPr>
            <a:lvl6pPr lvl="5"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6pPr>
            <a:lvl7pPr lvl="6"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7pPr>
            <a:lvl8pPr lvl="7"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8pPr>
            <a:lvl9pPr lvl="8"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9pPr>
          </a:lstStyle>
          <a:p>
            <a:endParaRPr/>
          </a:p>
        </p:txBody>
      </p:sp>
      <p:sp>
        <p:nvSpPr>
          <p:cNvPr id="141" name="Google Shape;141;p5"/>
          <p:cNvSpPr txBox="1">
            <a:spLocks noGrp="1"/>
          </p:cNvSpPr>
          <p:nvPr>
            <p:ph type="subTitle" idx="1"/>
          </p:nvPr>
        </p:nvSpPr>
        <p:spPr>
          <a:xfrm>
            <a:off x="3212694" y="1961150"/>
            <a:ext cx="3976500" cy="8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142" name="Google Shape;142;p5"/>
          <p:cNvSpPr txBox="1">
            <a:spLocks noGrp="1"/>
          </p:cNvSpPr>
          <p:nvPr>
            <p:ph type="ctrTitle" idx="2"/>
          </p:nvPr>
        </p:nvSpPr>
        <p:spPr>
          <a:xfrm flipH="1">
            <a:off x="3212694" y="3061950"/>
            <a:ext cx="3977100" cy="413700"/>
          </a:xfrm>
          <a:prstGeom prst="rect">
            <a:avLst/>
          </a:prstGeom>
          <a:noFill/>
          <a:ln>
            <a:noFill/>
          </a:ln>
        </p:spPr>
        <p:txBody>
          <a:bodyPr spcFirstLastPara="1" wrap="square" lIns="91425" tIns="45700" rIns="91425" bIns="45700" anchor="b" anchorCtr="0">
            <a:noAutofit/>
          </a:bodyPr>
          <a:lstStyle>
            <a:lvl1pPr lvl="0" rtl="0">
              <a:lnSpc>
                <a:spcPct val="90000"/>
              </a:lnSpc>
              <a:spcBef>
                <a:spcPts val="0"/>
              </a:spcBef>
              <a:spcAft>
                <a:spcPts val="0"/>
              </a:spcAft>
              <a:buSzPts val="2400"/>
              <a:buNone/>
              <a:defRPr sz="2400"/>
            </a:lvl1pPr>
            <a:lvl2pPr lvl="1"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2pPr>
            <a:lvl3pPr lvl="2"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3pPr>
            <a:lvl4pPr lvl="3"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4pPr>
            <a:lvl5pPr lvl="4"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5pPr>
            <a:lvl6pPr lvl="5"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6pPr>
            <a:lvl7pPr lvl="6"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7pPr>
            <a:lvl8pPr lvl="7"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8pPr>
            <a:lvl9pPr lvl="8" algn="ctr" rtl="0">
              <a:spcBef>
                <a:spcPts val="0"/>
              </a:spcBef>
              <a:spcAft>
                <a:spcPts val="0"/>
              </a:spcAft>
              <a:buClr>
                <a:srgbClr val="434343"/>
              </a:buClr>
              <a:buSzPts val="2400"/>
              <a:buFont typeface="Palanquin Dark SemiBold"/>
              <a:buNone/>
              <a:defRPr sz="2400">
                <a:solidFill>
                  <a:srgbClr val="434343"/>
                </a:solidFill>
                <a:latin typeface="Palanquin Dark SemiBold"/>
                <a:ea typeface="Palanquin Dark SemiBold"/>
                <a:cs typeface="Palanquin Dark SemiBold"/>
                <a:sym typeface="Palanquin Dark SemiBold"/>
              </a:defRPr>
            </a:lvl9pPr>
          </a:lstStyle>
          <a:p>
            <a:endParaRPr/>
          </a:p>
        </p:txBody>
      </p:sp>
      <p:sp>
        <p:nvSpPr>
          <p:cNvPr id="143" name="Google Shape;143;p5"/>
          <p:cNvSpPr txBox="1">
            <a:spLocks noGrp="1"/>
          </p:cNvSpPr>
          <p:nvPr>
            <p:ph type="subTitle" idx="3"/>
          </p:nvPr>
        </p:nvSpPr>
        <p:spPr>
          <a:xfrm>
            <a:off x="3212694" y="3474434"/>
            <a:ext cx="3977100" cy="87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144" name="Google Shape;144;p5"/>
          <p:cNvSpPr txBox="1">
            <a:spLocks noGrp="1"/>
          </p:cNvSpPr>
          <p:nvPr>
            <p:ph type="title" idx="4"/>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7" name="Google Shape;147;p6"/>
          <p:cNvSpPr txBox="1">
            <a:spLocks noGrp="1"/>
          </p:cNvSpPr>
          <p:nvPr>
            <p:ph type="title"/>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8" name="Google Shape;148;p6"/>
          <p:cNvGrpSpPr/>
          <p:nvPr/>
        </p:nvGrpSpPr>
        <p:grpSpPr>
          <a:xfrm>
            <a:off x="6734499" y="4621890"/>
            <a:ext cx="2418724" cy="528216"/>
            <a:chOff x="349625" y="403825"/>
            <a:chExt cx="1637925" cy="357700"/>
          </a:xfrm>
        </p:grpSpPr>
        <p:sp>
          <p:nvSpPr>
            <p:cNvPr id="149" name="Google Shape;149;p6"/>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6"/>
          <p:cNvGrpSpPr/>
          <p:nvPr/>
        </p:nvGrpSpPr>
        <p:grpSpPr>
          <a:xfrm flipH="1">
            <a:off x="-3" y="-9528"/>
            <a:ext cx="2062794" cy="794387"/>
            <a:chOff x="8605750" y="3048613"/>
            <a:chExt cx="777650" cy="299475"/>
          </a:xfrm>
        </p:grpSpPr>
        <p:grpSp>
          <p:nvGrpSpPr>
            <p:cNvPr id="157" name="Google Shape;157;p6"/>
            <p:cNvGrpSpPr/>
            <p:nvPr/>
          </p:nvGrpSpPr>
          <p:grpSpPr>
            <a:xfrm>
              <a:off x="8605750" y="3048613"/>
              <a:ext cx="777650" cy="298150"/>
              <a:chOff x="8605750" y="3048613"/>
              <a:chExt cx="777650" cy="298150"/>
            </a:xfrm>
          </p:grpSpPr>
          <p:sp>
            <p:nvSpPr>
              <p:cNvPr id="158" name="Google Shape;158;p6"/>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6"/>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6"/>
        <p:cNvGrpSpPr/>
        <p:nvPr/>
      </p:nvGrpSpPr>
      <p:grpSpPr>
        <a:xfrm>
          <a:off x="0" y="0"/>
          <a:ext cx="0" cy="0"/>
          <a:chOff x="0" y="0"/>
          <a:chExt cx="0" cy="0"/>
        </a:xfrm>
      </p:grpSpPr>
      <p:sp>
        <p:nvSpPr>
          <p:cNvPr id="167" name="Google Shape;167;p7"/>
          <p:cNvSpPr txBox="1">
            <a:spLocks noGrp="1"/>
          </p:cNvSpPr>
          <p:nvPr>
            <p:ph type="body" idx="1"/>
          </p:nvPr>
        </p:nvSpPr>
        <p:spPr>
          <a:xfrm>
            <a:off x="713100" y="1604047"/>
            <a:ext cx="3819900" cy="25731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Char char="●"/>
              <a:defRPr sz="1500">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168" name="Google Shape;168;p7"/>
          <p:cNvSpPr txBox="1">
            <a:spLocks noGrp="1"/>
          </p:cNvSpPr>
          <p:nvPr>
            <p:ph type="title"/>
          </p:nvPr>
        </p:nvSpPr>
        <p:spPr>
          <a:xfrm>
            <a:off x="713100" y="966353"/>
            <a:ext cx="381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9" name="Google Shape;169;p7"/>
          <p:cNvGrpSpPr/>
          <p:nvPr/>
        </p:nvGrpSpPr>
        <p:grpSpPr>
          <a:xfrm flipH="1">
            <a:off x="8184068" y="1539060"/>
            <a:ext cx="2063028" cy="794477"/>
            <a:chOff x="8605750" y="3048613"/>
            <a:chExt cx="777650" cy="299475"/>
          </a:xfrm>
        </p:grpSpPr>
        <p:grpSp>
          <p:nvGrpSpPr>
            <p:cNvPr id="170" name="Google Shape;170;p7"/>
            <p:cNvGrpSpPr/>
            <p:nvPr/>
          </p:nvGrpSpPr>
          <p:grpSpPr>
            <a:xfrm>
              <a:off x="8605750" y="3048613"/>
              <a:ext cx="777650" cy="298150"/>
              <a:chOff x="8605750" y="3048613"/>
              <a:chExt cx="777650" cy="298150"/>
            </a:xfrm>
          </p:grpSpPr>
          <p:sp>
            <p:nvSpPr>
              <p:cNvPr id="171" name="Google Shape;171;p7"/>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7"/>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7"/>
          <p:cNvGrpSpPr/>
          <p:nvPr/>
        </p:nvGrpSpPr>
        <p:grpSpPr>
          <a:xfrm>
            <a:off x="82887" y="10215"/>
            <a:ext cx="2418724" cy="528216"/>
            <a:chOff x="349625" y="403825"/>
            <a:chExt cx="1637925" cy="357700"/>
          </a:xfrm>
        </p:grpSpPr>
        <p:sp>
          <p:nvSpPr>
            <p:cNvPr id="180" name="Google Shape;180;p7"/>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7"/>
          <p:cNvGrpSpPr/>
          <p:nvPr/>
        </p:nvGrpSpPr>
        <p:grpSpPr>
          <a:xfrm flipH="1">
            <a:off x="-277344" y="4242153"/>
            <a:ext cx="961995" cy="794486"/>
            <a:chOff x="-1" y="1346666"/>
            <a:chExt cx="961995" cy="794486"/>
          </a:xfrm>
        </p:grpSpPr>
        <p:grpSp>
          <p:nvGrpSpPr>
            <p:cNvPr id="188" name="Google Shape;188;p7"/>
            <p:cNvGrpSpPr/>
            <p:nvPr/>
          </p:nvGrpSpPr>
          <p:grpSpPr>
            <a:xfrm>
              <a:off x="-1" y="1612962"/>
              <a:ext cx="961995" cy="528189"/>
              <a:chOff x="238747" y="3536325"/>
              <a:chExt cx="775928" cy="426062"/>
            </a:xfrm>
          </p:grpSpPr>
          <p:sp>
            <p:nvSpPr>
              <p:cNvPr id="189" name="Google Shape;189;p7"/>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7"/>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grpSp>
        <p:nvGrpSpPr>
          <p:cNvPr id="208" name="Google Shape;208;p9"/>
          <p:cNvGrpSpPr/>
          <p:nvPr/>
        </p:nvGrpSpPr>
        <p:grpSpPr>
          <a:xfrm>
            <a:off x="-1013160" y="3081985"/>
            <a:ext cx="2063028" cy="794477"/>
            <a:chOff x="8605750" y="3048613"/>
            <a:chExt cx="777650" cy="299475"/>
          </a:xfrm>
        </p:grpSpPr>
        <p:grpSp>
          <p:nvGrpSpPr>
            <p:cNvPr id="209" name="Google Shape;209;p9"/>
            <p:cNvGrpSpPr/>
            <p:nvPr/>
          </p:nvGrpSpPr>
          <p:grpSpPr>
            <a:xfrm>
              <a:off x="8605750" y="3048613"/>
              <a:ext cx="777650" cy="298150"/>
              <a:chOff x="8605750" y="3048613"/>
              <a:chExt cx="777650" cy="298150"/>
            </a:xfrm>
          </p:grpSpPr>
          <p:sp>
            <p:nvSpPr>
              <p:cNvPr id="210" name="Google Shape;210;p9"/>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9"/>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9"/>
          <p:cNvSpPr/>
          <p:nvPr/>
        </p:nvSpPr>
        <p:spPr>
          <a:xfrm>
            <a:off x="-66675" y="4229100"/>
            <a:ext cx="9268200" cy="91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9"/>
          <p:cNvGrpSpPr/>
          <p:nvPr/>
        </p:nvGrpSpPr>
        <p:grpSpPr>
          <a:xfrm>
            <a:off x="255889" y="3081978"/>
            <a:ext cx="914667" cy="1750767"/>
            <a:chOff x="8677050" y="2823063"/>
            <a:chExt cx="421875" cy="807475"/>
          </a:xfrm>
        </p:grpSpPr>
        <p:sp>
          <p:nvSpPr>
            <p:cNvPr id="220" name="Google Shape;220;p9"/>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9"/>
          <p:cNvGrpSpPr/>
          <p:nvPr/>
        </p:nvGrpSpPr>
        <p:grpSpPr>
          <a:xfrm>
            <a:off x="82887" y="10215"/>
            <a:ext cx="2418724" cy="528216"/>
            <a:chOff x="349625" y="403825"/>
            <a:chExt cx="1637925" cy="357700"/>
          </a:xfrm>
        </p:grpSpPr>
        <p:sp>
          <p:nvSpPr>
            <p:cNvPr id="232" name="Google Shape;232;p9"/>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9"/>
          <p:cNvSpPr txBox="1">
            <a:spLocks noGrp="1"/>
          </p:cNvSpPr>
          <p:nvPr>
            <p:ph type="title"/>
          </p:nvPr>
        </p:nvSpPr>
        <p:spPr>
          <a:xfrm>
            <a:off x="1462738" y="1201313"/>
            <a:ext cx="4632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0" name="Google Shape;240;p9"/>
          <p:cNvSpPr txBox="1">
            <a:spLocks noGrp="1"/>
          </p:cNvSpPr>
          <p:nvPr>
            <p:ph type="subTitle" idx="1"/>
          </p:nvPr>
        </p:nvSpPr>
        <p:spPr>
          <a:xfrm>
            <a:off x="1462738" y="2043113"/>
            <a:ext cx="4632900" cy="116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4"/>
        <p:cNvGrpSpPr/>
        <p:nvPr/>
      </p:nvGrpSpPr>
      <p:grpSpPr>
        <a:xfrm>
          <a:off x="0" y="0"/>
          <a:ext cx="0" cy="0"/>
          <a:chOff x="0" y="0"/>
          <a:chExt cx="0" cy="0"/>
        </a:xfrm>
      </p:grpSpPr>
      <p:sp>
        <p:nvSpPr>
          <p:cNvPr id="275" name="Google Shape;275;p11"/>
          <p:cNvSpPr txBox="1">
            <a:spLocks noGrp="1"/>
          </p:cNvSpPr>
          <p:nvPr>
            <p:ph type="title" hasCustomPrompt="1"/>
          </p:nvPr>
        </p:nvSpPr>
        <p:spPr>
          <a:xfrm>
            <a:off x="4819650" y="1516425"/>
            <a:ext cx="3386400" cy="174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600"/>
              <a:buNone/>
              <a:defRPr sz="12000">
                <a:solidFill>
                  <a:schemeClr val="accent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76" name="Google Shape;276;p11"/>
          <p:cNvSpPr txBox="1">
            <a:spLocks noGrp="1"/>
          </p:cNvSpPr>
          <p:nvPr>
            <p:ph type="subTitle" idx="1"/>
          </p:nvPr>
        </p:nvSpPr>
        <p:spPr>
          <a:xfrm>
            <a:off x="4819725" y="3259075"/>
            <a:ext cx="3386400" cy="86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77" name="Google Shape;277;p11"/>
          <p:cNvSpPr txBox="1">
            <a:spLocks noGrp="1"/>
          </p:cNvSpPr>
          <p:nvPr>
            <p:ph type="title" idx="2"/>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8" name="Google Shape;278;p11"/>
          <p:cNvGrpSpPr/>
          <p:nvPr/>
        </p:nvGrpSpPr>
        <p:grpSpPr>
          <a:xfrm>
            <a:off x="3855863" y="4593318"/>
            <a:ext cx="2651473" cy="579045"/>
            <a:chOff x="349625" y="403825"/>
            <a:chExt cx="1637925" cy="357700"/>
          </a:xfrm>
        </p:grpSpPr>
        <p:sp>
          <p:nvSpPr>
            <p:cNvPr id="279" name="Google Shape;279;p11"/>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1"/>
          <p:cNvGrpSpPr/>
          <p:nvPr/>
        </p:nvGrpSpPr>
        <p:grpSpPr>
          <a:xfrm>
            <a:off x="8181999" y="-9"/>
            <a:ext cx="961995" cy="794486"/>
            <a:chOff x="-1" y="1346666"/>
            <a:chExt cx="961995" cy="794486"/>
          </a:xfrm>
        </p:grpSpPr>
        <p:grpSp>
          <p:nvGrpSpPr>
            <p:cNvPr id="287" name="Google Shape;287;p11"/>
            <p:cNvGrpSpPr/>
            <p:nvPr/>
          </p:nvGrpSpPr>
          <p:grpSpPr>
            <a:xfrm>
              <a:off x="-1" y="1612962"/>
              <a:ext cx="961995" cy="528189"/>
              <a:chOff x="238747" y="3536325"/>
              <a:chExt cx="775928" cy="426062"/>
            </a:xfrm>
          </p:grpSpPr>
          <p:sp>
            <p:nvSpPr>
              <p:cNvPr id="288" name="Google Shape;288;p11"/>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11"/>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3"/>
        <p:cNvGrpSpPr/>
        <p:nvPr/>
      </p:nvGrpSpPr>
      <p:grpSpPr>
        <a:xfrm>
          <a:off x="0" y="0"/>
          <a:ext cx="0" cy="0"/>
          <a:chOff x="0" y="0"/>
          <a:chExt cx="0" cy="0"/>
        </a:xfrm>
      </p:grpSpPr>
      <p:sp>
        <p:nvSpPr>
          <p:cNvPr id="294" name="Google Shape;2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375"/>
        <p:cNvGrpSpPr/>
        <p:nvPr/>
      </p:nvGrpSpPr>
      <p:grpSpPr>
        <a:xfrm>
          <a:off x="0" y="0"/>
          <a:ext cx="0" cy="0"/>
          <a:chOff x="0" y="0"/>
          <a:chExt cx="0" cy="0"/>
        </a:xfrm>
      </p:grpSpPr>
      <p:sp>
        <p:nvSpPr>
          <p:cNvPr id="376" name="Google Shape;376;p15"/>
          <p:cNvSpPr txBox="1">
            <a:spLocks noGrp="1"/>
          </p:cNvSpPr>
          <p:nvPr>
            <p:ph type="title"/>
          </p:nvPr>
        </p:nvSpPr>
        <p:spPr>
          <a:xfrm>
            <a:off x="3938400" y="314791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77" name="Google Shape;377;p15"/>
          <p:cNvSpPr txBox="1">
            <a:spLocks noGrp="1"/>
          </p:cNvSpPr>
          <p:nvPr>
            <p:ph type="subTitle" idx="1"/>
          </p:nvPr>
        </p:nvSpPr>
        <p:spPr>
          <a:xfrm>
            <a:off x="3200400" y="1009650"/>
            <a:ext cx="5098200" cy="202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378" name="Google Shape;378;p15"/>
          <p:cNvGrpSpPr/>
          <p:nvPr/>
        </p:nvGrpSpPr>
        <p:grpSpPr>
          <a:xfrm flipH="1">
            <a:off x="7612568" y="4072585"/>
            <a:ext cx="2063028" cy="794477"/>
            <a:chOff x="8605750" y="3048613"/>
            <a:chExt cx="777650" cy="299475"/>
          </a:xfrm>
        </p:grpSpPr>
        <p:grpSp>
          <p:nvGrpSpPr>
            <p:cNvPr id="379" name="Google Shape;379;p15"/>
            <p:cNvGrpSpPr/>
            <p:nvPr/>
          </p:nvGrpSpPr>
          <p:grpSpPr>
            <a:xfrm>
              <a:off x="8605750" y="3048613"/>
              <a:ext cx="777650" cy="298150"/>
              <a:chOff x="8605750" y="3048613"/>
              <a:chExt cx="777650" cy="298150"/>
            </a:xfrm>
          </p:grpSpPr>
          <p:sp>
            <p:nvSpPr>
              <p:cNvPr id="380" name="Google Shape;380;p15"/>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15"/>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5"/>
          <p:cNvGrpSpPr/>
          <p:nvPr/>
        </p:nvGrpSpPr>
        <p:grpSpPr>
          <a:xfrm flipH="1">
            <a:off x="5273522" y="-328"/>
            <a:ext cx="2062794" cy="794387"/>
            <a:chOff x="8605750" y="3048613"/>
            <a:chExt cx="777650" cy="299475"/>
          </a:xfrm>
        </p:grpSpPr>
        <p:grpSp>
          <p:nvGrpSpPr>
            <p:cNvPr id="389" name="Google Shape;389;p15"/>
            <p:cNvGrpSpPr/>
            <p:nvPr/>
          </p:nvGrpSpPr>
          <p:grpSpPr>
            <a:xfrm>
              <a:off x="8605750" y="3048613"/>
              <a:ext cx="777650" cy="298150"/>
              <a:chOff x="8605750" y="3048613"/>
              <a:chExt cx="777650" cy="298150"/>
            </a:xfrm>
          </p:grpSpPr>
          <p:sp>
            <p:nvSpPr>
              <p:cNvPr id="390" name="Google Shape;390;p15"/>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15"/>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9_1">
    <p:spTree>
      <p:nvGrpSpPr>
        <p:cNvPr id="1" name="Shape 418"/>
        <p:cNvGrpSpPr/>
        <p:nvPr/>
      </p:nvGrpSpPr>
      <p:grpSpPr>
        <a:xfrm>
          <a:off x="0" y="0"/>
          <a:ext cx="0" cy="0"/>
          <a:chOff x="0" y="0"/>
          <a:chExt cx="0" cy="0"/>
        </a:xfrm>
      </p:grpSpPr>
      <p:sp>
        <p:nvSpPr>
          <p:cNvPr id="419" name="Google Shape;419;p17"/>
          <p:cNvSpPr txBox="1">
            <a:spLocks noGrp="1"/>
          </p:cNvSpPr>
          <p:nvPr>
            <p:ph type="title"/>
          </p:nvPr>
        </p:nvSpPr>
        <p:spPr>
          <a:xfrm>
            <a:off x="713100" y="379322"/>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0" name="Google Shape;420;p17"/>
          <p:cNvGrpSpPr/>
          <p:nvPr/>
        </p:nvGrpSpPr>
        <p:grpSpPr>
          <a:xfrm>
            <a:off x="-256361" y="3267303"/>
            <a:ext cx="914667" cy="1750767"/>
            <a:chOff x="8677050" y="2823063"/>
            <a:chExt cx="421875" cy="807475"/>
          </a:xfrm>
        </p:grpSpPr>
        <p:sp>
          <p:nvSpPr>
            <p:cNvPr id="421" name="Google Shape;421;p17"/>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17"/>
          <p:cNvGrpSpPr/>
          <p:nvPr/>
        </p:nvGrpSpPr>
        <p:grpSpPr>
          <a:xfrm>
            <a:off x="8333302" y="3376482"/>
            <a:ext cx="1027696" cy="1641589"/>
            <a:chOff x="-179973" y="3342262"/>
            <a:chExt cx="1027696" cy="1641589"/>
          </a:xfrm>
        </p:grpSpPr>
        <p:sp>
          <p:nvSpPr>
            <p:cNvPr id="433" name="Google Shape;433;p17"/>
            <p:cNvSpPr/>
            <p:nvPr/>
          </p:nvSpPr>
          <p:spPr>
            <a:xfrm>
              <a:off x="-27142" y="4885553"/>
              <a:ext cx="600304" cy="98297"/>
            </a:xfrm>
            <a:custGeom>
              <a:avLst/>
              <a:gdLst/>
              <a:ahLst/>
              <a:cxnLst/>
              <a:rect l="l" t="t" r="r" b="b"/>
              <a:pathLst>
                <a:path w="33839" h="5541" extrusionOk="0">
                  <a:moveTo>
                    <a:pt x="16913" y="0"/>
                  </a:moveTo>
                  <a:cubicBezTo>
                    <a:pt x="7574" y="0"/>
                    <a:pt x="1" y="1245"/>
                    <a:pt x="1" y="2770"/>
                  </a:cubicBezTo>
                  <a:cubicBezTo>
                    <a:pt x="1" y="4295"/>
                    <a:pt x="7574" y="5540"/>
                    <a:pt x="16913" y="5540"/>
                  </a:cubicBezTo>
                  <a:cubicBezTo>
                    <a:pt x="26253" y="5540"/>
                    <a:pt x="33839" y="4295"/>
                    <a:pt x="33839" y="2770"/>
                  </a:cubicBezTo>
                  <a:cubicBezTo>
                    <a:pt x="33839" y="1245"/>
                    <a:pt x="26253" y="0"/>
                    <a:pt x="16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179973" y="3416663"/>
              <a:ext cx="441318" cy="883399"/>
            </a:xfrm>
            <a:custGeom>
              <a:avLst/>
              <a:gdLst/>
              <a:ahLst/>
              <a:cxnLst/>
              <a:rect l="l" t="t" r="r" b="b"/>
              <a:pathLst>
                <a:path w="24877" h="49797" extrusionOk="0">
                  <a:moveTo>
                    <a:pt x="3935" y="0"/>
                  </a:moveTo>
                  <a:cubicBezTo>
                    <a:pt x="3219" y="0"/>
                    <a:pt x="2516" y="195"/>
                    <a:pt x="1907" y="576"/>
                  </a:cubicBezTo>
                  <a:cubicBezTo>
                    <a:pt x="0" y="1846"/>
                    <a:pt x="191" y="4375"/>
                    <a:pt x="674" y="6433"/>
                  </a:cubicBezTo>
                  <a:cubicBezTo>
                    <a:pt x="1563" y="10284"/>
                    <a:pt x="3050" y="13943"/>
                    <a:pt x="4842" y="17450"/>
                  </a:cubicBezTo>
                  <a:cubicBezTo>
                    <a:pt x="8146" y="23918"/>
                    <a:pt x="12440" y="29776"/>
                    <a:pt x="16354" y="35862"/>
                  </a:cubicBezTo>
                  <a:cubicBezTo>
                    <a:pt x="18311" y="38899"/>
                    <a:pt x="20192" y="41974"/>
                    <a:pt x="21780" y="45202"/>
                  </a:cubicBezTo>
                  <a:cubicBezTo>
                    <a:pt x="22390" y="46460"/>
                    <a:pt x="22873" y="47883"/>
                    <a:pt x="23368" y="49293"/>
                  </a:cubicBezTo>
                  <a:cubicBezTo>
                    <a:pt x="23489" y="49641"/>
                    <a:pt x="23776" y="49796"/>
                    <a:pt x="24063" y="49796"/>
                  </a:cubicBezTo>
                  <a:cubicBezTo>
                    <a:pt x="24469" y="49796"/>
                    <a:pt x="24876" y="49484"/>
                    <a:pt x="24817" y="48963"/>
                  </a:cubicBezTo>
                  <a:cubicBezTo>
                    <a:pt x="24054" y="42012"/>
                    <a:pt x="23305" y="35036"/>
                    <a:pt x="21869" y="28213"/>
                  </a:cubicBezTo>
                  <a:cubicBezTo>
                    <a:pt x="19887" y="18683"/>
                    <a:pt x="16087" y="9140"/>
                    <a:pt x="8921" y="2533"/>
                  </a:cubicBezTo>
                  <a:cubicBezTo>
                    <a:pt x="7612" y="1325"/>
                    <a:pt x="6138" y="182"/>
                    <a:pt x="4295" y="17"/>
                  </a:cubicBezTo>
                  <a:cubicBezTo>
                    <a:pt x="4175" y="6"/>
                    <a:pt x="4055" y="0"/>
                    <a:pt x="3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256662" y="3342262"/>
              <a:ext cx="344901" cy="962856"/>
            </a:xfrm>
            <a:custGeom>
              <a:avLst/>
              <a:gdLst/>
              <a:ahLst/>
              <a:cxnLst/>
              <a:rect l="l" t="t" r="r" b="b"/>
              <a:pathLst>
                <a:path w="19442" h="54276" extrusionOk="0">
                  <a:moveTo>
                    <a:pt x="13532" y="0"/>
                  </a:moveTo>
                  <a:cubicBezTo>
                    <a:pt x="12243" y="0"/>
                    <a:pt x="10930" y="552"/>
                    <a:pt x="9925" y="1390"/>
                  </a:cubicBezTo>
                  <a:cubicBezTo>
                    <a:pt x="8552" y="2533"/>
                    <a:pt x="7625" y="4134"/>
                    <a:pt x="6837" y="5723"/>
                  </a:cubicBezTo>
                  <a:cubicBezTo>
                    <a:pt x="3253" y="12927"/>
                    <a:pt x="1475" y="20920"/>
                    <a:pt x="712" y="28925"/>
                  </a:cubicBezTo>
                  <a:cubicBezTo>
                    <a:pt x="267" y="33614"/>
                    <a:pt x="153" y="38341"/>
                    <a:pt x="191" y="43055"/>
                  </a:cubicBezTo>
                  <a:cubicBezTo>
                    <a:pt x="204" y="45419"/>
                    <a:pt x="255" y="47782"/>
                    <a:pt x="318" y="50146"/>
                  </a:cubicBezTo>
                  <a:cubicBezTo>
                    <a:pt x="344" y="51365"/>
                    <a:pt x="1" y="53144"/>
                    <a:pt x="445" y="54275"/>
                  </a:cubicBezTo>
                  <a:cubicBezTo>
                    <a:pt x="2123" y="53259"/>
                    <a:pt x="3571" y="49764"/>
                    <a:pt x="4600" y="48049"/>
                  </a:cubicBezTo>
                  <a:cubicBezTo>
                    <a:pt x="6049" y="45660"/>
                    <a:pt x="7409" y="43208"/>
                    <a:pt x="8705" y="40730"/>
                  </a:cubicBezTo>
                  <a:cubicBezTo>
                    <a:pt x="11259" y="35800"/>
                    <a:pt x="13495" y="30717"/>
                    <a:pt x="15414" y="25507"/>
                  </a:cubicBezTo>
                  <a:cubicBezTo>
                    <a:pt x="17650" y="19382"/>
                    <a:pt x="19442" y="12889"/>
                    <a:pt x="18641" y="6422"/>
                  </a:cubicBezTo>
                  <a:cubicBezTo>
                    <a:pt x="18336" y="3906"/>
                    <a:pt x="17320" y="1085"/>
                    <a:pt x="14918" y="233"/>
                  </a:cubicBezTo>
                  <a:cubicBezTo>
                    <a:pt x="14470" y="74"/>
                    <a:pt x="14003" y="0"/>
                    <a:pt x="13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277400" y="3684590"/>
              <a:ext cx="570323" cy="632466"/>
            </a:xfrm>
            <a:custGeom>
              <a:avLst/>
              <a:gdLst/>
              <a:ahLst/>
              <a:cxnLst/>
              <a:rect l="l" t="t" r="r" b="b"/>
              <a:pathLst>
                <a:path w="32149" h="35652" extrusionOk="0">
                  <a:moveTo>
                    <a:pt x="28367" y="0"/>
                  </a:moveTo>
                  <a:cubicBezTo>
                    <a:pt x="27976" y="0"/>
                    <a:pt x="27579" y="52"/>
                    <a:pt x="27193" y="149"/>
                  </a:cubicBezTo>
                  <a:cubicBezTo>
                    <a:pt x="25833" y="505"/>
                    <a:pt x="24601" y="1356"/>
                    <a:pt x="23445" y="2246"/>
                  </a:cubicBezTo>
                  <a:cubicBezTo>
                    <a:pt x="18247" y="6274"/>
                    <a:pt x="13914" y="11522"/>
                    <a:pt x="10242" y="17125"/>
                  </a:cubicBezTo>
                  <a:cubicBezTo>
                    <a:pt x="8082" y="20416"/>
                    <a:pt x="6138" y="23860"/>
                    <a:pt x="4283" y="27329"/>
                  </a:cubicBezTo>
                  <a:cubicBezTo>
                    <a:pt x="3355" y="29070"/>
                    <a:pt x="2453" y="30823"/>
                    <a:pt x="1551" y="32577"/>
                  </a:cubicBezTo>
                  <a:cubicBezTo>
                    <a:pt x="1093" y="33492"/>
                    <a:pt x="166" y="34673"/>
                    <a:pt x="1" y="35652"/>
                  </a:cubicBezTo>
                  <a:cubicBezTo>
                    <a:pt x="1513" y="35499"/>
                    <a:pt x="3838" y="33453"/>
                    <a:pt x="5185" y="32551"/>
                  </a:cubicBezTo>
                  <a:cubicBezTo>
                    <a:pt x="7091" y="31306"/>
                    <a:pt x="8946" y="29997"/>
                    <a:pt x="10776" y="28625"/>
                  </a:cubicBezTo>
                  <a:cubicBezTo>
                    <a:pt x="14423" y="25893"/>
                    <a:pt x="17904" y="22945"/>
                    <a:pt x="21208" y="19806"/>
                  </a:cubicBezTo>
                  <a:cubicBezTo>
                    <a:pt x="25096" y="16096"/>
                    <a:pt x="28858" y="11954"/>
                    <a:pt x="30891" y="6922"/>
                  </a:cubicBezTo>
                  <a:cubicBezTo>
                    <a:pt x="31691" y="4965"/>
                    <a:pt x="32149" y="2525"/>
                    <a:pt x="30916" y="1064"/>
                  </a:cubicBezTo>
                  <a:cubicBezTo>
                    <a:pt x="30297" y="327"/>
                    <a:pt x="29353" y="0"/>
                    <a:pt x="28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 name="Google Shape;437;p17"/>
            <p:cNvGrpSpPr/>
            <p:nvPr/>
          </p:nvGrpSpPr>
          <p:grpSpPr>
            <a:xfrm>
              <a:off x="-100681" y="3394543"/>
              <a:ext cx="887149" cy="926928"/>
              <a:chOff x="359550" y="2686050"/>
              <a:chExt cx="1288525" cy="1346300"/>
            </a:xfrm>
          </p:grpSpPr>
          <p:sp>
            <p:nvSpPr>
              <p:cNvPr id="438" name="Google Shape;438;p17"/>
              <p:cNvSpPr/>
              <p:nvPr/>
            </p:nvSpPr>
            <p:spPr>
              <a:xfrm>
                <a:off x="359550" y="2777725"/>
                <a:ext cx="523350" cy="1205575"/>
              </a:xfrm>
              <a:custGeom>
                <a:avLst/>
                <a:gdLst/>
                <a:ahLst/>
                <a:cxnLst/>
                <a:rect l="l" t="t" r="r" b="b"/>
                <a:pathLst>
                  <a:path w="20934" h="48223" extrusionOk="0">
                    <a:moveTo>
                      <a:pt x="116" y="0"/>
                    </a:moveTo>
                    <a:cubicBezTo>
                      <a:pt x="86" y="0"/>
                      <a:pt x="57" y="15"/>
                      <a:pt x="41" y="38"/>
                    </a:cubicBezTo>
                    <a:cubicBezTo>
                      <a:pt x="1" y="79"/>
                      <a:pt x="14" y="133"/>
                      <a:pt x="55" y="174"/>
                    </a:cubicBezTo>
                    <a:cubicBezTo>
                      <a:pt x="150" y="255"/>
                      <a:pt x="10149" y="8996"/>
                      <a:pt x="14452" y="23244"/>
                    </a:cubicBezTo>
                    <a:cubicBezTo>
                      <a:pt x="18755" y="37506"/>
                      <a:pt x="20717" y="48033"/>
                      <a:pt x="20744" y="48141"/>
                    </a:cubicBezTo>
                    <a:cubicBezTo>
                      <a:pt x="20744" y="48182"/>
                      <a:pt x="20784" y="48222"/>
                      <a:pt x="20839" y="48222"/>
                    </a:cubicBezTo>
                    <a:lnTo>
                      <a:pt x="20852" y="48209"/>
                    </a:lnTo>
                    <a:cubicBezTo>
                      <a:pt x="20893" y="48209"/>
                      <a:pt x="20933" y="48155"/>
                      <a:pt x="20920" y="48101"/>
                    </a:cubicBezTo>
                    <a:cubicBezTo>
                      <a:pt x="20906" y="48006"/>
                      <a:pt x="18931" y="37479"/>
                      <a:pt x="14628" y="23190"/>
                    </a:cubicBezTo>
                    <a:cubicBezTo>
                      <a:pt x="10325" y="8915"/>
                      <a:pt x="271" y="106"/>
                      <a:pt x="177" y="25"/>
                    </a:cubicBezTo>
                    <a:cubicBezTo>
                      <a:pt x="160" y="8"/>
                      <a:pt x="138" y="0"/>
                      <a:pt x="116"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894700" y="2686050"/>
                <a:ext cx="324450" cy="1324650"/>
              </a:xfrm>
              <a:custGeom>
                <a:avLst/>
                <a:gdLst/>
                <a:ahLst/>
                <a:cxnLst/>
                <a:rect l="l" t="t" r="r" b="b"/>
                <a:pathLst>
                  <a:path w="12978" h="52986" extrusionOk="0">
                    <a:moveTo>
                      <a:pt x="12865" y="0"/>
                    </a:moveTo>
                    <a:cubicBezTo>
                      <a:pt x="12827" y="0"/>
                      <a:pt x="12794" y="23"/>
                      <a:pt x="12774" y="52"/>
                    </a:cubicBezTo>
                    <a:cubicBezTo>
                      <a:pt x="5116" y="16668"/>
                      <a:pt x="772" y="34610"/>
                      <a:pt x="1" y="52891"/>
                    </a:cubicBezTo>
                    <a:cubicBezTo>
                      <a:pt x="1" y="52931"/>
                      <a:pt x="41" y="52985"/>
                      <a:pt x="96" y="52985"/>
                    </a:cubicBezTo>
                    <a:cubicBezTo>
                      <a:pt x="150" y="52985"/>
                      <a:pt x="190" y="52931"/>
                      <a:pt x="190" y="52891"/>
                    </a:cubicBezTo>
                    <a:cubicBezTo>
                      <a:pt x="962" y="34637"/>
                      <a:pt x="5305" y="16722"/>
                      <a:pt x="12950" y="133"/>
                    </a:cubicBezTo>
                    <a:cubicBezTo>
                      <a:pt x="12977" y="92"/>
                      <a:pt x="12950" y="25"/>
                      <a:pt x="12910" y="11"/>
                    </a:cubicBezTo>
                    <a:cubicBezTo>
                      <a:pt x="12894" y="4"/>
                      <a:pt x="12879" y="0"/>
                      <a:pt x="12865"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911275" y="3171375"/>
                <a:ext cx="736800" cy="860975"/>
              </a:xfrm>
              <a:custGeom>
                <a:avLst/>
                <a:gdLst/>
                <a:ahLst/>
                <a:cxnLst/>
                <a:rect l="l" t="t" r="r" b="b"/>
                <a:pathLst>
                  <a:path w="29472" h="34439" extrusionOk="0">
                    <a:moveTo>
                      <a:pt x="29376" y="1"/>
                    </a:moveTo>
                    <a:cubicBezTo>
                      <a:pt x="29361" y="1"/>
                      <a:pt x="29347" y="5"/>
                      <a:pt x="29336" y="15"/>
                    </a:cubicBezTo>
                    <a:cubicBezTo>
                      <a:pt x="17821" y="9419"/>
                      <a:pt x="7687" y="21273"/>
                      <a:pt x="14" y="34330"/>
                    </a:cubicBezTo>
                    <a:cubicBezTo>
                      <a:pt x="1" y="34357"/>
                      <a:pt x="14" y="34411"/>
                      <a:pt x="42" y="34425"/>
                    </a:cubicBezTo>
                    <a:cubicBezTo>
                      <a:pt x="55" y="34438"/>
                      <a:pt x="69" y="34438"/>
                      <a:pt x="82" y="34438"/>
                    </a:cubicBezTo>
                    <a:cubicBezTo>
                      <a:pt x="109" y="34438"/>
                      <a:pt x="136" y="34425"/>
                      <a:pt x="150" y="34398"/>
                    </a:cubicBezTo>
                    <a:cubicBezTo>
                      <a:pt x="7808" y="21367"/>
                      <a:pt x="17930" y="9514"/>
                      <a:pt x="29431" y="137"/>
                    </a:cubicBezTo>
                    <a:cubicBezTo>
                      <a:pt x="29458" y="110"/>
                      <a:pt x="29472" y="56"/>
                      <a:pt x="29445" y="29"/>
                    </a:cubicBezTo>
                    <a:cubicBezTo>
                      <a:pt x="29428" y="12"/>
                      <a:pt x="29401" y="1"/>
                      <a:pt x="29376"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17"/>
            <p:cNvSpPr/>
            <p:nvPr/>
          </p:nvSpPr>
          <p:spPr>
            <a:xfrm>
              <a:off x="34167" y="4279395"/>
              <a:ext cx="479707" cy="660726"/>
            </a:xfrm>
            <a:custGeom>
              <a:avLst/>
              <a:gdLst/>
              <a:ahLst/>
              <a:cxnLst/>
              <a:rect l="l" t="t" r="r" b="b"/>
              <a:pathLst>
                <a:path w="27041" h="37245" extrusionOk="0">
                  <a:moveTo>
                    <a:pt x="1" y="1"/>
                  </a:moveTo>
                  <a:lnTo>
                    <a:pt x="4753" y="33661"/>
                  </a:lnTo>
                  <a:cubicBezTo>
                    <a:pt x="5046" y="35770"/>
                    <a:pt x="6062" y="37244"/>
                    <a:pt x="7218" y="37244"/>
                  </a:cubicBezTo>
                  <a:lnTo>
                    <a:pt x="20789" y="37244"/>
                  </a:lnTo>
                  <a:cubicBezTo>
                    <a:pt x="21996" y="37244"/>
                    <a:pt x="23038" y="35656"/>
                    <a:pt x="23280" y="33432"/>
                  </a:cubicBezTo>
                  <a:lnTo>
                    <a:pt x="270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7"/>
          <p:cNvGrpSpPr/>
          <p:nvPr/>
        </p:nvGrpSpPr>
        <p:grpSpPr>
          <a:xfrm>
            <a:off x="-1168731" y="875822"/>
            <a:ext cx="2062794" cy="794387"/>
            <a:chOff x="8605750" y="3048613"/>
            <a:chExt cx="777650" cy="299475"/>
          </a:xfrm>
        </p:grpSpPr>
        <p:grpSp>
          <p:nvGrpSpPr>
            <p:cNvPr id="443" name="Google Shape;443;p17"/>
            <p:cNvGrpSpPr/>
            <p:nvPr/>
          </p:nvGrpSpPr>
          <p:grpSpPr>
            <a:xfrm>
              <a:off x="8605750" y="3048613"/>
              <a:ext cx="777650" cy="298150"/>
              <a:chOff x="8605750" y="3048613"/>
              <a:chExt cx="777650" cy="298150"/>
            </a:xfrm>
          </p:grpSpPr>
          <p:sp>
            <p:nvSpPr>
              <p:cNvPr id="444" name="Google Shape;444;p17"/>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17"/>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17"/>
          <p:cNvGrpSpPr/>
          <p:nvPr/>
        </p:nvGrpSpPr>
        <p:grpSpPr>
          <a:xfrm>
            <a:off x="8181999" y="-9"/>
            <a:ext cx="961995" cy="794486"/>
            <a:chOff x="-1" y="1346666"/>
            <a:chExt cx="961995" cy="794486"/>
          </a:xfrm>
        </p:grpSpPr>
        <p:grpSp>
          <p:nvGrpSpPr>
            <p:cNvPr id="453" name="Google Shape;453;p17"/>
            <p:cNvGrpSpPr/>
            <p:nvPr/>
          </p:nvGrpSpPr>
          <p:grpSpPr>
            <a:xfrm>
              <a:off x="-1" y="1612962"/>
              <a:ext cx="961995" cy="528189"/>
              <a:chOff x="238747" y="3536325"/>
              <a:chExt cx="775928" cy="426062"/>
            </a:xfrm>
          </p:grpSpPr>
          <p:sp>
            <p:nvSpPr>
              <p:cNvPr id="454" name="Google Shape;454;p17"/>
              <p:cNvSpPr/>
              <p:nvPr/>
            </p:nvSpPr>
            <p:spPr>
              <a:xfrm>
                <a:off x="238750" y="3536325"/>
                <a:ext cx="558775" cy="8325"/>
              </a:xfrm>
              <a:custGeom>
                <a:avLst/>
                <a:gdLst/>
                <a:ahLst/>
                <a:cxnLst/>
                <a:rect l="l" t="t" r="r" b="b"/>
                <a:pathLst>
                  <a:path w="22351" h="333" extrusionOk="0">
                    <a:moveTo>
                      <a:pt x="22193" y="0"/>
                    </a:moveTo>
                    <a:cubicBezTo>
                      <a:pt x="22187" y="0"/>
                      <a:pt x="22180" y="1"/>
                      <a:pt x="22174" y="1"/>
                    </a:cubicBezTo>
                    <a:lnTo>
                      <a:pt x="0" y="1"/>
                    </a:lnTo>
                    <a:lnTo>
                      <a:pt x="0" y="332"/>
                    </a:lnTo>
                    <a:lnTo>
                      <a:pt x="22174" y="332"/>
                    </a:lnTo>
                    <a:cubicBezTo>
                      <a:pt x="22180" y="333"/>
                      <a:pt x="22187" y="333"/>
                      <a:pt x="22193" y="333"/>
                    </a:cubicBezTo>
                    <a:cubicBezTo>
                      <a:pt x="22285" y="333"/>
                      <a:pt x="22351" y="250"/>
                      <a:pt x="22339" y="167"/>
                    </a:cubicBezTo>
                    <a:cubicBezTo>
                      <a:pt x="22351" y="83"/>
                      <a:pt x="22285" y="0"/>
                      <a:pt x="22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238750" y="3743425"/>
                <a:ext cx="560075" cy="8325"/>
              </a:xfrm>
              <a:custGeom>
                <a:avLst/>
                <a:gdLst/>
                <a:ahLst/>
                <a:cxnLst/>
                <a:rect l="l" t="t" r="r" b="b"/>
                <a:pathLst>
                  <a:path w="22403" h="333" extrusionOk="0">
                    <a:moveTo>
                      <a:pt x="22257" y="1"/>
                    </a:moveTo>
                    <a:cubicBezTo>
                      <a:pt x="22250" y="1"/>
                      <a:pt x="22244" y="1"/>
                      <a:pt x="22237" y="2"/>
                    </a:cubicBezTo>
                    <a:lnTo>
                      <a:pt x="0" y="2"/>
                    </a:lnTo>
                    <a:lnTo>
                      <a:pt x="0" y="333"/>
                    </a:lnTo>
                    <a:lnTo>
                      <a:pt x="22237" y="333"/>
                    </a:lnTo>
                    <a:cubicBezTo>
                      <a:pt x="22326" y="333"/>
                      <a:pt x="22402" y="256"/>
                      <a:pt x="22402" y="167"/>
                    </a:cubicBezTo>
                    <a:cubicBezTo>
                      <a:pt x="22402" y="73"/>
                      <a:pt x="22337" y="1"/>
                      <a:pt x="2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238747" y="3954059"/>
                <a:ext cx="775928" cy="8328"/>
              </a:xfrm>
              <a:custGeom>
                <a:avLst/>
                <a:gdLst/>
                <a:ahLst/>
                <a:cxnLst/>
                <a:rect l="l" t="t" r="r" b="b"/>
                <a:pathLst>
                  <a:path w="22403" h="334" extrusionOk="0">
                    <a:moveTo>
                      <a:pt x="22254" y="1"/>
                    </a:moveTo>
                    <a:cubicBezTo>
                      <a:pt x="22249" y="1"/>
                      <a:pt x="22243" y="1"/>
                      <a:pt x="22237" y="2"/>
                    </a:cubicBezTo>
                    <a:lnTo>
                      <a:pt x="0" y="2"/>
                    </a:lnTo>
                    <a:lnTo>
                      <a:pt x="0" y="332"/>
                    </a:lnTo>
                    <a:lnTo>
                      <a:pt x="22237" y="332"/>
                    </a:lnTo>
                    <a:cubicBezTo>
                      <a:pt x="22244" y="333"/>
                      <a:pt x="22250" y="333"/>
                      <a:pt x="22257" y="333"/>
                    </a:cubicBezTo>
                    <a:cubicBezTo>
                      <a:pt x="22337" y="333"/>
                      <a:pt x="22402" y="261"/>
                      <a:pt x="22402" y="167"/>
                    </a:cubicBezTo>
                    <a:cubicBezTo>
                      <a:pt x="22402" y="84"/>
                      <a:pt x="22336" y="1"/>
                      <a:pt x="2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578975" y="3744100"/>
                <a:ext cx="8275" cy="213500"/>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17"/>
            <p:cNvSpPr/>
            <p:nvPr/>
          </p:nvSpPr>
          <p:spPr>
            <a:xfrm>
              <a:off x="183689" y="1346666"/>
              <a:ext cx="10259" cy="264676"/>
            </a:xfrm>
            <a:custGeom>
              <a:avLst/>
              <a:gdLst/>
              <a:ahLst/>
              <a:cxnLst/>
              <a:rect l="l" t="t" r="r" b="b"/>
              <a:pathLst>
                <a:path w="331" h="8540" extrusionOk="0">
                  <a:moveTo>
                    <a:pt x="166" y="1"/>
                  </a:moveTo>
                  <a:cubicBezTo>
                    <a:pt x="77" y="1"/>
                    <a:pt x="0" y="77"/>
                    <a:pt x="0" y="166"/>
                  </a:cubicBezTo>
                  <a:lnTo>
                    <a:pt x="0" y="8374"/>
                  </a:lnTo>
                  <a:cubicBezTo>
                    <a:pt x="0" y="8463"/>
                    <a:pt x="77" y="8540"/>
                    <a:pt x="166" y="8540"/>
                  </a:cubicBezTo>
                  <a:cubicBezTo>
                    <a:pt x="267" y="8540"/>
                    <a:pt x="331" y="8463"/>
                    <a:pt x="331" y="8362"/>
                  </a:cubicBezTo>
                  <a:lnTo>
                    <a:pt x="331" y="166"/>
                  </a:lnTo>
                  <a:cubicBezTo>
                    <a:pt x="331" y="77"/>
                    <a:pt x="255"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ACDC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400"/>
              <a:buFont typeface="Palanquin Dark SemiBold"/>
              <a:buNone/>
              <a:defRPr sz="3400">
                <a:solidFill>
                  <a:schemeClr val="dk1"/>
                </a:solidFill>
                <a:latin typeface="Palanquin Dark SemiBold"/>
                <a:ea typeface="Palanquin Dark SemiBold"/>
                <a:cs typeface="Palanquin Dark SemiBold"/>
                <a:sym typeface="Palanquin Dark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Catamaran"/>
              <a:buChar char="●"/>
              <a:defRPr sz="1800">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7" r:id="rId6"/>
    <p:sldLayoutId id="2147483658" r:id="rId7"/>
    <p:sldLayoutId id="2147483661" r:id="rId8"/>
    <p:sldLayoutId id="2147483663" r:id="rId9"/>
    <p:sldLayoutId id="2147483672" r:id="rId10"/>
    <p:sldLayoutId id="2147483673" r:id="rId11"/>
    <p:sldLayoutId id="2147483674" r:id="rId12"/>
    <p:sldLayoutId id="2147483676" r:id="rId13"/>
    <p:sldLayoutId id="214748368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9"/>
        <p:cNvGrpSpPr/>
        <p:nvPr/>
      </p:nvGrpSpPr>
      <p:grpSpPr>
        <a:xfrm>
          <a:off x="0" y="0"/>
          <a:ext cx="0" cy="0"/>
          <a:chOff x="0" y="0"/>
          <a:chExt cx="0" cy="0"/>
        </a:xfrm>
      </p:grpSpPr>
      <p:sp>
        <p:nvSpPr>
          <p:cNvPr id="930" name="Google Shape;930;p34">
            <a:extLst>
              <a:ext uri="{C183D7F6-B498-43B3-948B-1728B52AA6E4}">
                <adec:decorative xmlns:adec="http://schemas.microsoft.com/office/drawing/2017/decorative" val="0"/>
              </a:ext>
            </a:extLst>
          </p:cNvPr>
          <p:cNvSpPr txBox="1">
            <a:spLocks noGrp="1"/>
          </p:cNvSpPr>
          <p:nvPr>
            <p:ph type="ctrTitle"/>
          </p:nvPr>
        </p:nvSpPr>
        <p:spPr>
          <a:xfrm>
            <a:off x="1149487" y="955910"/>
            <a:ext cx="7657755" cy="1314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sz="2800" dirty="0"/>
              <a:t>Interview event for Global Majority Applicants </a:t>
            </a:r>
            <a:br>
              <a:rPr lang="en-GB" sz="3600" dirty="0"/>
            </a:br>
            <a:br>
              <a:rPr lang="en-GB" sz="3600" dirty="0"/>
            </a:br>
            <a:r>
              <a:rPr lang="en-GB" sz="2400" dirty="0"/>
              <a:t>Reflection, Race and Interviews</a:t>
            </a:r>
            <a:endParaRPr sz="2400" dirty="0"/>
          </a:p>
        </p:txBody>
      </p:sp>
      <p:sp>
        <p:nvSpPr>
          <p:cNvPr id="3" name="TextBox 2">
            <a:extLst>
              <a:ext uri="{C183D7F6-B498-43B3-948B-1728B52AA6E4}">
                <adec:decorative xmlns:adec="http://schemas.microsoft.com/office/drawing/2017/decorative" val="0"/>
              </a:ext>
            </a:extLst>
          </p:cNvPr>
          <p:cNvSpPr txBox="1"/>
          <p:nvPr/>
        </p:nvSpPr>
        <p:spPr>
          <a:xfrm>
            <a:off x="6761461" y="2360717"/>
            <a:ext cx="4085750" cy="369332"/>
          </a:xfrm>
          <a:prstGeom prst="rect">
            <a:avLst/>
          </a:prstGeom>
          <a:noFill/>
        </p:spPr>
        <p:txBody>
          <a:bodyPr wrap="square" rtlCol="0">
            <a:spAutoFit/>
          </a:bodyPr>
          <a:lstStyle/>
          <a:p>
            <a:r>
              <a:rPr lang="en-GB" sz="1800" dirty="0">
                <a:latin typeface="Catamaran" panose="020B0604020202020204" charset="0"/>
                <a:cs typeface="Catamaran" panose="020B0604020202020204" charset="0"/>
              </a:rPr>
              <a:t>5</a:t>
            </a:r>
            <a:r>
              <a:rPr lang="en-GB" sz="1800" baseline="30000" dirty="0">
                <a:latin typeface="Catamaran" panose="020B0604020202020204" charset="0"/>
                <a:cs typeface="Catamaran" panose="020B0604020202020204" charset="0"/>
              </a:rPr>
              <a:t>th</a:t>
            </a:r>
            <a:r>
              <a:rPr lang="en-GB" sz="1800" dirty="0">
                <a:latin typeface="Catamaran" panose="020B0604020202020204" charset="0"/>
                <a:cs typeface="Catamaran" panose="020B0604020202020204" charset="0"/>
              </a:rPr>
              <a:t> March 2024. </a:t>
            </a:r>
            <a:endParaRPr lang="en-GB" dirty="0">
              <a:latin typeface="Catamaran" panose="020B0604020202020204" charset="0"/>
              <a:cs typeface="Catamaran" panose="020B0604020202020204" charset="0"/>
            </a:endParaRPr>
          </a:p>
        </p:txBody>
      </p:sp>
      <p:sp>
        <p:nvSpPr>
          <p:cNvPr id="880" name="Google Shape;880;p34">
            <a:extLst>
              <a:ext uri="{C183D7F6-B498-43B3-948B-1728B52AA6E4}">
                <adec:decorative xmlns:adec="http://schemas.microsoft.com/office/drawing/2017/decorative" val="1"/>
              </a:ext>
            </a:extLst>
          </p:cNvPr>
          <p:cNvSpPr/>
          <p:nvPr/>
        </p:nvSpPr>
        <p:spPr>
          <a:xfrm>
            <a:off x="556416" y="4339996"/>
            <a:ext cx="4891278" cy="698730"/>
          </a:xfrm>
          <a:custGeom>
            <a:avLst/>
            <a:gdLst/>
            <a:ahLst/>
            <a:cxnLst/>
            <a:rect l="l" t="t" r="r" b="b"/>
            <a:pathLst>
              <a:path w="228698" h="32670" extrusionOk="0">
                <a:moveTo>
                  <a:pt x="114349" y="0"/>
                </a:moveTo>
                <a:cubicBezTo>
                  <a:pt x="84018" y="0"/>
                  <a:pt x="54932" y="1716"/>
                  <a:pt x="33483" y="4791"/>
                </a:cubicBezTo>
                <a:cubicBezTo>
                  <a:pt x="12046" y="7853"/>
                  <a:pt x="0" y="12008"/>
                  <a:pt x="0" y="16341"/>
                </a:cubicBezTo>
                <a:cubicBezTo>
                  <a:pt x="0" y="20674"/>
                  <a:pt x="12046" y="24829"/>
                  <a:pt x="33483" y="27892"/>
                </a:cubicBezTo>
                <a:cubicBezTo>
                  <a:pt x="54932" y="30954"/>
                  <a:pt x="84018" y="32669"/>
                  <a:pt x="114349" y="32669"/>
                </a:cubicBezTo>
                <a:cubicBezTo>
                  <a:pt x="144667" y="32669"/>
                  <a:pt x="173753" y="30954"/>
                  <a:pt x="195202" y="27892"/>
                </a:cubicBezTo>
                <a:cubicBezTo>
                  <a:pt x="216651" y="24829"/>
                  <a:pt x="228697" y="20674"/>
                  <a:pt x="228697" y="16341"/>
                </a:cubicBezTo>
                <a:cubicBezTo>
                  <a:pt x="228697" y="12008"/>
                  <a:pt x="216651" y="7853"/>
                  <a:pt x="195202" y="4791"/>
                </a:cubicBezTo>
                <a:cubicBezTo>
                  <a:pt x="173753" y="1716"/>
                  <a:pt x="144667" y="0"/>
                  <a:pt x="114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2" name="Google Shape;932;p34">
            <a:extLst>
              <a:ext uri="{C183D7F6-B498-43B3-948B-1728B52AA6E4}">
                <adec:decorative xmlns:adec="http://schemas.microsoft.com/office/drawing/2017/decorative" val="1"/>
              </a:ext>
            </a:extLst>
          </p:cNvPr>
          <p:cNvGrpSpPr/>
          <p:nvPr/>
        </p:nvGrpSpPr>
        <p:grpSpPr>
          <a:xfrm>
            <a:off x="6926274" y="3037801"/>
            <a:ext cx="2651473" cy="579045"/>
            <a:chOff x="349625" y="403825"/>
            <a:chExt cx="1637925" cy="357700"/>
          </a:xfrm>
        </p:grpSpPr>
        <p:sp>
          <p:nvSpPr>
            <p:cNvPr id="933" name="Google Shape;933;p34"/>
            <p:cNvSpPr/>
            <p:nvPr/>
          </p:nvSpPr>
          <p:spPr>
            <a:xfrm>
              <a:off x="349625" y="489275"/>
              <a:ext cx="1637925" cy="8275"/>
            </a:xfrm>
            <a:custGeom>
              <a:avLst/>
              <a:gdLst/>
              <a:ahLst/>
              <a:cxnLst/>
              <a:rect l="l" t="t" r="r" b="b"/>
              <a:pathLst>
                <a:path w="65517" h="331" extrusionOk="0">
                  <a:moveTo>
                    <a:pt x="165" y="0"/>
                  </a:moveTo>
                  <a:cubicBezTo>
                    <a:pt x="76" y="0"/>
                    <a:pt x="0" y="76"/>
                    <a:pt x="0" y="165"/>
                  </a:cubicBezTo>
                  <a:cubicBezTo>
                    <a:pt x="0" y="254"/>
                    <a:pt x="76" y="330"/>
                    <a:pt x="165" y="330"/>
                  </a:cubicBezTo>
                  <a:lnTo>
                    <a:pt x="65351" y="330"/>
                  </a:lnTo>
                  <a:cubicBezTo>
                    <a:pt x="65440" y="330"/>
                    <a:pt x="65516" y="254"/>
                    <a:pt x="65516" y="165"/>
                  </a:cubicBezTo>
                  <a:cubicBezTo>
                    <a:pt x="65516" y="76"/>
                    <a:pt x="65440" y="0"/>
                    <a:pt x="65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540525" y="699875"/>
              <a:ext cx="1447025" cy="8300"/>
            </a:xfrm>
            <a:custGeom>
              <a:avLst/>
              <a:gdLst/>
              <a:ahLst/>
              <a:cxnLst/>
              <a:rect l="l" t="t" r="r" b="b"/>
              <a:pathLst>
                <a:path w="57881" h="332" extrusionOk="0">
                  <a:moveTo>
                    <a:pt x="166" y="1"/>
                  </a:moveTo>
                  <a:cubicBezTo>
                    <a:pt x="77" y="1"/>
                    <a:pt x="1" y="77"/>
                    <a:pt x="1" y="166"/>
                  </a:cubicBezTo>
                  <a:cubicBezTo>
                    <a:pt x="1" y="255"/>
                    <a:pt x="77" y="331"/>
                    <a:pt x="166" y="331"/>
                  </a:cubicBezTo>
                  <a:lnTo>
                    <a:pt x="57715" y="331"/>
                  </a:lnTo>
                  <a:cubicBezTo>
                    <a:pt x="57804" y="331"/>
                    <a:pt x="57880" y="255"/>
                    <a:pt x="57880" y="166"/>
                  </a:cubicBezTo>
                  <a:cubicBezTo>
                    <a:pt x="57880" y="77"/>
                    <a:pt x="57804" y="1"/>
                    <a:pt x="5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380775" y="403825"/>
              <a:ext cx="8275" cy="91525"/>
            </a:xfrm>
            <a:custGeom>
              <a:avLst/>
              <a:gdLst/>
              <a:ahLst/>
              <a:cxnLst/>
              <a:rect l="l" t="t" r="r" b="b"/>
              <a:pathLst>
                <a:path w="331" h="3661" extrusionOk="0">
                  <a:moveTo>
                    <a:pt x="0" y="0"/>
                  </a:moveTo>
                  <a:lnTo>
                    <a:pt x="0" y="3494"/>
                  </a:lnTo>
                  <a:cubicBezTo>
                    <a:pt x="0" y="3578"/>
                    <a:pt x="67" y="3661"/>
                    <a:pt x="148" y="3661"/>
                  </a:cubicBezTo>
                  <a:cubicBezTo>
                    <a:pt x="154" y="3661"/>
                    <a:pt x="160" y="3660"/>
                    <a:pt x="165" y="3660"/>
                  </a:cubicBezTo>
                  <a:cubicBezTo>
                    <a:pt x="254" y="3660"/>
                    <a:pt x="331" y="3583"/>
                    <a:pt x="331" y="3494"/>
                  </a:cubicBez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774350" y="489900"/>
              <a:ext cx="8275" cy="213500"/>
            </a:xfrm>
            <a:custGeom>
              <a:avLst/>
              <a:gdLst/>
              <a:ahLst/>
              <a:cxnLst/>
              <a:rect l="l" t="t" r="r" b="b"/>
              <a:pathLst>
                <a:path w="331" h="8540" extrusionOk="0">
                  <a:moveTo>
                    <a:pt x="165" y="1"/>
                  </a:moveTo>
                  <a:cubicBezTo>
                    <a:pt x="76" y="1"/>
                    <a:pt x="0" y="77"/>
                    <a:pt x="0" y="166"/>
                  </a:cubicBezTo>
                  <a:lnTo>
                    <a:pt x="0" y="8374"/>
                  </a:lnTo>
                  <a:cubicBezTo>
                    <a:pt x="0" y="8463"/>
                    <a:pt x="76" y="8539"/>
                    <a:pt x="165" y="8539"/>
                  </a:cubicBezTo>
                  <a:cubicBezTo>
                    <a:pt x="254" y="8539"/>
                    <a:pt x="330" y="8463"/>
                    <a:pt x="330" y="8374"/>
                  </a:cubicBezTo>
                  <a:lnTo>
                    <a:pt x="330" y="166"/>
                  </a:lnTo>
                  <a:cubicBezTo>
                    <a:pt x="330" y="77"/>
                    <a:pt x="254"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767700" y="489900"/>
              <a:ext cx="8600" cy="213500"/>
            </a:xfrm>
            <a:custGeom>
              <a:avLst/>
              <a:gdLst/>
              <a:ahLst/>
              <a:cxnLst/>
              <a:rect l="l" t="t" r="r" b="b"/>
              <a:pathLst>
                <a:path w="344" h="8540" extrusionOk="0">
                  <a:moveTo>
                    <a:pt x="178" y="1"/>
                  </a:moveTo>
                  <a:cubicBezTo>
                    <a:pt x="76" y="1"/>
                    <a:pt x="0" y="77"/>
                    <a:pt x="0" y="166"/>
                  </a:cubicBezTo>
                  <a:lnTo>
                    <a:pt x="0" y="8374"/>
                  </a:lnTo>
                  <a:cubicBezTo>
                    <a:pt x="0" y="8463"/>
                    <a:pt x="76" y="8539"/>
                    <a:pt x="178" y="8539"/>
                  </a:cubicBezTo>
                  <a:cubicBezTo>
                    <a:pt x="267" y="8539"/>
                    <a:pt x="343" y="8463"/>
                    <a:pt x="343" y="8374"/>
                  </a:cubicBezTo>
                  <a:lnTo>
                    <a:pt x="343" y="166"/>
                  </a:lnTo>
                  <a:cubicBezTo>
                    <a:pt x="343" y="77"/>
                    <a:pt x="26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80450" y="700475"/>
              <a:ext cx="8600" cy="60750"/>
            </a:xfrm>
            <a:custGeom>
              <a:avLst/>
              <a:gdLst/>
              <a:ahLst/>
              <a:cxnLst/>
              <a:rect l="l" t="t" r="r" b="b"/>
              <a:pathLst>
                <a:path w="344" h="2430" extrusionOk="0">
                  <a:moveTo>
                    <a:pt x="159" y="1"/>
                  </a:moveTo>
                  <a:cubicBezTo>
                    <a:pt x="67" y="1"/>
                    <a:pt x="1" y="84"/>
                    <a:pt x="1" y="167"/>
                  </a:cubicBezTo>
                  <a:lnTo>
                    <a:pt x="1" y="2429"/>
                  </a:lnTo>
                  <a:lnTo>
                    <a:pt x="344" y="2429"/>
                  </a:lnTo>
                  <a:lnTo>
                    <a:pt x="344" y="167"/>
                  </a:lnTo>
                  <a:cubicBezTo>
                    <a:pt x="344" y="78"/>
                    <a:pt x="267" y="2"/>
                    <a:pt x="178" y="2"/>
                  </a:cubicBezTo>
                  <a:cubicBezTo>
                    <a:pt x="172" y="1"/>
                    <a:pt x="165"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1380450" y="697650"/>
              <a:ext cx="8600" cy="63875"/>
            </a:xfrm>
            <a:custGeom>
              <a:avLst/>
              <a:gdLst/>
              <a:ahLst/>
              <a:cxnLst/>
              <a:rect l="l" t="t" r="r" b="b"/>
              <a:pathLst>
                <a:path w="344" h="2555" extrusionOk="0">
                  <a:moveTo>
                    <a:pt x="178" y="1"/>
                  </a:moveTo>
                  <a:cubicBezTo>
                    <a:pt x="115" y="1"/>
                    <a:pt x="64" y="39"/>
                    <a:pt x="39" y="90"/>
                  </a:cubicBezTo>
                  <a:cubicBezTo>
                    <a:pt x="13" y="115"/>
                    <a:pt x="1" y="141"/>
                    <a:pt x="1" y="166"/>
                  </a:cubicBezTo>
                  <a:lnTo>
                    <a:pt x="1" y="2555"/>
                  </a:lnTo>
                  <a:lnTo>
                    <a:pt x="344" y="2555"/>
                  </a:lnTo>
                  <a:lnTo>
                    <a:pt x="344" y="166"/>
                  </a:lnTo>
                  <a:cubicBezTo>
                    <a:pt x="344" y="141"/>
                    <a:pt x="331" y="115"/>
                    <a:pt x="318" y="90"/>
                  </a:cubicBezTo>
                  <a:cubicBezTo>
                    <a:pt x="293" y="39"/>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4">
            <a:extLst>
              <a:ext uri="{C183D7F6-B498-43B3-948B-1728B52AA6E4}">
                <adec:decorative xmlns:adec="http://schemas.microsoft.com/office/drawing/2017/decorative" val="1"/>
              </a:ext>
            </a:extLst>
          </p:cNvPr>
          <p:cNvGrpSpPr/>
          <p:nvPr/>
        </p:nvGrpSpPr>
        <p:grpSpPr>
          <a:xfrm>
            <a:off x="1928196" y="2220626"/>
            <a:ext cx="25165" cy="47179"/>
            <a:chOff x="2445375" y="1023850"/>
            <a:chExt cx="36550" cy="68525"/>
          </a:xfrm>
        </p:grpSpPr>
        <p:sp>
          <p:nvSpPr>
            <p:cNvPr id="941" name="Google Shape;941;p34"/>
            <p:cNvSpPr/>
            <p:nvPr/>
          </p:nvSpPr>
          <p:spPr>
            <a:xfrm>
              <a:off x="2445375" y="1023850"/>
              <a:ext cx="36550" cy="68525"/>
            </a:xfrm>
            <a:custGeom>
              <a:avLst/>
              <a:gdLst/>
              <a:ahLst/>
              <a:cxnLst/>
              <a:rect l="l" t="t" r="r" b="b"/>
              <a:pathLst>
                <a:path w="1462" h="2741" extrusionOk="0">
                  <a:moveTo>
                    <a:pt x="68" y="1"/>
                  </a:moveTo>
                  <a:cubicBezTo>
                    <a:pt x="55" y="1"/>
                    <a:pt x="41" y="8"/>
                    <a:pt x="28" y="21"/>
                  </a:cubicBezTo>
                  <a:cubicBezTo>
                    <a:pt x="1" y="48"/>
                    <a:pt x="1" y="89"/>
                    <a:pt x="28" y="116"/>
                  </a:cubicBezTo>
                  <a:cubicBezTo>
                    <a:pt x="691" y="833"/>
                    <a:pt x="1151" y="1726"/>
                    <a:pt x="1340" y="2687"/>
                  </a:cubicBezTo>
                  <a:cubicBezTo>
                    <a:pt x="1340" y="2714"/>
                    <a:pt x="1367" y="2741"/>
                    <a:pt x="1394" y="2741"/>
                  </a:cubicBezTo>
                  <a:lnTo>
                    <a:pt x="1408" y="2741"/>
                  </a:lnTo>
                  <a:cubicBezTo>
                    <a:pt x="1448" y="2727"/>
                    <a:pt x="1462" y="2700"/>
                    <a:pt x="1462" y="2673"/>
                  </a:cubicBezTo>
                  <a:cubicBezTo>
                    <a:pt x="1272" y="1672"/>
                    <a:pt x="799" y="765"/>
                    <a:pt x="109" y="21"/>
                  </a:cubicBezTo>
                  <a:cubicBezTo>
                    <a:pt x="95" y="8"/>
                    <a:pt x="82" y="1"/>
                    <a:pt x="68"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2450800" y="1048550"/>
              <a:ext cx="14900" cy="32675"/>
            </a:xfrm>
            <a:custGeom>
              <a:avLst/>
              <a:gdLst/>
              <a:ahLst/>
              <a:cxnLst/>
              <a:rect l="l" t="t" r="r" b="b"/>
              <a:pathLst>
                <a:path w="596" h="1307" extrusionOk="0">
                  <a:moveTo>
                    <a:pt x="528" y="1"/>
                  </a:moveTo>
                  <a:cubicBezTo>
                    <a:pt x="514" y="1"/>
                    <a:pt x="501" y="7"/>
                    <a:pt x="487" y="21"/>
                  </a:cubicBezTo>
                  <a:cubicBezTo>
                    <a:pt x="189" y="359"/>
                    <a:pt x="14" y="779"/>
                    <a:pt x="0" y="1239"/>
                  </a:cubicBezTo>
                  <a:cubicBezTo>
                    <a:pt x="0" y="1266"/>
                    <a:pt x="27" y="1306"/>
                    <a:pt x="68" y="1306"/>
                  </a:cubicBezTo>
                  <a:cubicBezTo>
                    <a:pt x="95" y="1306"/>
                    <a:pt x="122" y="1279"/>
                    <a:pt x="122" y="1252"/>
                  </a:cubicBezTo>
                  <a:cubicBezTo>
                    <a:pt x="135" y="819"/>
                    <a:pt x="298" y="427"/>
                    <a:pt x="568" y="102"/>
                  </a:cubicBezTo>
                  <a:cubicBezTo>
                    <a:pt x="595" y="75"/>
                    <a:pt x="595" y="35"/>
                    <a:pt x="568" y="21"/>
                  </a:cubicBezTo>
                  <a:cubicBezTo>
                    <a:pt x="555" y="7"/>
                    <a:pt x="541" y="1"/>
                    <a:pt x="528"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BCE58A98-0265-DA7E-89C4-A62871B08876}"/>
              </a:ext>
              <a:ext uri="{C183D7F6-B498-43B3-948B-1728B52AA6E4}">
                <adec:decorative xmlns:adec="http://schemas.microsoft.com/office/drawing/2017/decorative" val="1"/>
              </a:ext>
            </a:extLst>
          </p:cNvPr>
          <p:cNvGrpSpPr/>
          <p:nvPr/>
        </p:nvGrpSpPr>
        <p:grpSpPr>
          <a:xfrm>
            <a:off x="-522504" y="1717805"/>
            <a:ext cx="8774514" cy="3776698"/>
            <a:chOff x="-522504" y="1717805"/>
            <a:chExt cx="8774514" cy="3776698"/>
          </a:xfrm>
        </p:grpSpPr>
        <p:grpSp>
          <p:nvGrpSpPr>
            <p:cNvPr id="881" name="Google Shape;881;p34"/>
            <p:cNvGrpSpPr/>
            <p:nvPr/>
          </p:nvGrpSpPr>
          <p:grpSpPr>
            <a:xfrm>
              <a:off x="1789777" y="2247144"/>
              <a:ext cx="1004761" cy="2456963"/>
              <a:chOff x="-1410876" y="1486749"/>
              <a:chExt cx="1004761" cy="2456963"/>
            </a:xfrm>
          </p:grpSpPr>
          <p:sp>
            <p:nvSpPr>
              <p:cNvPr id="882" name="Google Shape;882;p34"/>
              <p:cNvSpPr/>
              <p:nvPr/>
            </p:nvSpPr>
            <p:spPr>
              <a:xfrm flipH="1">
                <a:off x="-708324" y="2977066"/>
                <a:ext cx="69060" cy="771554"/>
              </a:xfrm>
              <a:custGeom>
                <a:avLst/>
                <a:gdLst/>
                <a:ahLst/>
                <a:cxnLst/>
                <a:rect l="l" t="t" r="r" b="b"/>
                <a:pathLst>
                  <a:path w="3229" h="36075" fill="none" extrusionOk="0">
                    <a:moveTo>
                      <a:pt x="3228" y="0"/>
                    </a:moveTo>
                    <a:lnTo>
                      <a:pt x="1" y="36075"/>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34"/>
              <p:cNvGrpSpPr/>
              <p:nvPr/>
            </p:nvGrpSpPr>
            <p:grpSpPr>
              <a:xfrm>
                <a:off x="-1410876" y="1486749"/>
                <a:ext cx="1004761" cy="2456963"/>
                <a:chOff x="-9423288" y="5105049"/>
                <a:chExt cx="1004761" cy="2456963"/>
              </a:xfrm>
            </p:grpSpPr>
            <p:sp>
              <p:nvSpPr>
                <p:cNvPr id="884" name="Google Shape;884;p34"/>
                <p:cNvSpPr/>
                <p:nvPr/>
              </p:nvSpPr>
              <p:spPr>
                <a:xfrm>
                  <a:off x="-9345821" y="6470032"/>
                  <a:ext cx="732693" cy="140837"/>
                </a:xfrm>
                <a:custGeom>
                  <a:avLst/>
                  <a:gdLst/>
                  <a:ahLst/>
                  <a:cxnLst/>
                  <a:rect l="l" t="t" r="r" b="b"/>
                  <a:pathLst>
                    <a:path w="34258" h="6585" extrusionOk="0">
                      <a:moveTo>
                        <a:pt x="7361" y="1"/>
                      </a:moveTo>
                      <a:cubicBezTo>
                        <a:pt x="6794" y="1"/>
                        <a:pt x="6480" y="5"/>
                        <a:pt x="6493" y="15"/>
                      </a:cubicBezTo>
                      <a:lnTo>
                        <a:pt x="826" y="3052"/>
                      </a:lnTo>
                      <a:cubicBezTo>
                        <a:pt x="305" y="3332"/>
                        <a:pt x="0" y="3789"/>
                        <a:pt x="0" y="4285"/>
                      </a:cubicBezTo>
                      <a:lnTo>
                        <a:pt x="0" y="5238"/>
                      </a:lnTo>
                      <a:cubicBezTo>
                        <a:pt x="0" y="5975"/>
                        <a:pt x="737" y="6585"/>
                        <a:pt x="1639" y="6585"/>
                      </a:cubicBezTo>
                      <a:lnTo>
                        <a:pt x="32619" y="6585"/>
                      </a:lnTo>
                      <a:cubicBezTo>
                        <a:pt x="33521" y="6585"/>
                        <a:pt x="34258" y="5975"/>
                        <a:pt x="34258" y="5238"/>
                      </a:cubicBezTo>
                      <a:lnTo>
                        <a:pt x="34232" y="4069"/>
                      </a:lnTo>
                      <a:cubicBezTo>
                        <a:pt x="34232" y="3904"/>
                        <a:pt x="34232" y="3726"/>
                        <a:pt x="34207" y="3560"/>
                      </a:cubicBezTo>
                      <a:cubicBezTo>
                        <a:pt x="34194" y="3535"/>
                        <a:pt x="34182" y="3522"/>
                        <a:pt x="34169" y="3497"/>
                      </a:cubicBezTo>
                      <a:cubicBezTo>
                        <a:pt x="34105" y="3395"/>
                        <a:pt x="34029" y="3294"/>
                        <a:pt x="33940" y="3217"/>
                      </a:cubicBezTo>
                      <a:cubicBezTo>
                        <a:pt x="33851" y="3116"/>
                        <a:pt x="33749" y="3014"/>
                        <a:pt x="33648" y="2925"/>
                      </a:cubicBezTo>
                      <a:lnTo>
                        <a:pt x="32885" y="2125"/>
                      </a:lnTo>
                      <a:lnTo>
                        <a:pt x="32072" y="1261"/>
                      </a:lnTo>
                      <a:lnTo>
                        <a:pt x="31399" y="574"/>
                      </a:lnTo>
                      <a:lnTo>
                        <a:pt x="31106" y="269"/>
                      </a:lnTo>
                      <a:cubicBezTo>
                        <a:pt x="31106" y="269"/>
                        <a:pt x="11729" y="1"/>
                        <a:pt x="7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4"/>
                <p:cNvSpPr/>
                <p:nvPr/>
              </p:nvSpPr>
              <p:spPr>
                <a:xfrm>
                  <a:off x="-9275989" y="5552850"/>
                  <a:ext cx="624558" cy="874278"/>
                </a:xfrm>
                <a:custGeom>
                  <a:avLst/>
                  <a:gdLst/>
                  <a:ahLst/>
                  <a:cxnLst/>
                  <a:rect l="l" t="t" r="r" b="b"/>
                  <a:pathLst>
                    <a:path w="29202" h="40878" extrusionOk="0">
                      <a:moveTo>
                        <a:pt x="5173" y="0"/>
                      </a:moveTo>
                      <a:cubicBezTo>
                        <a:pt x="2314" y="0"/>
                        <a:pt x="1" y="2326"/>
                        <a:pt x="1" y="5185"/>
                      </a:cubicBezTo>
                      <a:lnTo>
                        <a:pt x="1" y="39429"/>
                      </a:lnTo>
                      <a:cubicBezTo>
                        <a:pt x="1" y="40230"/>
                        <a:pt x="649" y="40878"/>
                        <a:pt x="1449" y="40878"/>
                      </a:cubicBezTo>
                      <a:lnTo>
                        <a:pt x="27740" y="40878"/>
                      </a:lnTo>
                      <a:cubicBezTo>
                        <a:pt x="28540" y="40878"/>
                        <a:pt x="29188" y="40230"/>
                        <a:pt x="29201" y="39429"/>
                      </a:cubicBezTo>
                      <a:lnTo>
                        <a:pt x="29201" y="5185"/>
                      </a:lnTo>
                      <a:cubicBezTo>
                        <a:pt x="29201" y="2326"/>
                        <a:pt x="26876" y="0"/>
                        <a:pt x="2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4"/>
                <p:cNvSpPr/>
                <p:nvPr/>
              </p:nvSpPr>
              <p:spPr>
                <a:xfrm>
                  <a:off x="-9330336" y="6595366"/>
                  <a:ext cx="69060" cy="771554"/>
                </a:xfrm>
                <a:custGeom>
                  <a:avLst/>
                  <a:gdLst/>
                  <a:ahLst/>
                  <a:cxnLst/>
                  <a:rect l="l" t="t" r="r" b="b"/>
                  <a:pathLst>
                    <a:path w="3229" h="36075" fill="none" extrusionOk="0">
                      <a:moveTo>
                        <a:pt x="3228" y="0"/>
                      </a:moveTo>
                      <a:lnTo>
                        <a:pt x="1" y="36075"/>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4"/>
                <p:cNvSpPr/>
                <p:nvPr/>
              </p:nvSpPr>
              <p:spPr>
                <a:xfrm>
                  <a:off x="-9360236" y="5571607"/>
                  <a:ext cx="827825" cy="763363"/>
                </a:xfrm>
                <a:custGeom>
                  <a:avLst/>
                  <a:gdLst/>
                  <a:ahLst/>
                  <a:cxnLst/>
                  <a:rect l="l" t="t" r="r" b="b"/>
                  <a:pathLst>
                    <a:path w="38706" h="35692" extrusionOk="0">
                      <a:moveTo>
                        <a:pt x="7625" y="23584"/>
                      </a:moveTo>
                      <a:cubicBezTo>
                        <a:pt x="7676" y="23914"/>
                        <a:pt x="7727" y="24232"/>
                        <a:pt x="7790" y="24549"/>
                      </a:cubicBezTo>
                      <a:lnTo>
                        <a:pt x="7790" y="24562"/>
                      </a:lnTo>
                      <a:cubicBezTo>
                        <a:pt x="7828" y="24816"/>
                        <a:pt x="7866" y="25070"/>
                        <a:pt x="7904" y="25325"/>
                      </a:cubicBezTo>
                      <a:cubicBezTo>
                        <a:pt x="7917" y="25414"/>
                        <a:pt x="7930" y="25477"/>
                        <a:pt x="7943" y="25553"/>
                      </a:cubicBezTo>
                      <a:lnTo>
                        <a:pt x="7854" y="25477"/>
                      </a:lnTo>
                      <a:lnTo>
                        <a:pt x="7129" y="24842"/>
                      </a:lnTo>
                      <a:lnTo>
                        <a:pt x="7180" y="24715"/>
                      </a:lnTo>
                      <a:lnTo>
                        <a:pt x="7625" y="23584"/>
                      </a:lnTo>
                      <a:close/>
                      <a:moveTo>
                        <a:pt x="30446" y="22173"/>
                      </a:moveTo>
                      <a:lnTo>
                        <a:pt x="30497" y="22364"/>
                      </a:lnTo>
                      <a:lnTo>
                        <a:pt x="31298" y="25337"/>
                      </a:lnTo>
                      <a:lnTo>
                        <a:pt x="31336" y="25477"/>
                      </a:lnTo>
                      <a:lnTo>
                        <a:pt x="30141" y="26672"/>
                      </a:lnTo>
                      <a:lnTo>
                        <a:pt x="29963" y="26837"/>
                      </a:lnTo>
                      <a:cubicBezTo>
                        <a:pt x="29976" y="26786"/>
                        <a:pt x="29976" y="26722"/>
                        <a:pt x="29989" y="26659"/>
                      </a:cubicBezTo>
                      <a:cubicBezTo>
                        <a:pt x="30129" y="25274"/>
                        <a:pt x="30281" y="23736"/>
                        <a:pt x="30446" y="22173"/>
                      </a:cubicBezTo>
                      <a:close/>
                      <a:moveTo>
                        <a:pt x="21640" y="0"/>
                      </a:moveTo>
                      <a:lnTo>
                        <a:pt x="13711" y="1042"/>
                      </a:lnTo>
                      <a:cubicBezTo>
                        <a:pt x="13711" y="1042"/>
                        <a:pt x="8451" y="3037"/>
                        <a:pt x="5986" y="5604"/>
                      </a:cubicBezTo>
                      <a:cubicBezTo>
                        <a:pt x="5922" y="5667"/>
                        <a:pt x="5859" y="5731"/>
                        <a:pt x="5808" y="5794"/>
                      </a:cubicBezTo>
                      <a:cubicBezTo>
                        <a:pt x="5579" y="6048"/>
                        <a:pt x="5376" y="6315"/>
                        <a:pt x="5185" y="6608"/>
                      </a:cubicBezTo>
                      <a:cubicBezTo>
                        <a:pt x="4385" y="7827"/>
                        <a:pt x="2136" y="11627"/>
                        <a:pt x="1284" y="17065"/>
                      </a:cubicBezTo>
                      <a:cubicBezTo>
                        <a:pt x="789" y="20255"/>
                        <a:pt x="382" y="22694"/>
                        <a:pt x="204" y="24600"/>
                      </a:cubicBezTo>
                      <a:cubicBezTo>
                        <a:pt x="191" y="24677"/>
                        <a:pt x="191" y="24740"/>
                        <a:pt x="179" y="24816"/>
                      </a:cubicBezTo>
                      <a:cubicBezTo>
                        <a:pt x="1" y="26773"/>
                        <a:pt x="77" y="28145"/>
                        <a:pt x="522" y="29162"/>
                      </a:cubicBezTo>
                      <a:cubicBezTo>
                        <a:pt x="1424" y="31170"/>
                        <a:pt x="10192" y="34372"/>
                        <a:pt x="10192" y="34372"/>
                      </a:cubicBezTo>
                      <a:lnTo>
                        <a:pt x="10827" y="33304"/>
                      </a:lnTo>
                      <a:cubicBezTo>
                        <a:pt x="12719" y="34550"/>
                        <a:pt x="15752" y="35692"/>
                        <a:pt x="19205" y="35692"/>
                      </a:cubicBezTo>
                      <a:cubicBezTo>
                        <a:pt x="19555" y="35692"/>
                        <a:pt x="19910" y="35680"/>
                        <a:pt x="20268" y="35655"/>
                      </a:cubicBezTo>
                      <a:cubicBezTo>
                        <a:pt x="23979" y="35401"/>
                        <a:pt x="26533" y="34054"/>
                        <a:pt x="27994" y="33025"/>
                      </a:cubicBezTo>
                      <a:lnTo>
                        <a:pt x="28083" y="32961"/>
                      </a:lnTo>
                      <a:lnTo>
                        <a:pt x="30154" y="34931"/>
                      </a:lnTo>
                      <a:lnTo>
                        <a:pt x="30243" y="34880"/>
                      </a:lnTo>
                      <a:cubicBezTo>
                        <a:pt x="30827" y="34588"/>
                        <a:pt x="34093" y="32885"/>
                        <a:pt x="36329" y="30954"/>
                      </a:cubicBezTo>
                      <a:cubicBezTo>
                        <a:pt x="36380" y="30903"/>
                        <a:pt x="36431" y="30852"/>
                        <a:pt x="36482" y="30814"/>
                      </a:cubicBezTo>
                      <a:cubicBezTo>
                        <a:pt x="37410" y="29988"/>
                        <a:pt x="38121" y="29137"/>
                        <a:pt x="38363" y="28323"/>
                      </a:cubicBezTo>
                      <a:cubicBezTo>
                        <a:pt x="38706" y="27116"/>
                        <a:pt x="38680" y="25668"/>
                        <a:pt x="38401" y="23876"/>
                      </a:cubicBezTo>
                      <a:cubicBezTo>
                        <a:pt x="38401" y="23838"/>
                        <a:pt x="38388" y="23800"/>
                        <a:pt x="38388" y="23749"/>
                      </a:cubicBezTo>
                      <a:cubicBezTo>
                        <a:pt x="37994" y="21347"/>
                        <a:pt x="37155" y="18349"/>
                        <a:pt x="36126" y="14486"/>
                      </a:cubicBezTo>
                      <a:cubicBezTo>
                        <a:pt x="34957" y="10102"/>
                        <a:pt x="33267" y="7433"/>
                        <a:pt x="32200" y="6087"/>
                      </a:cubicBezTo>
                      <a:cubicBezTo>
                        <a:pt x="32149" y="6010"/>
                        <a:pt x="32085" y="5947"/>
                        <a:pt x="32035" y="5883"/>
                      </a:cubicBezTo>
                      <a:cubicBezTo>
                        <a:pt x="31793" y="5566"/>
                        <a:pt x="31514" y="5273"/>
                        <a:pt x="31234" y="5006"/>
                      </a:cubicBezTo>
                      <a:cubicBezTo>
                        <a:pt x="31234" y="5006"/>
                        <a:pt x="27054" y="2084"/>
                        <a:pt x="24347" y="1042"/>
                      </a:cubicBezTo>
                      <a:lnTo>
                        <a:pt x="21640" y="0"/>
                      </a:ln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4"/>
                <p:cNvSpPr/>
                <p:nvPr/>
              </p:nvSpPr>
              <p:spPr>
                <a:xfrm>
                  <a:off x="-9215375" y="5832498"/>
                  <a:ext cx="27740" cy="287555"/>
                </a:xfrm>
                <a:custGeom>
                  <a:avLst/>
                  <a:gdLst/>
                  <a:ahLst/>
                  <a:cxnLst/>
                  <a:rect l="l" t="t" r="r" b="b"/>
                  <a:pathLst>
                    <a:path w="1297" h="13445" extrusionOk="0">
                      <a:moveTo>
                        <a:pt x="89" y="1"/>
                      </a:moveTo>
                      <a:cubicBezTo>
                        <a:pt x="39" y="1"/>
                        <a:pt x="1" y="51"/>
                        <a:pt x="1" y="115"/>
                      </a:cubicBezTo>
                      <a:lnTo>
                        <a:pt x="1093" y="13355"/>
                      </a:lnTo>
                      <a:cubicBezTo>
                        <a:pt x="1093" y="13406"/>
                        <a:pt x="1144" y="13444"/>
                        <a:pt x="1195" y="13444"/>
                      </a:cubicBezTo>
                      <a:lnTo>
                        <a:pt x="1208" y="13444"/>
                      </a:lnTo>
                      <a:cubicBezTo>
                        <a:pt x="1258" y="13444"/>
                        <a:pt x="1297" y="13393"/>
                        <a:pt x="1297" y="13343"/>
                      </a:cubicBezTo>
                      <a:lnTo>
                        <a:pt x="204" y="102"/>
                      </a:lnTo>
                      <a:cubicBezTo>
                        <a:pt x="204" y="39"/>
                        <a:pt x="15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9228101" y="5871681"/>
                  <a:ext cx="25259" cy="72268"/>
                </a:xfrm>
                <a:custGeom>
                  <a:avLst/>
                  <a:gdLst/>
                  <a:ahLst/>
                  <a:cxnLst/>
                  <a:rect l="l" t="t" r="r" b="b"/>
                  <a:pathLst>
                    <a:path w="1181" h="3379" extrusionOk="0">
                      <a:moveTo>
                        <a:pt x="119" y="1"/>
                      </a:moveTo>
                      <a:cubicBezTo>
                        <a:pt x="60" y="1"/>
                        <a:pt x="1" y="50"/>
                        <a:pt x="24" y="125"/>
                      </a:cubicBezTo>
                      <a:lnTo>
                        <a:pt x="964" y="3302"/>
                      </a:lnTo>
                      <a:cubicBezTo>
                        <a:pt x="977" y="3353"/>
                        <a:pt x="1015" y="3378"/>
                        <a:pt x="1066" y="3378"/>
                      </a:cubicBezTo>
                      <a:lnTo>
                        <a:pt x="1091" y="3378"/>
                      </a:lnTo>
                      <a:cubicBezTo>
                        <a:pt x="1142" y="3353"/>
                        <a:pt x="1180" y="3302"/>
                        <a:pt x="1155" y="3251"/>
                      </a:cubicBezTo>
                      <a:lnTo>
                        <a:pt x="214" y="75"/>
                      </a:lnTo>
                      <a:cubicBezTo>
                        <a:pt x="199" y="23"/>
                        <a:pt x="15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9231416" y="6082182"/>
                  <a:ext cx="184018" cy="158268"/>
                </a:xfrm>
                <a:custGeom>
                  <a:avLst/>
                  <a:gdLst/>
                  <a:ahLst/>
                  <a:cxnLst/>
                  <a:rect l="l" t="t" r="r" b="b"/>
                  <a:pathLst>
                    <a:path w="8604" h="7400" extrusionOk="0">
                      <a:moveTo>
                        <a:pt x="126" y="1"/>
                      </a:moveTo>
                      <a:cubicBezTo>
                        <a:pt x="82" y="1"/>
                        <a:pt x="35" y="25"/>
                        <a:pt x="14" y="68"/>
                      </a:cubicBezTo>
                      <a:cubicBezTo>
                        <a:pt x="1" y="118"/>
                        <a:pt x="26" y="169"/>
                        <a:pt x="77" y="195"/>
                      </a:cubicBezTo>
                      <a:cubicBezTo>
                        <a:pt x="318" y="334"/>
                        <a:pt x="6164" y="5430"/>
                        <a:pt x="8400" y="7374"/>
                      </a:cubicBezTo>
                      <a:cubicBezTo>
                        <a:pt x="8413" y="7387"/>
                        <a:pt x="8438" y="7399"/>
                        <a:pt x="8464" y="7399"/>
                      </a:cubicBezTo>
                      <a:cubicBezTo>
                        <a:pt x="8565" y="7399"/>
                        <a:pt x="8603" y="7285"/>
                        <a:pt x="8527" y="7221"/>
                      </a:cubicBezTo>
                      <a:cubicBezTo>
                        <a:pt x="6062" y="5074"/>
                        <a:pt x="318" y="55"/>
                        <a:pt x="153" y="4"/>
                      </a:cubicBezTo>
                      <a:cubicBezTo>
                        <a:pt x="145" y="2"/>
                        <a:pt x="135"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8720478" y="5842614"/>
                  <a:ext cx="29237" cy="304344"/>
                </a:xfrm>
                <a:custGeom>
                  <a:avLst/>
                  <a:gdLst/>
                  <a:ahLst/>
                  <a:cxnLst/>
                  <a:rect l="l" t="t" r="r" b="b"/>
                  <a:pathLst>
                    <a:path w="1367" h="14230" extrusionOk="0">
                      <a:moveTo>
                        <a:pt x="1261" y="1"/>
                      </a:moveTo>
                      <a:cubicBezTo>
                        <a:pt x="1212" y="1"/>
                        <a:pt x="1163" y="33"/>
                        <a:pt x="1157" y="99"/>
                      </a:cubicBezTo>
                      <a:lnTo>
                        <a:pt x="13" y="14115"/>
                      </a:lnTo>
                      <a:cubicBezTo>
                        <a:pt x="1" y="14178"/>
                        <a:pt x="51" y="14229"/>
                        <a:pt x="102" y="14229"/>
                      </a:cubicBezTo>
                      <a:lnTo>
                        <a:pt x="115" y="14229"/>
                      </a:lnTo>
                      <a:cubicBezTo>
                        <a:pt x="166" y="14229"/>
                        <a:pt x="204" y="14191"/>
                        <a:pt x="217" y="14140"/>
                      </a:cubicBezTo>
                      <a:lnTo>
                        <a:pt x="1360" y="112"/>
                      </a:lnTo>
                      <a:cubicBezTo>
                        <a:pt x="1367" y="39"/>
                        <a:pt x="1314" y="1"/>
                        <a:pt x="1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8808533" y="6091164"/>
                  <a:ext cx="143852" cy="229723"/>
                </a:xfrm>
                <a:custGeom>
                  <a:avLst/>
                  <a:gdLst/>
                  <a:ahLst/>
                  <a:cxnLst/>
                  <a:rect l="l" t="t" r="r" b="b"/>
                  <a:pathLst>
                    <a:path w="6726" h="10741" extrusionOk="0">
                      <a:moveTo>
                        <a:pt x="6572" y="0"/>
                      </a:moveTo>
                      <a:cubicBezTo>
                        <a:pt x="6549" y="0"/>
                        <a:pt x="6526" y="9"/>
                        <a:pt x="6506" y="29"/>
                      </a:cubicBezTo>
                      <a:lnTo>
                        <a:pt x="39" y="6535"/>
                      </a:lnTo>
                      <a:cubicBezTo>
                        <a:pt x="1" y="6573"/>
                        <a:pt x="1" y="6636"/>
                        <a:pt x="39" y="6674"/>
                      </a:cubicBezTo>
                      <a:lnTo>
                        <a:pt x="4283" y="10715"/>
                      </a:lnTo>
                      <a:cubicBezTo>
                        <a:pt x="4295" y="10728"/>
                        <a:pt x="4321" y="10741"/>
                        <a:pt x="4346" y="10741"/>
                      </a:cubicBezTo>
                      <a:lnTo>
                        <a:pt x="4359" y="10741"/>
                      </a:lnTo>
                      <a:cubicBezTo>
                        <a:pt x="4448" y="10741"/>
                        <a:pt x="4486" y="10626"/>
                        <a:pt x="4423" y="10563"/>
                      </a:cubicBezTo>
                      <a:lnTo>
                        <a:pt x="255" y="6611"/>
                      </a:lnTo>
                      <a:lnTo>
                        <a:pt x="6646" y="181"/>
                      </a:lnTo>
                      <a:cubicBezTo>
                        <a:pt x="6725" y="102"/>
                        <a:pt x="6651" y="0"/>
                        <a:pt x="6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8586226" y="6079016"/>
                  <a:ext cx="48443" cy="154910"/>
                </a:xfrm>
                <a:custGeom>
                  <a:avLst/>
                  <a:gdLst/>
                  <a:ahLst/>
                  <a:cxnLst/>
                  <a:rect l="l" t="t" r="r" b="b"/>
                  <a:pathLst>
                    <a:path w="2265" h="7243" extrusionOk="0">
                      <a:moveTo>
                        <a:pt x="2133" y="0"/>
                      </a:moveTo>
                      <a:cubicBezTo>
                        <a:pt x="2102" y="0"/>
                        <a:pt x="2070" y="15"/>
                        <a:pt x="2047" y="50"/>
                      </a:cubicBezTo>
                      <a:cubicBezTo>
                        <a:pt x="674" y="2160"/>
                        <a:pt x="1" y="4638"/>
                        <a:pt x="90" y="7141"/>
                      </a:cubicBezTo>
                      <a:cubicBezTo>
                        <a:pt x="90" y="7192"/>
                        <a:pt x="128" y="7242"/>
                        <a:pt x="191" y="7242"/>
                      </a:cubicBezTo>
                      <a:cubicBezTo>
                        <a:pt x="242" y="7242"/>
                        <a:pt x="293" y="7192"/>
                        <a:pt x="293" y="7141"/>
                      </a:cubicBezTo>
                      <a:cubicBezTo>
                        <a:pt x="204" y="4663"/>
                        <a:pt x="877" y="2236"/>
                        <a:pt x="2212" y="152"/>
                      </a:cubicBezTo>
                      <a:cubicBezTo>
                        <a:pt x="2264" y="73"/>
                        <a:pt x="2202" y="0"/>
                        <a:pt x="2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9358953" y="6097709"/>
                  <a:ext cx="65874" cy="96265"/>
                </a:xfrm>
                <a:custGeom>
                  <a:avLst/>
                  <a:gdLst/>
                  <a:ahLst/>
                  <a:cxnLst/>
                  <a:rect l="l" t="t" r="r" b="b"/>
                  <a:pathLst>
                    <a:path w="3080" h="4501" extrusionOk="0">
                      <a:moveTo>
                        <a:pt x="142" y="1"/>
                      </a:moveTo>
                      <a:cubicBezTo>
                        <a:pt x="62" y="1"/>
                        <a:pt x="1" y="110"/>
                        <a:pt x="81" y="180"/>
                      </a:cubicBezTo>
                      <a:cubicBezTo>
                        <a:pt x="1428" y="1286"/>
                        <a:pt x="2393" y="2760"/>
                        <a:pt x="2876" y="4424"/>
                      </a:cubicBezTo>
                      <a:cubicBezTo>
                        <a:pt x="2876" y="4475"/>
                        <a:pt x="2927" y="4501"/>
                        <a:pt x="2965" y="4501"/>
                      </a:cubicBezTo>
                      <a:lnTo>
                        <a:pt x="3003" y="4501"/>
                      </a:lnTo>
                      <a:cubicBezTo>
                        <a:pt x="3054" y="4475"/>
                        <a:pt x="3079" y="4424"/>
                        <a:pt x="3067" y="4373"/>
                      </a:cubicBezTo>
                      <a:cubicBezTo>
                        <a:pt x="2584" y="2658"/>
                        <a:pt x="1580" y="1146"/>
                        <a:pt x="208" y="28"/>
                      </a:cubicBezTo>
                      <a:cubicBezTo>
                        <a:pt x="186" y="9"/>
                        <a:pt x="163"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8703090" y="5888171"/>
                  <a:ext cx="30028" cy="50068"/>
                </a:xfrm>
                <a:custGeom>
                  <a:avLst/>
                  <a:gdLst/>
                  <a:ahLst/>
                  <a:cxnLst/>
                  <a:rect l="l" t="t" r="r" b="b"/>
                  <a:pathLst>
                    <a:path w="1404" h="2341" extrusionOk="0">
                      <a:moveTo>
                        <a:pt x="1268" y="0"/>
                      </a:moveTo>
                      <a:cubicBezTo>
                        <a:pt x="1236" y="0"/>
                        <a:pt x="1203" y="16"/>
                        <a:pt x="1183" y="53"/>
                      </a:cubicBezTo>
                      <a:lnTo>
                        <a:pt x="39" y="2188"/>
                      </a:lnTo>
                      <a:cubicBezTo>
                        <a:pt x="1" y="2264"/>
                        <a:pt x="52" y="2340"/>
                        <a:pt x="128" y="2340"/>
                      </a:cubicBezTo>
                      <a:cubicBezTo>
                        <a:pt x="166" y="2340"/>
                        <a:pt x="191" y="2315"/>
                        <a:pt x="217" y="2290"/>
                      </a:cubicBezTo>
                      <a:lnTo>
                        <a:pt x="1360" y="155"/>
                      </a:lnTo>
                      <a:cubicBezTo>
                        <a:pt x="1403" y="69"/>
                        <a:pt x="1336" y="0"/>
                        <a:pt x="1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9236036" y="5691444"/>
                  <a:ext cx="18500" cy="82919"/>
                </a:xfrm>
                <a:custGeom>
                  <a:avLst/>
                  <a:gdLst/>
                  <a:ahLst/>
                  <a:cxnLst/>
                  <a:rect l="l" t="t" r="r" b="b"/>
                  <a:pathLst>
                    <a:path w="865" h="3877" extrusionOk="0">
                      <a:moveTo>
                        <a:pt x="179" y="1"/>
                      </a:moveTo>
                      <a:cubicBezTo>
                        <a:pt x="115" y="64"/>
                        <a:pt x="64" y="128"/>
                        <a:pt x="1" y="191"/>
                      </a:cubicBezTo>
                      <a:lnTo>
                        <a:pt x="649" y="3800"/>
                      </a:lnTo>
                      <a:cubicBezTo>
                        <a:pt x="662" y="3851"/>
                        <a:pt x="700" y="3876"/>
                        <a:pt x="751" y="3876"/>
                      </a:cubicBezTo>
                      <a:lnTo>
                        <a:pt x="763" y="3876"/>
                      </a:lnTo>
                      <a:cubicBezTo>
                        <a:pt x="827" y="3876"/>
                        <a:pt x="865" y="3813"/>
                        <a:pt x="852" y="3762"/>
                      </a:cubicBez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8691947" y="5697154"/>
                  <a:ext cx="20404" cy="89443"/>
                </a:xfrm>
                <a:custGeom>
                  <a:avLst/>
                  <a:gdLst/>
                  <a:ahLst/>
                  <a:cxnLst/>
                  <a:rect l="l" t="t" r="r" b="b"/>
                  <a:pathLst>
                    <a:path w="954" h="4182" extrusionOk="0">
                      <a:moveTo>
                        <a:pt x="789" y="1"/>
                      </a:moveTo>
                      <a:cubicBezTo>
                        <a:pt x="484" y="1347"/>
                        <a:pt x="217" y="2707"/>
                        <a:pt x="13" y="4067"/>
                      </a:cubicBezTo>
                      <a:cubicBezTo>
                        <a:pt x="1" y="4118"/>
                        <a:pt x="39" y="4168"/>
                        <a:pt x="102" y="4181"/>
                      </a:cubicBezTo>
                      <a:lnTo>
                        <a:pt x="115" y="4181"/>
                      </a:lnTo>
                      <a:cubicBezTo>
                        <a:pt x="166" y="4181"/>
                        <a:pt x="204" y="4143"/>
                        <a:pt x="217" y="4092"/>
                      </a:cubicBezTo>
                      <a:cubicBezTo>
                        <a:pt x="420" y="2796"/>
                        <a:pt x="662" y="1500"/>
                        <a:pt x="954" y="217"/>
                      </a:cubicBezTo>
                      <a:cubicBezTo>
                        <a:pt x="903" y="140"/>
                        <a:pt x="839" y="77"/>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8954741" y="6246677"/>
                  <a:ext cx="208742" cy="217383"/>
                </a:xfrm>
                <a:custGeom>
                  <a:avLst/>
                  <a:gdLst/>
                  <a:ahLst/>
                  <a:cxnLst/>
                  <a:rect l="l" t="t" r="r" b="b"/>
                  <a:pathLst>
                    <a:path w="9760" h="10164" extrusionOk="0">
                      <a:moveTo>
                        <a:pt x="7510" y="1"/>
                      </a:moveTo>
                      <a:cubicBezTo>
                        <a:pt x="7510" y="1"/>
                        <a:pt x="6976" y="738"/>
                        <a:pt x="6506" y="1004"/>
                      </a:cubicBezTo>
                      <a:cubicBezTo>
                        <a:pt x="6049" y="1259"/>
                        <a:pt x="3800" y="1996"/>
                        <a:pt x="2910" y="3762"/>
                      </a:cubicBezTo>
                      <a:cubicBezTo>
                        <a:pt x="2033" y="5541"/>
                        <a:pt x="0" y="7942"/>
                        <a:pt x="521" y="8616"/>
                      </a:cubicBezTo>
                      <a:cubicBezTo>
                        <a:pt x="968" y="9193"/>
                        <a:pt x="2639" y="10164"/>
                        <a:pt x="3531" y="10164"/>
                      </a:cubicBezTo>
                      <a:cubicBezTo>
                        <a:pt x="3679" y="10164"/>
                        <a:pt x="3805" y="10137"/>
                        <a:pt x="3901" y="10077"/>
                      </a:cubicBezTo>
                      <a:cubicBezTo>
                        <a:pt x="4587" y="9658"/>
                        <a:pt x="5312" y="8095"/>
                        <a:pt x="5680" y="7726"/>
                      </a:cubicBezTo>
                      <a:cubicBezTo>
                        <a:pt x="6049" y="7371"/>
                        <a:pt x="7294" y="6163"/>
                        <a:pt x="7764" y="4918"/>
                      </a:cubicBezTo>
                      <a:cubicBezTo>
                        <a:pt x="8234" y="3660"/>
                        <a:pt x="8959" y="3088"/>
                        <a:pt x="8959" y="3088"/>
                      </a:cubicBezTo>
                      <a:lnTo>
                        <a:pt x="9759" y="2135"/>
                      </a:lnTo>
                      <a:lnTo>
                        <a:pt x="7510"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8942785" y="5326628"/>
                  <a:ext cx="143232" cy="194156"/>
                </a:xfrm>
                <a:custGeom>
                  <a:avLst/>
                  <a:gdLst/>
                  <a:ahLst/>
                  <a:cxnLst/>
                  <a:rect l="l" t="t" r="r" b="b"/>
                  <a:pathLst>
                    <a:path w="6697" h="9078" extrusionOk="0">
                      <a:moveTo>
                        <a:pt x="4398" y="1"/>
                      </a:moveTo>
                      <a:cubicBezTo>
                        <a:pt x="3781" y="1"/>
                        <a:pt x="3158" y="191"/>
                        <a:pt x="2631" y="526"/>
                      </a:cubicBezTo>
                      <a:cubicBezTo>
                        <a:pt x="1792" y="1060"/>
                        <a:pt x="1182" y="1886"/>
                        <a:pt x="826" y="2813"/>
                      </a:cubicBezTo>
                      <a:cubicBezTo>
                        <a:pt x="293" y="4173"/>
                        <a:pt x="0" y="6104"/>
                        <a:pt x="458" y="7528"/>
                      </a:cubicBezTo>
                      <a:cubicBezTo>
                        <a:pt x="713" y="8293"/>
                        <a:pt x="1328" y="9077"/>
                        <a:pt x="2003" y="9077"/>
                      </a:cubicBezTo>
                      <a:cubicBezTo>
                        <a:pt x="2302" y="9077"/>
                        <a:pt x="2613" y="8923"/>
                        <a:pt x="2910" y="8544"/>
                      </a:cubicBezTo>
                      <a:cubicBezTo>
                        <a:pt x="3177" y="8201"/>
                        <a:pt x="3393" y="7845"/>
                        <a:pt x="3711" y="7553"/>
                      </a:cubicBezTo>
                      <a:cubicBezTo>
                        <a:pt x="4028" y="7261"/>
                        <a:pt x="4372" y="7057"/>
                        <a:pt x="4677" y="6791"/>
                      </a:cubicBezTo>
                      <a:cubicBezTo>
                        <a:pt x="5782" y="5787"/>
                        <a:pt x="6151" y="4249"/>
                        <a:pt x="6468" y="2788"/>
                      </a:cubicBezTo>
                      <a:cubicBezTo>
                        <a:pt x="6583" y="2254"/>
                        <a:pt x="6697" y="1683"/>
                        <a:pt x="6506" y="1174"/>
                      </a:cubicBezTo>
                      <a:cubicBezTo>
                        <a:pt x="6303" y="730"/>
                        <a:pt x="5922" y="374"/>
                        <a:pt x="5464" y="209"/>
                      </a:cubicBezTo>
                      <a:cubicBezTo>
                        <a:pt x="5125" y="67"/>
                        <a:pt x="4762" y="1"/>
                        <a:pt x="4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8899025" y="5207989"/>
                  <a:ext cx="108178" cy="244352"/>
                </a:xfrm>
                <a:custGeom>
                  <a:avLst/>
                  <a:gdLst/>
                  <a:ahLst/>
                  <a:cxnLst/>
                  <a:rect l="l" t="t" r="r" b="b"/>
                  <a:pathLst>
                    <a:path w="5058" h="11425" extrusionOk="0">
                      <a:moveTo>
                        <a:pt x="2306" y="1"/>
                      </a:moveTo>
                      <a:cubicBezTo>
                        <a:pt x="2203" y="1"/>
                        <a:pt x="2099" y="16"/>
                        <a:pt x="1995" y="50"/>
                      </a:cubicBezTo>
                      <a:cubicBezTo>
                        <a:pt x="1017" y="368"/>
                        <a:pt x="407" y="1880"/>
                        <a:pt x="216" y="2820"/>
                      </a:cubicBezTo>
                      <a:cubicBezTo>
                        <a:pt x="0" y="3926"/>
                        <a:pt x="76" y="5069"/>
                        <a:pt x="153" y="6200"/>
                      </a:cubicBezTo>
                      <a:lnTo>
                        <a:pt x="470" y="10737"/>
                      </a:lnTo>
                      <a:cubicBezTo>
                        <a:pt x="470" y="10889"/>
                        <a:pt x="508" y="11042"/>
                        <a:pt x="572" y="11169"/>
                      </a:cubicBezTo>
                      <a:cubicBezTo>
                        <a:pt x="684" y="11358"/>
                        <a:pt x="894" y="11425"/>
                        <a:pt x="1113" y="11425"/>
                      </a:cubicBezTo>
                      <a:cubicBezTo>
                        <a:pt x="1218" y="11425"/>
                        <a:pt x="1325" y="11409"/>
                        <a:pt x="1423" y="11385"/>
                      </a:cubicBezTo>
                      <a:cubicBezTo>
                        <a:pt x="2694" y="11042"/>
                        <a:pt x="3507" y="9771"/>
                        <a:pt x="4193" y="8589"/>
                      </a:cubicBezTo>
                      <a:cubicBezTo>
                        <a:pt x="4498" y="8119"/>
                        <a:pt x="4740" y="7611"/>
                        <a:pt x="4905" y="7077"/>
                      </a:cubicBezTo>
                      <a:cubicBezTo>
                        <a:pt x="5058" y="6531"/>
                        <a:pt x="5045" y="5908"/>
                        <a:pt x="4765" y="5438"/>
                      </a:cubicBezTo>
                      <a:cubicBezTo>
                        <a:pt x="4562" y="5069"/>
                        <a:pt x="4206" y="4815"/>
                        <a:pt x="4028" y="4434"/>
                      </a:cubicBezTo>
                      <a:cubicBezTo>
                        <a:pt x="3672" y="3672"/>
                        <a:pt x="4092" y="2769"/>
                        <a:pt x="4028" y="1918"/>
                      </a:cubicBezTo>
                      <a:cubicBezTo>
                        <a:pt x="3971" y="1112"/>
                        <a:pt x="3174" y="1"/>
                        <a:pt x="2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9073231" y="5465886"/>
                  <a:ext cx="179099" cy="236182"/>
                </a:xfrm>
                <a:custGeom>
                  <a:avLst/>
                  <a:gdLst/>
                  <a:ahLst/>
                  <a:cxnLst/>
                  <a:rect l="l" t="t" r="r" b="b"/>
                  <a:pathLst>
                    <a:path w="8374" h="11043" extrusionOk="0">
                      <a:moveTo>
                        <a:pt x="8158" y="0"/>
                      </a:moveTo>
                      <a:lnTo>
                        <a:pt x="7459" y="305"/>
                      </a:lnTo>
                      <a:lnTo>
                        <a:pt x="826" y="3088"/>
                      </a:lnTo>
                      <a:lnTo>
                        <a:pt x="407" y="5515"/>
                      </a:lnTo>
                      <a:lnTo>
                        <a:pt x="0" y="7916"/>
                      </a:lnTo>
                      <a:cubicBezTo>
                        <a:pt x="0" y="7916"/>
                        <a:pt x="1068" y="11004"/>
                        <a:pt x="3418" y="11042"/>
                      </a:cubicBezTo>
                      <a:cubicBezTo>
                        <a:pt x="3432" y="11042"/>
                        <a:pt x="3446" y="11043"/>
                        <a:pt x="3460" y="11043"/>
                      </a:cubicBezTo>
                      <a:cubicBezTo>
                        <a:pt x="6811" y="11043"/>
                        <a:pt x="8374" y="4892"/>
                        <a:pt x="8374" y="4892"/>
                      </a:cubicBezTo>
                      <a:cubicBezTo>
                        <a:pt x="8285" y="4384"/>
                        <a:pt x="7815" y="3253"/>
                        <a:pt x="7853" y="2618"/>
                      </a:cubicBezTo>
                      <a:cubicBezTo>
                        <a:pt x="7891" y="1779"/>
                        <a:pt x="8005" y="940"/>
                        <a:pt x="8082" y="445"/>
                      </a:cubicBezTo>
                      <a:cubicBezTo>
                        <a:pt x="8133" y="165"/>
                        <a:pt x="8158" y="0"/>
                        <a:pt x="8158"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9064547" y="5472409"/>
                  <a:ext cx="164170" cy="128004"/>
                </a:xfrm>
                <a:custGeom>
                  <a:avLst/>
                  <a:gdLst/>
                  <a:ahLst/>
                  <a:cxnLst/>
                  <a:rect l="l" t="t" r="r" b="b"/>
                  <a:pathLst>
                    <a:path w="7676" h="5985" extrusionOk="0">
                      <a:moveTo>
                        <a:pt x="7676" y="153"/>
                      </a:moveTo>
                      <a:cubicBezTo>
                        <a:pt x="7599" y="635"/>
                        <a:pt x="7485" y="1474"/>
                        <a:pt x="7447" y="2313"/>
                      </a:cubicBezTo>
                      <a:cubicBezTo>
                        <a:pt x="6672" y="3418"/>
                        <a:pt x="5681" y="4371"/>
                        <a:pt x="4524" y="5070"/>
                      </a:cubicBezTo>
                      <a:cubicBezTo>
                        <a:pt x="3851" y="5515"/>
                        <a:pt x="3089" y="5794"/>
                        <a:pt x="2288" y="5909"/>
                      </a:cubicBezTo>
                      <a:cubicBezTo>
                        <a:pt x="1500" y="5985"/>
                        <a:pt x="649" y="5794"/>
                        <a:pt x="39" y="5261"/>
                      </a:cubicBezTo>
                      <a:cubicBezTo>
                        <a:pt x="26" y="5235"/>
                        <a:pt x="13" y="5223"/>
                        <a:pt x="1" y="5210"/>
                      </a:cubicBezTo>
                      <a:lnTo>
                        <a:pt x="420" y="2783"/>
                      </a:lnTo>
                      <a:lnTo>
                        <a:pt x="7053" y="0"/>
                      </a:lnTo>
                      <a:cubicBezTo>
                        <a:pt x="7269" y="13"/>
                        <a:pt x="7485" y="64"/>
                        <a:pt x="7676" y="153"/>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9146613" y="5188890"/>
                  <a:ext cx="293244" cy="362903"/>
                </a:xfrm>
                <a:custGeom>
                  <a:avLst/>
                  <a:gdLst/>
                  <a:ahLst/>
                  <a:cxnLst/>
                  <a:rect l="l" t="t" r="r" b="b"/>
                  <a:pathLst>
                    <a:path w="13711" h="16968" extrusionOk="0">
                      <a:moveTo>
                        <a:pt x="6995" y="1"/>
                      </a:moveTo>
                      <a:cubicBezTo>
                        <a:pt x="6943" y="1"/>
                        <a:pt x="6890" y="2"/>
                        <a:pt x="6837" y="3"/>
                      </a:cubicBezTo>
                      <a:cubicBezTo>
                        <a:pt x="6366" y="16"/>
                        <a:pt x="5909" y="92"/>
                        <a:pt x="5452" y="232"/>
                      </a:cubicBezTo>
                      <a:cubicBezTo>
                        <a:pt x="3063" y="918"/>
                        <a:pt x="1436" y="3027"/>
                        <a:pt x="648" y="5391"/>
                      </a:cubicBezTo>
                      <a:cubicBezTo>
                        <a:pt x="534" y="5759"/>
                        <a:pt x="432" y="6128"/>
                        <a:pt x="356" y="6509"/>
                      </a:cubicBezTo>
                      <a:cubicBezTo>
                        <a:pt x="343" y="6610"/>
                        <a:pt x="318" y="6712"/>
                        <a:pt x="305" y="6801"/>
                      </a:cubicBezTo>
                      <a:cubicBezTo>
                        <a:pt x="216" y="7246"/>
                        <a:pt x="140" y="7691"/>
                        <a:pt x="89" y="8148"/>
                      </a:cubicBezTo>
                      <a:cubicBezTo>
                        <a:pt x="38" y="8605"/>
                        <a:pt x="0" y="9076"/>
                        <a:pt x="0" y="9546"/>
                      </a:cubicBezTo>
                      <a:cubicBezTo>
                        <a:pt x="0" y="9571"/>
                        <a:pt x="0" y="9584"/>
                        <a:pt x="0" y="9597"/>
                      </a:cubicBezTo>
                      <a:lnTo>
                        <a:pt x="0" y="9889"/>
                      </a:lnTo>
                      <a:cubicBezTo>
                        <a:pt x="0" y="9990"/>
                        <a:pt x="0" y="10105"/>
                        <a:pt x="0" y="10219"/>
                      </a:cubicBezTo>
                      <a:cubicBezTo>
                        <a:pt x="13" y="10791"/>
                        <a:pt x="77" y="11363"/>
                        <a:pt x="178" y="11935"/>
                      </a:cubicBezTo>
                      <a:cubicBezTo>
                        <a:pt x="280" y="12456"/>
                        <a:pt x="432" y="12964"/>
                        <a:pt x="636" y="13447"/>
                      </a:cubicBezTo>
                      <a:cubicBezTo>
                        <a:pt x="788" y="13828"/>
                        <a:pt x="979" y="14184"/>
                        <a:pt x="1220" y="14527"/>
                      </a:cubicBezTo>
                      <a:cubicBezTo>
                        <a:pt x="1957" y="15569"/>
                        <a:pt x="2948" y="16534"/>
                        <a:pt x="4549" y="16852"/>
                      </a:cubicBezTo>
                      <a:cubicBezTo>
                        <a:pt x="4931" y="16930"/>
                        <a:pt x="5316" y="16968"/>
                        <a:pt x="5699" y="16968"/>
                      </a:cubicBezTo>
                      <a:cubicBezTo>
                        <a:pt x="6883" y="16968"/>
                        <a:pt x="8046" y="16603"/>
                        <a:pt x="9035" y="15912"/>
                      </a:cubicBezTo>
                      <a:cubicBezTo>
                        <a:pt x="9378" y="15683"/>
                        <a:pt x="9683" y="15404"/>
                        <a:pt x="9975" y="15099"/>
                      </a:cubicBezTo>
                      <a:cubicBezTo>
                        <a:pt x="10471" y="14552"/>
                        <a:pt x="10928" y="13955"/>
                        <a:pt x="11335" y="13332"/>
                      </a:cubicBezTo>
                      <a:cubicBezTo>
                        <a:pt x="11360" y="13294"/>
                        <a:pt x="11386" y="13243"/>
                        <a:pt x="11424" y="13205"/>
                      </a:cubicBezTo>
                      <a:cubicBezTo>
                        <a:pt x="11602" y="12938"/>
                        <a:pt x="11754" y="12659"/>
                        <a:pt x="11919" y="12379"/>
                      </a:cubicBezTo>
                      <a:cubicBezTo>
                        <a:pt x="12402" y="11503"/>
                        <a:pt x="12783" y="10575"/>
                        <a:pt x="13050" y="9609"/>
                      </a:cubicBezTo>
                      <a:cubicBezTo>
                        <a:pt x="13711" y="7157"/>
                        <a:pt x="13546" y="4565"/>
                        <a:pt x="12034" y="2519"/>
                      </a:cubicBezTo>
                      <a:cubicBezTo>
                        <a:pt x="10846" y="922"/>
                        <a:pt x="8971" y="1"/>
                        <a:pt x="6995"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8919151" y="5376334"/>
                  <a:ext cx="119962" cy="95281"/>
                </a:xfrm>
                <a:custGeom>
                  <a:avLst/>
                  <a:gdLst/>
                  <a:ahLst/>
                  <a:cxnLst/>
                  <a:rect l="l" t="t" r="r" b="b"/>
                  <a:pathLst>
                    <a:path w="5609" h="4455" extrusionOk="0">
                      <a:moveTo>
                        <a:pt x="3474" y="1"/>
                      </a:moveTo>
                      <a:cubicBezTo>
                        <a:pt x="2157" y="1"/>
                        <a:pt x="598" y="1404"/>
                        <a:pt x="598" y="1404"/>
                      </a:cubicBezTo>
                      <a:lnTo>
                        <a:pt x="1" y="3056"/>
                      </a:lnTo>
                      <a:cubicBezTo>
                        <a:pt x="1" y="3056"/>
                        <a:pt x="319" y="4187"/>
                        <a:pt x="1818" y="4441"/>
                      </a:cubicBezTo>
                      <a:cubicBezTo>
                        <a:pt x="1869" y="4450"/>
                        <a:pt x="1920" y="4454"/>
                        <a:pt x="1973" y="4454"/>
                      </a:cubicBezTo>
                      <a:cubicBezTo>
                        <a:pt x="3461" y="4454"/>
                        <a:pt x="5608" y="1082"/>
                        <a:pt x="4270" y="223"/>
                      </a:cubicBezTo>
                      <a:cubicBezTo>
                        <a:pt x="4028" y="65"/>
                        <a:pt x="3756" y="1"/>
                        <a:pt x="3474"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8880546" y="5402278"/>
                  <a:ext cx="38604" cy="42155"/>
                </a:xfrm>
                <a:custGeom>
                  <a:avLst/>
                  <a:gdLst/>
                  <a:ahLst/>
                  <a:cxnLst/>
                  <a:rect l="l" t="t" r="r" b="b"/>
                  <a:pathLst>
                    <a:path w="1805" h="1971" fill="none" extrusionOk="0">
                      <a:moveTo>
                        <a:pt x="1805" y="1"/>
                      </a:moveTo>
                      <a:cubicBezTo>
                        <a:pt x="1030" y="471"/>
                        <a:pt x="407" y="1157"/>
                        <a:pt x="0" y="1970"/>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8859629" y="5416950"/>
                  <a:ext cx="4363" cy="24767"/>
                </a:xfrm>
                <a:custGeom>
                  <a:avLst/>
                  <a:gdLst/>
                  <a:ahLst/>
                  <a:cxnLst/>
                  <a:rect l="l" t="t" r="r" b="b"/>
                  <a:pathLst>
                    <a:path w="204" h="1158" fill="none" extrusionOk="0">
                      <a:moveTo>
                        <a:pt x="1" y="1"/>
                      </a:moveTo>
                      <a:cubicBezTo>
                        <a:pt x="166" y="369"/>
                        <a:pt x="204" y="776"/>
                        <a:pt x="115" y="1157"/>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9028936" y="5372934"/>
                  <a:ext cx="123406" cy="123128"/>
                </a:xfrm>
                <a:custGeom>
                  <a:avLst/>
                  <a:gdLst/>
                  <a:ahLst/>
                  <a:cxnLst/>
                  <a:rect l="l" t="t" r="r" b="b"/>
                  <a:pathLst>
                    <a:path w="5770" h="5757" extrusionOk="0">
                      <a:moveTo>
                        <a:pt x="3457" y="318"/>
                      </a:moveTo>
                      <a:cubicBezTo>
                        <a:pt x="4867" y="636"/>
                        <a:pt x="5769" y="2033"/>
                        <a:pt x="5452" y="3457"/>
                      </a:cubicBezTo>
                      <a:cubicBezTo>
                        <a:pt x="5134" y="4867"/>
                        <a:pt x="3723" y="5757"/>
                        <a:pt x="2313" y="5452"/>
                      </a:cubicBezTo>
                      <a:cubicBezTo>
                        <a:pt x="890" y="5134"/>
                        <a:pt x="0" y="3723"/>
                        <a:pt x="318" y="2313"/>
                      </a:cubicBezTo>
                      <a:cubicBezTo>
                        <a:pt x="636" y="890"/>
                        <a:pt x="2033" y="0"/>
                        <a:pt x="3457" y="318"/>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9147426" y="5343311"/>
                  <a:ext cx="54089" cy="109803"/>
                </a:xfrm>
                <a:custGeom>
                  <a:avLst/>
                  <a:gdLst/>
                  <a:ahLst/>
                  <a:cxnLst/>
                  <a:rect l="l" t="t" r="r" b="b"/>
                  <a:pathLst>
                    <a:path w="2529" h="5134" extrusionOk="0">
                      <a:moveTo>
                        <a:pt x="2211" y="3126"/>
                      </a:moveTo>
                      <a:cubicBezTo>
                        <a:pt x="1995" y="4130"/>
                        <a:pt x="1195" y="4918"/>
                        <a:pt x="165" y="5134"/>
                      </a:cubicBezTo>
                      <a:cubicBezTo>
                        <a:pt x="64" y="4562"/>
                        <a:pt x="13" y="3990"/>
                        <a:pt x="0" y="3418"/>
                      </a:cubicBezTo>
                      <a:cubicBezTo>
                        <a:pt x="0" y="3304"/>
                        <a:pt x="0" y="3190"/>
                        <a:pt x="0" y="3075"/>
                      </a:cubicBezTo>
                      <a:lnTo>
                        <a:pt x="0" y="2796"/>
                      </a:lnTo>
                      <a:cubicBezTo>
                        <a:pt x="0" y="2783"/>
                        <a:pt x="0" y="2758"/>
                        <a:pt x="0" y="2745"/>
                      </a:cubicBezTo>
                      <a:cubicBezTo>
                        <a:pt x="13" y="2275"/>
                        <a:pt x="38" y="1805"/>
                        <a:pt x="89" y="1347"/>
                      </a:cubicBezTo>
                      <a:cubicBezTo>
                        <a:pt x="140" y="890"/>
                        <a:pt x="216" y="432"/>
                        <a:pt x="305" y="0"/>
                      </a:cubicBezTo>
                      <a:cubicBezTo>
                        <a:pt x="1678" y="356"/>
                        <a:pt x="2529" y="1728"/>
                        <a:pt x="2211" y="3126"/>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9096608" y="5316298"/>
                  <a:ext cx="37792" cy="112028"/>
                </a:xfrm>
                <a:custGeom>
                  <a:avLst/>
                  <a:gdLst/>
                  <a:ahLst/>
                  <a:cxnLst/>
                  <a:rect l="l" t="t" r="r" b="b"/>
                  <a:pathLst>
                    <a:path w="1767" h="5238" extrusionOk="0">
                      <a:moveTo>
                        <a:pt x="1660" y="0"/>
                      </a:moveTo>
                      <a:cubicBezTo>
                        <a:pt x="1637" y="0"/>
                        <a:pt x="1615" y="10"/>
                        <a:pt x="1601" y="31"/>
                      </a:cubicBezTo>
                      <a:cubicBezTo>
                        <a:pt x="979" y="780"/>
                        <a:pt x="521" y="1632"/>
                        <a:pt x="242" y="2559"/>
                      </a:cubicBezTo>
                      <a:cubicBezTo>
                        <a:pt x="77" y="3017"/>
                        <a:pt x="0" y="3512"/>
                        <a:pt x="26" y="4008"/>
                      </a:cubicBezTo>
                      <a:cubicBezTo>
                        <a:pt x="39" y="4262"/>
                        <a:pt x="127" y="4504"/>
                        <a:pt x="255" y="4720"/>
                      </a:cubicBezTo>
                      <a:cubicBezTo>
                        <a:pt x="394" y="4936"/>
                        <a:pt x="572" y="5113"/>
                        <a:pt x="801" y="5228"/>
                      </a:cubicBezTo>
                      <a:cubicBezTo>
                        <a:pt x="812" y="5234"/>
                        <a:pt x="822" y="5237"/>
                        <a:pt x="832" y="5237"/>
                      </a:cubicBezTo>
                      <a:cubicBezTo>
                        <a:pt x="879" y="5237"/>
                        <a:pt x="907" y="5171"/>
                        <a:pt x="864" y="5139"/>
                      </a:cubicBezTo>
                      <a:cubicBezTo>
                        <a:pt x="509" y="4859"/>
                        <a:pt x="293" y="4440"/>
                        <a:pt x="305" y="3983"/>
                      </a:cubicBezTo>
                      <a:cubicBezTo>
                        <a:pt x="318" y="3525"/>
                        <a:pt x="394" y="3080"/>
                        <a:pt x="547" y="2648"/>
                      </a:cubicBezTo>
                      <a:cubicBezTo>
                        <a:pt x="826" y="1759"/>
                        <a:pt x="1220" y="920"/>
                        <a:pt x="1741" y="145"/>
                      </a:cubicBezTo>
                      <a:cubicBezTo>
                        <a:pt x="1767" y="107"/>
                        <a:pt x="1754" y="56"/>
                        <a:pt x="1716" y="18"/>
                      </a:cubicBezTo>
                      <a:cubicBezTo>
                        <a:pt x="1699" y="7"/>
                        <a:pt x="1679" y="0"/>
                        <a:pt x="1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9061745" y="5412287"/>
                  <a:ext cx="18158" cy="19056"/>
                </a:xfrm>
                <a:custGeom>
                  <a:avLst/>
                  <a:gdLst/>
                  <a:ahLst/>
                  <a:cxnLst/>
                  <a:rect l="l" t="t" r="r" b="b"/>
                  <a:pathLst>
                    <a:path w="849" h="891" extrusionOk="0">
                      <a:moveTo>
                        <a:pt x="636" y="1"/>
                      </a:moveTo>
                      <a:cubicBezTo>
                        <a:pt x="612" y="1"/>
                        <a:pt x="586" y="42"/>
                        <a:pt x="619" y="54"/>
                      </a:cubicBezTo>
                      <a:cubicBezTo>
                        <a:pt x="696" y="130"/>
                        <a:pt x="734" y="232"/>
                        <a:pt x="734" y="333"/>
                      </a:cubicBezTo>
                      <a:cubicBezTo>
                        <a:pt x="759" y="422"/>
                        <a:pt x="734" y="524"/>
                        <a:pt x="683" y="613"/>
                      </a:cubicBezTo>
                      <a:cubicBezTo>
                        <a:pt x="666" y="630"/>
                        <a:pt x="645" y="637"/>
                        <a:pt x="620" y="637"/>
                      </a:cubicBezTo>
                      <a:cubicBezTo>
                        <a:pt x="571" y="637"/>
                        <a:pt x="509" y="609"/>
                        <a:pt x="442" y="575"/>
                      </a:cubicBezTo>
                      <a:lnTo>
                        <a:pt x="124" y="448"/>
                      </a:lnTo>
                      <a:cubicBezTo>
                        <a:pt x="114" y="444"/>
                        <a:pt x="104" y="442"/>
                        <a:pt x="95" y="442"/>
                      </a:cubicBezTo>
                      <a:cubicBezTo>
                        <a:pt x="43" y="442"/>
                        <a:pt x="1" y="496"/>
                        <a:pt x="22" y="549"/>
                      </a:cubicBezTo>
                      <a:lnTo>
                        <a:pt x="137" y="854"/>
                      </a:lnTo>
                      <a:cubicBezTo>
                        <a:pt x="147" y="879"/>
                        <a:pt x="168" y="890"/>
                        <a:pt x="190" y="890"/>
                      </a:cubicBezTo>
                      <a:cubicBezTo>
                        <a:pt x="224" y="890"/>
                        <a:pt x="259" y="863"/>
                        <a:pt x="251" y="816"/>
                      </a:cubicBezTo>
                      <a:lnTo>
                        <a:pt x="218" y="652"/>
                      </a:lnTo>
                      <a:lnTo>
                        <a:pt x="218" y="652"/>
                      </a:lnTo>
                      <a:lnTo>
                        <a:pt x="391" y="714"/>
                      </a:lnTo>
                      <a:cubicBezTo>
                        <a:pt x="435" y="729"/>
                        <a:pt x="519" y="766"/>
                        <a:pt x="603" y="766"/>
                      </a:cubicBezTo>
                      <a:cubicBezTo>
                        <a:pt x="664" y="766"/>
                        <a:pt x="724" y="747"/>
                        <a:pt x="772" y="689"/>
                      </a:cubicBezTo>
                      <a:cubicBezTo>
                        <a:pt x="836" y="575"/>
                        <a:pt x="848" y="448"/>
                        <a:pt x="823" y="321"/>
                      </a:cubicBezTo>
                      <a:cubicBezTo>
                        <a:pt x="810" y="193"/>
                        <a:pt x="747" y="79"/>
                        <a:pt x="645" y="3"/>
                      </a:cubicBezTo>
                      <a:cubicBezTo>
                        <a:pt x="642" y="1"/>
                        <a:pt x="639" y="1"/>
                        <a:pt x="636"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9025685" y="5353364"/>
                  <a:ext cx="24489" cy="22286"/>
                </a:xfrm>
                <a:custGeom>
                  <a:avLst/>
                  <a:gdLst/>
                  <a:ahLst/>
                  <a:cxnLst/>
                  <a:rect l="l" t="t" r="r" b="b"/>
                  <a:pathLst>
                    <a:path w="1145" h="1042" extrusionOk="0">
                      <a:moveTo>
                        <a:pt x="562" y="1"/>
                      </a:moveTo>
                      <a:cubicBezTo>
                        <a:pt x="316" y="1"/>
                        <a:pt x="107" y="177"/>
                        <a:pt x="52" y="420"/>
                      </a:cubicBezTo>
                      <a:cubicBezTo>
                        <a:pt x="1" y="699"/>
                        <a:pt x="191" y="979"/>
                        <a:pt x="471" y="1030"/>
                      </a:cubicBezTo>
                      <a:cubicBezTo>
                        <a:pt x="508" y="1038"/>
                        <a:pt x="544" y="1042"/>
                        <a:pt x="580" y="1042"/>
                      </a:cubicBezTo>
                      <a:cubicBezTo>
                        <a:pt x="820" y="1042"/>
                        <a:pt x="1037" y="866"/>
                        <a:pt x="1081" y="623"/>
                      </a:cubicBezTo>
                      <a:cubicBezTo>
                        <a:pt x="1144" y="344"/>
                        <a:pt x="954" y="64"/>
                        <a:pt x="674" y="13"/>
                      </a:cubicBezTo>
                      <a:cubicBezTo>
                        <a:pt x="636" y="5"/>
                        <a:pt x="598"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9118359" y="5331911"/>
                  <a:ext cx="25023" cy="23013"/>
                </a:xfrm>
                <a:custGeom>
                  <a:avLst/>
                  <a:gdLst/>
                  <a:ahLst/>
                  <a:cxnLst/>
                  <a:rect l="l" t="t" r="r" b="b"/>
                  <a:pathLst>
                    <a:path w="1170" h="1076" extrusionOk="0">
                      <a:moveTo>
                        <a:pt x="574" y="0"/>
                      </a:moveTo>
                      <a:cubicBezTo>
                        <a:pt x="326" y="0"/>
                        <a:pt x="109" y="177"/>
                        <a:pt x="64" y="432"/>
                      </a:cubicBezTo>
                      <a:cubicBezTo>
                        <a:pt x="1" y="724"/>
                        <a:pt x="191" y="1004"/>
                        <a:pt x="484" y="1067"/>
                      </a:cubicBezTo>
                      <a:cubicBezTo>
                        <a:pt x="515" y="1073"/>
                        <a:pt x="547" y="1075"/>
                        <a:pt x="578" y="1075"/>
                      </a:cubicBezTo>
                      <a:cubicBezTo>
                        <a:pt x="834" y="1075"/>
                        <a:pt x="1062" y="895"/>
                        <a:pt x="1119" y="635"/>
                      </a:cubicBezTo>
                      <a:cubicBezTo>
                        <a:pt x="1170" y="355"/>
                        <a:pt x="979" y="63"/>
                        <a:pt x="687" y="12"/>
                      </a:cubicBezTo>
                      <a:cubicBezTo>
                        <a:pt x="649" y="4"/>
                        <a:pt x="611" y="0"/>
                        <a:pt x="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9024872" y="5309818"/>
                  <a:ext cx="68248" cy="43246"/>
                </a:xfrm>
                <a:custGeom>
                  <a:avLst/>
                  <a:gdLst/>
                  <a:ahLst/>
                  <a:cxnLst/>
                  <a:rect l="l" t="t" r="r" b="b"/>
                  <a:pathLst>
                    <a:path w="3191" h="2022" extrusionOk="0">
                      <a:moveTo>
                        <a:pt x="1137" y="1"/>
                      </a:moveTo>
                      <a:cubicBezTo>
                        <a:pt x="734" y="1"/>
                        <a:pt x="361" y="148"/>
                        <a:pt x="115" y="512"/>
                      </a:cubicBezTo>
                      <a:cubicBezTo>
                        <a:pt x="14" y="626"/>
                        <a:pt x="1" y="804"/>
                        <a:pt x="77" y="944"/>
                      </a:cubicBezTo>
                      <a:cubicBezTo>
                        <a:pt x="179" y="1083"/>
                        <a:pt x="382" y="1096"/>
                        <a:pt x="560" y="1134"/>
                      </a:cubicBezTo>
                      <a:cubicBezTo>
                        <a:pt x="1056" y="1211"/>
                        <a:pt x="1538" y="1401"/>
                        <a:pt x="1958" y="1681"/>
                      </a:cubicBezTo>
                      <a:cubicBezTo>
                        <a:pt x="2098" y="1782"/>
                        <a:pt x="2250" y="1871"/>
                        <a:pt x="2403" y="1948"/>
                      </a:cubicBezTo>
                      <a:cubicBezTo>
                        <a:pt x="2496" y="1994"/>
                        <a:pt x="2598" y="2022"/>
                        <a:pt x="2704" y="2022"/>
                      </a:cubicBezTo>
                      <a:cubicBezTo>
                        <a:pt x="2772" y="2022"/>
                        <a:pt x="2842" y="2010"/>
                        <a:pt x="2911" y="1986"/>
                      </a:cubicBezTo>
                      <a:cubicBezTo>
                        <a:pt x="3063" y="1922"/>
                        <a:pt x="3165" y="1782"/>
                        <a:pt x="3190" y="1604"/>
                      </a:cubicBezTo>
                      <a:cubicBezTo>
                        <a:pt x="3190" y="1439"/>
                        <a:pt x="3152" y="1274"/>
                        <a:pt x="3076" y="1134"/>
                      </a:cubicBezTo>
                      <a:cubicBezTo>
                        <a:pt x="2776" y="535"/>
                        <a:pt x="1903"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9129224" y="5286505"/>
                  <a:ext cx="56271" cy="31183"/>
                </a:xfrm>
                <a:custGeom>
                  <a:avLst/>
                  <a:gdLst/>
                  <a:ahLst/>
                  <a:cxnLst/>
                  <a:rect l="l" t="t" r="r" b="b"/>
                  <a:pathLst>
                    <a:path w="2631" h="1458" extrusionOk="0">
                      <a:moveTo>
                        <a:pt x="1391" y="0"/>
                      </a:moveTo>
                      <a:cubicBezTo>
                        <a:pt x="1011" y="0"/>
                        <a:pt x="622" y="122"/>
                        <a:pt x="356" y="344"/>
                      </a:cubicBezTo>
                      <a:cubicBezTo>
                        <a:pt x="229" y="433"/>
                        <a:pt x="128" y="547"/>
                        <a:pt x="64" y="687"/>
                      </a:cubicBezTo>
                      <a:cubicBezTo>
                        <a:pt x="1" y="827"/>
                        <a:pt x="13" y="992"/>
                        <a:pt x="90" y="1132"/>
                      </a:cubicBezTo>
                      <a:cubicBezTo>
                        <a:pt x="178" y="1246"/>
                        <a:pt x="306" y="1309"/>
                        <a:pt x="445" y="1309"/>
                      </a:cubicBezTo>
                      <a:cubicBezTo>
                        <a:pt x="585" y="1309"/>
                        <a:pt x="725" y="1297"/>
                        <a:pt x="865" y="1259"/>
                      </a:cubicBezTo>
                      <a:cubicBezTo>
                        <a:pt x="973" y="1245"/>
                        <a:pt x="1082" y="1237"/>
                        <a:pt x="1192" y="1237"/>
                      </a:cubicBezTo>
                      <a:cubicBezTo>
                        <a:pt x="1480" y="1237"/>
                        <a:pt x="1770" y="1288"/>
                        <a:pt x="2046" y="1398"/>
                      </a:cubicBezTo>
                      <a:cubicBezTo>
                        <a:pt x="2126" y="1438"/>
                        <a:pt x="2215" y="1458"/>
                        <a:pt x="2302" y="1458"/>
                      </a:cubicBezTo>
                      <a:cubicBezTo>
                        <a:pt x="2354" y="1458"/>
                        <a:pt x="2405" y="1451"/>
                        <a:pt x="2453" y="1437"/>
                      </a:cubicBezTo>
                      <a:cubicBezTo>
                        <a:pt x="2567" y="1335"/>
                        <a:pt x="2631" y="1195"/>
                        <a:pt x="2618" y="1055"/>
                      </a:cubicBezTo>
                      <a:cubicBezTo>
                        <a:pt x="2610" y="323"/>
                        <a:pt x="2012" y="0"/>
                        <a:pt x="1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9106125" y="5448754"/>
                  <a:ext cx="90255" cy="22029"/>
                </a:xfrm>
                <a:custGeom>
                  <a:avLst/>
                  <a:gdLst/>
                  <a:ahLst/>
                  <a:cxnLst/>
                  <a:rect l="l" t="t" r="r" b="b"/>
                  <a:pathLst>
                    <a:path w="4220" h="1030" fill="none" extrusionOk="0">
                      <a:moveTo>
                        <a:pt x="26" y="115"/>
                      </a:moveTo>
                      <a:cubicBezTo>
                        <a:pt x="1" y="64"/>
                        <a:pt x="2288" y="1030"/>
                        <a:pt x="4219" y="1"/>
                      </a:cubicBezTo>
                    </a:path>
                  </a:pathLst>
                </a:custGeom>
                <a:solidFill>
                  <a:schemeClr val="dk1"/>
                </a:solidFill>
                <a:ln w="1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9076781" y="5474569"/>
                  <a:ext cx="32637" cy="9004"/>
                </a:xfrm>
                <a:custGeom>
                  <a:avLst/>
                  <a:gdLst/>
                  <a:ahLst/>
                  <a:cxnLst/>
                  <a:rect l="l" t="t" r="r" b="b"/>
                  <a:pathLst>
                    <a:path w="1526" h="421" fill="none" extrusionOk="0">
                      <a:moveTo>
                        <a:pt x="1" y="115"/>
                      </a:moveTo>
                      <a:cubicBezTo>
                        <a:pt x="1" y="115"/>
                        <a:pt x="814" y="420"/>
                        <a:pt x="1526" y="1"/>
                      </a:cubicBez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9156943" y="5105049"/>
                  <a:ext cx="305756" cy="240973"/>
                </a:xfrm>
                <a:custGeom>
                  <a:avLst/>
                  <a:gdLst/>
                  <a:ahLst/>
                  <a:cxnLst/>
                  <a:rect l="l" t="t" r="r" b="b"/>
                  <a:pathLst>
                    <a:path w="14296" h="11267" extrusionOk="0">
                      <a:moveTo>
                        <a:pt x="8151" y="0"/>
                      </a:moveTo>
                      <a:cubicBezTo>
                        <a:pt x="7949" y="0"/>
                        <a:pt x="7747" y="24"/>
                        <a:pt x="7548" y="73"/>
                      </a:cubicBezTo>
                      <a:cubicBezTo>
                        <a:pt x="6888" y="251"/>
                        <a:pt x="6354" y="708"/>
                        <a:pt x="5757" y="1064"/>
                      </a:cubicBezTo>
                      <a:cubicBezTo>
                        <a:pt x="4931" y="1534"/>
                        <a:pt x="3762" y="1547"/>
                        <a:pt x="2847" y="1826"/>
                      </a:cubicBezTo>
                      <a:cubicBezTo>
                        <a:pt x="1779" y="2157"/>
                        <a:pt x="877" y="2906"/>
                        <a:pt x="356" y="3897"/>
                      </a:cubicBezTo>
                      <a:cubicBezTo>
                        <a:pt x="153" y="4291"/>
                        <a:pt x="0" y="4762"/>
                        <a:pt x="115" y="5194"/>
                      </a:cubicBezTo>
                      <a:cubicBezTo>
                        <a:pt x="215" y="5572"/>
                        <a:pt x="577" y="5901"/>
                        <a:pt x="956" y="5901"/>
                      </a:cubicBezTo>
                      <a:cubicBezTo>
                        <a:pt x="1010" y="5901"/>
                        <a:pt x="1065" y="5894"/>
                        <a:pt x="1119" y="5880"/>
                      </a:cubicBezTo>
                      <a:lnTo>
                        <a:pt x="1119" y="5880"/>
                      </a:lnTo>
                      <a:cubicBezTo>
                        <a:pt x="826" y="6299"/>
                        <a:pt x="509" y="6731"/>
                        <a:pt x="420" y="7227"/>
                      </a:cubicBezTo>
                      <a:cubicBezTo>
                        <a:pt x="318" y="7735"/>
                        <a:pt x="496" y="8332"/>
                        <a:pt x="953" y="8561"/>
                      </a:cubicBezTo>
                      <a:cubicBezTo>
                        <a:pt x="1101" y="8635"/>
                        <a:pt x="1257" y="8665"/>
                        <a:pt x="1416" y="8665"/>
                      </a:cubicBezTo>
                      <a:cubicBezTo>
                        <a:pt x="1748" y="8665"/>
                        <a:pt x="2093" y="8533"/>
                        <a:pt x="2402" y="8396"/>
                      </a:cubicBezTo>
                      <a:lnTo>
                        <a:pt x="4943" y="7366"/>
                      </a:lnTo>
                      <a:lnTo>
                        <a:pt x="4943" y="7366"/>
                      </a:lnTo>
                      <a:cubicBezTo>
                        <a:pt x="4854" y="7938"/>
                        <a:pt x="4791" y="8586"/>
                        <a:pt x="5147" y="9044"/>
                      </a:cubicBezTo>
                      <a:cubicBezTo>
                        <a:pt x="5409" y="9381"/>
                        <a:pt x="5830" y="9532"/>
                        <a:pt x="6257" y="9532"/>
                      </a:cubicBezTo>
                      <a:cubicBezTo>
                        <a:pt x="6410" y="9532"/>
                        <a:pt x="6563" y="9513"/>
                        <a:pt x="6710" y="9476"/>
                      </a:cubicBezTo>
                      <a:cubicBezTo>
                        <a:pt x="7256" y="9336"/>
                        <a:pt x="7739" y="8993"/>
                        <a:pt x="8184" y="8650"/>
                      </a:cubicBezTo>
                      <a:cubicBezTo>
                        <a:pt x="8415" y="8472"/>
                        <a:pt x="8714" y="8300"/>
                        <a:pt x="8982" y="8300"/>
                      </a:cubicBezTo>
                      <a:cubicBezTo>
                        <a:pt x="9097" y="8300"/>
                        <a:pt x="9206" y="8332"/>
                        <a:pt x="9302" y="8408"/>
                      </a:cubicBezTo>
                      <a:cubicBezTo>
                        <a:pt x="9480" y="8561"/>
                        <a:pt x="9518" y="8815"/>
                        <a:pt x="9543" y="9044"/>
                      </a:cubicBezTo>
                      <a:cubicBezTo>
                        <a:pt x="9569" y="9425"/>
                        <a:pt x="9620" y="9793"/>
                        <a:pt x="9708" y="10175"/>
                      </a:cubicBezTo>
                      <a:cubicBezTo>
                        <a:pt x="9785" y="10543"/>
                        <a:pt x="10013" y="10874"/>
                        <a:pt x="10318" y="11090"/>
                      </a:cubicBezTo>
                      <a:cubicBezTo>
                        <a:pt x="10511" y="11212"/>
                        <a:pt x="10732" y="11266"/>
                        <a:pt x="10957" y="11266"/>
                      </a:cubicBezTo>
                      <a:cubicBezTo>
                        <a:pt x="11341" y="11266"/>
                        <a:pt x="11738" y="11109"/>
                        <a:pt x="12034" y="10861"/>
                      </a:cubicBezTo>
                      <a:cubicBezTo>
                        <a:pt x="12517" y="10467"/>
                        <a:pt x="12809" y="9895"/>
                        <a:pt x="13076" y="9349"/>
                      </a:cubicBezTo>
                      <a:cubicBezTo>
                        <a:pt x="13406" y="8688"/>
                        <a:pt x="13622" y="7926"/>
                        <a:pt x="13876" y="7239"/>
                      </a:cubicBezTo>
                      <a:cubicBezTo>
                        <a:pt x="14118" y="6541"/>
                        <a:pt x="14296" y="5804"/>
                        <a:pt x="14207" y="5079"/>
                      </a:cubicBezTo>
                      <a:cubicBezTo>
                        <a:pt x="14105" y="4355"/>
                        <a:pt x="13673" y="3631"/>
                        <a:pt x="13000" y="3364"/>
                      </a:cubicBezTo>
                      <a:cubicBezTo>
                        <a:pt x="12682" y="3237"/>
                        <a:pt x="12339" y="3199"/>
                        <a:pt x="12047" y="3059"/>
                      </a:cubicBezTo>
                      <a:cubicBezTo>
                        <a:pt x="11462" y="2792"/>
                        <a:pt x="11157" y="2157"/>
                        <a:pt x="10789" y="1636"/>
                      </a:cubicBezTo>
                      <a:cubicBezTo>
                        <a:pt x="10445" y="1089"/>
                        <a:pt x="9963" y="645"/>
                        <a:pt x="9404" y="327"/>
                      </a:cubicBezTo>
                      <a:cubicBezTo>
                        <a:pt x="9014" y="110"/>
                        <a:pt x="8583" y="0"/>
                        <a:pt x="8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8903645" y="5256668"/>
                  <a:ext cx="78278" cy="159487"/>
                </a:xfrm>
                <a:custGeom>
                  <a:avLst/>
                  <a:gdLst/>
                  <a:ahLst/>
                  <a:cxnLst/>
                  <a:rect l="l" t="t" r="r" b="b"/>
                  <a:pathLst>
                    <a:path w="3660" h="7457" extrusionOk="0">
                      <a:moveTo>
                        <a:pt x="1394" y="0"/>
                      </a:moveTo>
                      <a:cubicBezTo>
                        <a:pt x="1035" y="0"/>
                        <a:pt x="710" y="163"/>
                        <a:pt x="521" y="582"/>
                      </a:cubicBezTo>
                      <a:cubicBezTo>
                        <a:pt x="0" y="1777"/>
                        <a:pt x="966" y="2920"/>
                        <a:pt x="839" y="4089"/>
                      </a:cubicBezTo>
                      <a:cubicBezTo>
                        <a:pt x="775" y="4560"/>
                        <a:pt x="496" y="4979"/>
                        <a:pt x="318" y="5424"/>
                      </a:cubicBezTo>
                      <a:cubicBezTo>
                        <a:pt x="115" y="5907"/>
                        <a:pt x="26" y="6428"/>
                        <a:pt x="51" y="6948"/>
                      </a:cubicBezTo>
                      <a:cubicBezTo>
                        <a:pt x="64" y="7165"/>
                        <a:pt x="153" y="7444"/>
                        <a:pt x="369" y="7457"/>
                      </a:cubicBezTo>
                      <a:cubicBezTo>
                        <a:pt x="508" y="7444"/>
                        <a:pt x="636" y="7381"/>
                        <a:pt x="724" y="7266"/>
                      </a:cubicBezTo>
                      <a:cubicBezTo>
                        <a:pt x="1589" y="6402"/>
                        <a:pt x="2465" y="5525"/>
                        <a:pt x="2999" y="4433"/>
                      </a:cubicBezTo>
                      <a:cubicBezTo>
                        <a:pt x="3520" y="3340"/>
                        <a:pt x="3660" y="1980"/>
                        <a:pt x="3012" y="938"/>
                      </a:cubicBezTo>
                      <a:cubicBezTo>
                        <a:pt x="2708" y="467"/>
                        <a:pt x="2002" y="0"/>
                        <a:pt x="1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8917783" y="7278862"/>
                  <a:ext cx="263366" cy="283149"/>
                </a:xfrm>
                <a:custGeom>
                  <a:avLst/>
                  <a:gdLst/>
                  <a:ahLst/>
                  <a:cxnLst/>
                  <a:rect l="l" t="t" r="r" b="b"/>
                  <a:pathLst>
                    <a:path w="12314" h="13239" extrusionOk="0">
                      <a:moveTo>
                        <a:pt x="6011" y="1"/>
                      </a:moveTo>
                      <a:lnTo>
                        <a:pt x="1563" y="1144"/>
                      </a:lnTo>
                      <a:cubicBezTo>
                        <a:pt x="1563" y="1144"/>
                        <a:pt x="1042" y="1564"/>
                        <a:pt x="941" y="2758"/>
                      </a:cubicBezTo>
                      <a:cubicBezTo>
                        <a:pt x="839" y="3965"/>
                        <a:pt x="0" y="5782"/>
                        <a:pt x="420" y="6672"/>
                      </a:cubicBezTo>
                      <a:cubicBezTo>
                        <a:pt x="839" y="7561"/>
                        <a:pt x="2555" y="8082"/>
                        <a:pt x="3762" y="9277"/>
                      </a:cubicBezTo>
                      <a:cubicBezTo>
                        <a:pt x="4956" y="10484"/>
                        <a:pt x="7358" y="13038"/>
                        <a:pt x="8501" y="13191"/>
                      </a:cubicBezTo>
                      <a:cubicBezTo>
                        <a:pt x="8723" y="13220"/>
                        <a:pt x="9003" y="13238"/>
                        <a:pt x="9309" y="13238"/>
                      </a:cubicBezTo>
                      <a:cubicBezTo>
                        <a:pt x="10581" y="13238"/>
                        <a:pt x="12313" y="12926"/>
                        <a:pt x="12313" y="11831"/>
                      </a:cubicBezTo>
                      <a:cubicBezTo>
                        <a:pt x="12313" y="10484"/>
                        <a:pt x="9391" y="6202"/>
                        <a:pt x="9035" y="5211"/>
                      </a:cubicBezTo>
                      <a:cubicBezTo>
                        <a:pt x="8666" y="4220"/>
                        <a:pt x="7358" y="1361"/>
                        <a:pt x="7358" y="1361"/>
                      </a:cubicBezTo>
                      <a:lnTo>
                        <a:pt x="6011" y="1"/>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8884353" y="7237562"/>
                  <a:ext cx="123941" cy="80866"/>
                </a:xfrm>
                <a:custGeom>
                  <a:avLst/>
                  <a:gdLst/>
                  <a:ahLst/>
                  <a:cxnLst/>
                  <a:rect l="l" t="t" r="r" b="b"/>
                  <a:pathLst>
                    <a:path w="5795" h="3781" extrusionOk="0">
                      <a:moveTo>
                        <a:pt x="115" y="0"/>
                      </a:moveTo>
                      <a:lnTo>
                        <a:pt x="0" y="3075"/>
                      </a:lnTo>
                      <a:cubicBezTo>
                        <a:pt x="0" y="3075"/>
                        <a:pt x="833" y="3780"/>
                        <a:pt x="1657" y="3780"/>
                      </a:cubicBezTo>
                      <a:cubicBezTo>
                        <a:pt x="1732" y="3780"/>
                        <a:pt x="1807" y="3774"/>
                        <a:pt x="1881" y="3762"/>
                      </a:cubicBezTo>
                      <a:cubicBezTo>
                        <a:pt x="2770" y="3596"/>
                        <a:pt x="3050" y="2834"/>
                        <a:pt x="4244" y="2783"/>
                      </a:cubicBezTo>
                      <a:cubicBezTo>
                        <a:pt x="4297" y="2781"/>
                        <a:pt x="4348" y="2780"/>
                        <a:pt x="4397" y="2780"/>
                      </a:cubicBezTo>
                      <a:cubicBezTo>
                        <a:pt x="5481" y="2780"/>
                        <a:pt x="5795" y="3292"/>
                        <a:pt x="5795" y="3292"/>
                      </a:cubicBezTo>
                      <a:lnTo>
                        <a:pt x="5579" y="839"/>
                      </a:lnTo>
                      <a:lnTo>
                        <a:pt x="115"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8652528" y="6381443"/>
                  <a:ext cx="234001" cy="282080"/>
                </a:xfrm>
                <a:custGeom>
                  <a:avLst/>
                  <a:gdLst/>
                  <a:ahLst/>
                  <a:cxnLst/>
                  <a:rect l="l" t="t" r="r" b="b"/>
                  <a:pathLst>
                    <a:path w="10941" h="13189" extrusionOk="0">
                      <a:moveTo>
                        <a:pt x="3197" y="1"/>
                      </a:moveTo>
                      <a:cubicBezTo>
                        <a:pt x="2715" y="1"/>
                        <a:pt x="2478" y="142"/>
                        <a:pt x="2478" y="142"/>
                      </a:cubicBezTo>
                      <a:lnTo>
                        <a:pt x="0" y="3636"/>
                      </a:lnTo>
                      <a:lnTo>
                        <a:pt x="725" y="5275"/>
                      </a:lnTo>
                      <a:cubicBezTo>
                        <a:pt x="725" y="5275"/>
                        <a:pt x="2808" y="7359"/>
                        <a:pt x="3545" y="8020"/>
                      </a:cubicBezTo>
                      <a:cubicBezTo>
                        <a:pt x="4282" y="8681"/>
                        <a:pt x="7053" y="12671"/>
                        <a:pt x="8234" y="13128"/>
                      </a:cubicBezTo>
                      <a:cubicBezTo>
                        <a:pt x="8341" y="13169"/>
                        <a:pt x="8447" y="13188"/>
                        <a:pt x="8550" y="13188"/>
                      </a:cubicBezTo>
                      <a:cubicBezTo>
                        <a:pt x="9605" y="13188"/>
                        <a:pt x="10468" y="11216"/>
                        <a:pt x="10699" y="10244"/>
                      </a:cubicBezTo>
                      <a:cubicBezTo>
                        <a:pt x="10941" y="9176"/>
                        <a:pt x="9505" y="6241"/>
                        <a:pt x="8857" y="4780"/>
                      </a:cubicBezTo>
                      <a:cubicBezTo>
                        <a:pt x="8209" y="3331"/>
                        <a:pt x="8336" y="1654"/>
                        <a:pt x="7701" y="993"/>
                      </a:cubicBezTo>
                      <a:cubicBezTo>
                        <a:pt x="7065" y="333"/>
                        <a:pt x="5185" y="460"/>
                        <a:pt x="4105" y="142"/>
                      </a:cubicBezTo>
                      <a:cubicBezTo>
                        <a:pt x="3740" y="36"/>
                        <a:pt x="3438" y="1"/>
                        <a:pt x="3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8681338" y="6373315"/>
                  <a:ext cx="90234" cy="120968"/>
                </a:xfrm>
                <a:custGeom>
                  <a:avLst/>
                  <a:gdLst/>
                  <a:ahLst/>
                  <a:cxnLst/>
                  <a:rect l="l" t="t" r="r" b="b"/>
                  <a:pathLst>
                    <a:path w="4219" h="5656" extrusionOk="0">
                      <a:moveTo>
                        <a:pt x="788" y="1"/>
                      </a:moveTo>
                      <a:lnTo>
                        <a:pt x="0" y="4652"/>
                      </a:lnTo>
                      <a:lnTo>
                        <a:pt x="2072" y="5655"/>
                      </a:lnTo>
                      <a:cubicBezTo>
                        <a:pt x="2072" y="5655"/>
                        <a:pt x="1703" y="5173"/>
                        <a:pt x="2148" y="4131"/>
                      </a:cubicBezTo>
                      <a:cubicBezTo>
                        <a:pt x="2593" y="3101"/>
                        <a:pt x="3355" y="3114"/>
                        <a:pt x="3787" y="2390"/>
                      </a:cubicBezTo>
                      <a:cubicBezTo>
                        <a:pt x="4219" y="1666"/>
                        <a:pt x="3825" y="522"/>
                        <a:pt x="3825" y="522"/>
                      </a:cubicBezTo>
                      <a:lnTo>
                        <a:pt x="788"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9423288" y="6193292"/>
                  <a:ext cx="794139" cy="1089137"/>
                </a:xfrm>
                <a:custGeom>
                  <a:avLst/>
                  <a:gdLst/>
                  <a:ahLst/>
                  <a:cxnLst/>
                  <a:rect l="l" t="t" r="r" b="b"/>
                  <a:pathLst>
                    <a:path w="37131" h="50924" extrusionOk="0">
                      <a:moveTo>
                        <a:pt x="5531" y="0"/>
                      </a:moveTo>
                      <a:cubicBezTo>
                        <a:pt x="4366" y="0"/>
                        <a:pt x="3965" y="159"/>
                        <a:pt x="3965" y="159"/>
                      </a:cubicBezTo>
                      <a:cubicBezTo>
                        <a:pt x="3965" y="159"/>
                        <a:pt x="1" y="2179"/>
                        <a:pt x="1538" y="7046"/>
                      </a:cubicBezTo>
                      <a:cubicBezTo>
                        <a:pt x="2059" y="8710"/>
                        <a:pt x="3368" y="10489"/>
                        <a:pt x="4956" y="12128"/>
                      </a:cubicBezTo>
                      <a:cubicBezTo>
                        <a:pt x="5033" y="12192"/>
                        <a:pt x="5096" y="12281"/>
                        <a:pt x="5172" y="12357"/>
                      </a:cubicBezTo>
                      <a:cubicBezTo>
                        <a:pt x="8209" y="15407"/>
                        <a:pt x="12136" y="17897"/>
                        <a:pt x="13559" y="18024"/>
                      </a:cubicBezTo>
                      <a:cubicBezTo>
                        <a:pt x="13861" y="18054"/>
                        <a:pt x="14160" y="18066"/>
                        <a:pt x="14455" y="18066"/>
                      </a:cubicBezTo>
                      <a:cubicBezTo>
                        <a:pt x="16131" y="18066"/>
                        <a:pt x="17663" y="17663"/>
                        <a:pt x="18699" y="17663"/>
                      </a:cubicBezTo>
                      <a:cubicBezTo>
                        <a:pt x="18823" y="17663"/>
                        <a:pt x="18939" y="17668"/>
                        <a:pt x="19048" y="17681"/>
                      </a:cubicBezTo>
                      <a:cubicBezTo>
                        <a:pt x="20103" y="17796"/>
                        <a:pt x="22390" y="18304"/>
                        <a:pt x="22911" y="18418"/>
                      </a:cubicBezTo>
                      <a:lnTo>
                        <a:pt x="23013" y="18444"/>
                      </a:lnTo>
                      <a:cubicBezTo>
                        <a:pt x="23013" y="18444"/>
                        <a:pt x="23026" y="18469"/>
                        <a:pt x="23038" y="18533"/>
                      </a:cubicBezTo>
                      <a:cubicBezTo>
                        <a:pt x="23280" y="19333"/>
                        <a:pt x="24881" y="24759"/>
                        <a:pt x="24754" y="26512"/>
                      </a:cubicBezTo>
                      <a:cubicBezTo>
                        <a:pt x="24614" y="28380"/>
                        <a:pt x="23775" y="42701"/>
                        <a:pt x="24830" y="50210"/>
                      </a:cubicBezTo>
                      <a:cubicBezTo>
                        <a:pt x="24830" y="50210"/>
                        <a:pt x="26814" y="50924"/>
                        <a:pt x="28832" y="50924"/>
                      </a:cubicBezTo>
                      <a:cubicBezTo>
                        <a:pt x="29639" y="50924"/>
                        <a:pt x="30452" y="50810"/>
                        <a:pt x="31145" y="50490"/>
                      </a:cubicBezTo>
                      <a:cubicBezTo>
                        <a:pt x="31145" y="50490"/>
                        <a:pt x="34424" y="25051"/>
                        <a:pt x="34347" y="21646"/>
                      </a:cubicBezTo>
                      <a:cubicBezTo>
                        <a:pt x="34284" y="18634"/>
                        <a:pt x="33026" y="14416"/>
                        <a:pt x="32721" y="13463"/>
                      </a:cubicBezTo>
                      <a:cubicBezTo>
                        <a:pt x="32683" y="13335"/>
                        <a:pt x="32657" y="13259"/>
                        <a:pt x="32657" y="13259"/>
                      </a:cubicBezTo>
                      <a:lnTo>
                        <a:pt x="32657" y="13259"/>
                      </a:lnTo>
                      <a:lnTo>
                        <a:pt x="35669" y="13653"/>
                      </a:lnTo>
                      <a:lnTo>
                        <a:pt x="35694" y="13551"/>
                      </a:lnTo>
                      <a:lnTo>
                        <a:pt x="35809" y="13158"/>
                      </a:lnTo>
                      <a:lnTo>
                        <a:pt x="35821" y="13081"/>
                      </a:lnTo>
                      <a:lnTo>
                        <a:pt x="37130" y="8431"/>
                      </a:lnTo>
                      <a:cubicBezTo>
                        <a:pt x="37130" y="8431"/>
                        <a:pt x="27028" y="4974"/>
                        <a:pt x="18019" y="2382"/>
                      </a:cubicBezTo>
                      <a:cubicBezTo>
                        <a:pt x="11053" y="389"/>
                        <a:pt x="7355" y="0"/>
                        <a:pt x="5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9028401" y="6448879"/>
                  <a:ext cx="31290" cy="49491"/>
                </a:xfrm>
                <a:custGeom>
                  <a:avLst/>
                  <a:gdLst/>
                  <a:ahLst/>
                  <a:cxnLst/>
                  <a:rect l="l" t="t" r="r" b="b"/>
                  <a:pathLst>
                    <a:path w="1463" h="2314" extrusionOk="0">
                      <a:moveTo>
                        <a:pt x="1" y="0"/>
                      </a:moveTo>
                      <a:lnTo>
                        <a:pt x="1" y="204"/>
                      </a:lnTo>
                      <a:cubicBezTo>
                        <a:pt x="1" y="623"/>
                        <a:pt x="13" y="1055"/>
                        <a:pt x="52" y="1474"/>
                      </a:cubicBezTo>
                      <a:cubicBezTo>
                        <a:pt x="64" y="1652"/>
                        <a:pt x="102" y="1830"/>
                        <a:pt x="179" y="1995"/>
                      </a:cubicBezTo>
                      <a:cubicBezTo>
                        <a:pt x="268" y="2173"/>
                        <a:pt x="446" y="2300"/>
                        <a:pt x="649" y="2313"/>
                      </a:cubicBezTo>
                      <a:cubicBezTo>
                        <a:pt x="954" y="2300"/>
                        <a:pt x="1183" y="2021"/>
                        <a:pt x="1271" y="1551"/>
                      </a:cubicBezTo>
                      <a:cubicBezTo>
                        <a:pt x="1348" y="1144"/>
                        <a:pt x="1399" y="737"/>
                        <a:pt x="1449" y="331"/>
                      </a:cubicBezTo>
                      <a:cubicBezTo>
                        <a:pt x="1449" y="255"/>
                        <a:pt x="1462" y="191"/>
                        <a:pt x="1462" y="115"/>
                      </a:cubicBezTo>
                      <a:cubicBezTo>
                        <a:pt x="1420" y="115"/>
                        <a:pt x="1377" y="109"/>
                        <a:pt x="1335" y="109"/>
                      </a:cubicBezTo>
                      <a:cubicBezTo>
                        <a:pt x="1314" y="109"/>
                        <a:pt x="1293" y="111"/>
                        <a:pt x="1271" y="115"/>
                      </a:cubicBezTo>
                      <a:cubicBezTo>
                        <a:pt x="1259" y="178"/>
                        <a:pt x="1259" y="242"/>
                        <a:pt x="1246" y="318"/>
                      </a:cubicBezTo>
                      <a:cubicBezTo>
                        <a:pt x="1208" y="725"/>
                        <a:pt x="1144" y="1119"/>
                        <a:pt x="1068" y="1525"/>
                      </a:cubicBezTo>
                      <a:cubicBezTo>
                        <a:pt x="1043" y="1665"/>
                        <a:pt x="941" y="2122"/>
                        <a:pt x="662" y="2122"/>
                      </a:cubicBezTo>
                      <a:cubicBezTo>
                        <a:pt x="522" y="2097"/>
                        <a:pt x="420" y="2021"/>
                        <a:pt x="357" y="1906"/>
                      </a:cubicBezTo>
                      <a:cubicBezTo>
                        <a:pt x="293" y="1767"/>
                        <a:pt x="268" y="1614"/>
                        <a:pt x="255" y="1462"/>
                      </a:cubicBezTo>
                      <a:cubicBezTo>
                        <a:pt x="230" y="1055"/>
                        <a:pt x="204" y="636"/>
                        <a:pt x="204" y="216"/>
                      </a:cubicBezTo>
                      <a:lnTo>
                        <a:pt x="204" y="13"/>
                      </a:lnTo>
                      <a:cubicBezTo>
                        <a:pt x="141" y="13"/>
                        <a:pt x="6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9256419" y="6427962"/>
                  <a:ext cx="598465" cy="59521"/>
                </a:xfrm>
                <a:custGeom>
                  <a:avLst/>
                  <a:gdLst/>
                  <a:ahLst/>
                  <a:cxnLst/>
                  <a:rect l="l" t="t" r="r" b="b"/>
                  <a:pathLst>
                    <a:path w="27982" h="2783" extrusionOk="0">
                      <a:moveTo>
                        <a:pt x="153" y="0"/>
                      </a:moveTo>
                      <a:cubicBezTo>
                        <a:pt x="26" y="0"/>
                        <a:pt x="1" y="191"/>
                        <a:pt x="128" y="203"/>
                      </a:cubicBezTo>
                      <a:cubicBezTo>
                        <a:pt x="242" y="216"/>
                        <a:pt x="5033" y="648"/>
                        <a:pt x="10649" y="1169"/>
                      </a:cubicBezTo>
                      <a:cubicBezTo>
                        <a:pt x="10725" y="1169"/>
                        <a:pt x="10789" y="1182"/>
                        <a:pt x="10865" y="1182"/>
                      </a:cubicBezTo>
                      <a:cubicBezTo>
                        <a:pt x="11208" y="1220"/>
                        <a:pt x="11551" y="1258"/>
                        <a:pt x="11907" y="1283"/>
                      </a:cubicBezTo>
                      <a:cubicBezTo>
                        <a:pt x="11971" y="1283"/>
                        <a:pt x="12034" y="1296"/>
                        <a:pt x="12110" y="1296"/>
                      </a:cubicBezTo>
                      <a:cubicBezTo>
                        <a:pt x="18438" y="1881"/>
                        <a:pt x="25376" y="2529"/>
                        <a:pt x="27854" y="2783"/>
                      </a:cubicBezTo>
                      <a:lnTo>
                        <a:pt x="27867" y="2783"/>
                      </a:lnTo>
                      <a:cubicBezTo>
                        <a:pt x="27918" y="2783"/>
                        <a:pt x="27968" y="2732"/>
                        <a:pt x="27968" y="2681"/>
                      </a:cubicBezTo>
                      <a:cubicBezTo>
                        <a:pt x="27981" y="2630"/>
                        <a:pt x="27930" y="2579"/>
                        <a:pt x="27879" y="2567"/>
                      </a:cubicBezTo>
                      <a:cubicBezTo>
                        <a:pt x="25402" y="2325"/>
                        <a:pt x="18451" y="1677"/>
                        <a:pt x="12136" y="1093"/>
                      </a:cubicBezTo>
                      <a:cubicBezTo>
                        <a:pt x="12060" y="1080"/>
                        <a:pt x="11996" y="1080"/>
                        <a:pt x="11932" y="1067"/>
                      </a:cubicBezTo>
                      <a:cubicBezTo>
                        <a:pt x="11577" y="1042"/>
                        <a:pt x="11221" y="1004"/>
                        <a:pt x="10865" y="978"/>
                      </a:cubicBezTo>
                      <a:cubicBezTo>
                        <a:pt x="10802" y="966"/>
                        <a:pt x="10725" y="966"/>
                        <a:pt x="10662" y="953"/>
                      </a:cubicBezTo>
                      <a:cubicBezTo>
                        <a:pt x="5033" y="445"/>
                        <a:pt x="255" y="13"/>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9225150" y="6435554"/>
                  <a:ext cx="36209" cy="21708"/>
                </a:xfrm>
                <a:custGeom>
                  <a:avLst/>
                  <a:gdLst/>
                  <a:ahLst/>
                  <a:cxnLst/>
                  <a:rect l="l" t="t" r="r" b="b"/>
                  <a:pathLst>
                    <a:path w="1693" h="1015" extrusionOk="0">
                      <a:moveTo>
                        <a:pt x="1538" y="1"/>
                      </a:moveTo>
                      <a:cubicBezTo>
                        <a:pt x="1517" y="1"/>
                        <a:pt x="1495" y="8"/>
                        <a:pt x="1474" y="26"/>
                      </a:cubicBezTo>
                      <a:cubicBezTo>
                        <a:pt x="1067" y="382"/>
                        <a:pt x="610" y="649"/>
                        <a:pt x="114" y="814"/>
                      </a:cubicBezTo>
                      <a:cubicBezTo>
                        <a:pt x="0" y="852"/>
                        <a:pt x="25" y="1005"/>
                        <a:pt x="140" y="1005"/>
                      </a:cubicBezTo>
                      <a:cubicBezTo>
                        <a:pt x="146" y="1011"/>
                        <a:pt x="153" y="1014"/>
                        <a:pt x="159" y="1014"/>
                      </a:cubicBezTo>
                      <a:cubicBezTo>
                        <a:pt x="165" y="1014"/>
                        <a:pt x="172" y="1011"/>
                        <a:pt x="178" y="1005"/>
                      </a:cubicBezTo>
                      <a:cubicBezTo>
                        <a:pt x="699" y="827"/>
                        <a:pt x="1182" y="560"/>
                        <a:pt x="1601" y="191"/>
                      </a:cubicBezTo>
                      <a:cubicBezTo>
                        <a:pt x="1692" y="120"/>
                        <a:pt x="1622" y="1"/>
                        <a:pt x="1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8942250" y="6482587"/>
                  <a:ext cx="29964" cy="107365"/>
                </a:xfrm>
                <a:custGeom>
                  <a:avLst/>
                  <a:gdLst/>
                  <a:ahLst/>
                  <a:cxnLst/>
                  <a:rect l="l" t="t" r="r" b="b"/>
                  <a:pathLst>
                    <a:path w="1401" h="5020" extrusionOk="0">
                      <a:moveTo>
                        <a:pt x="1249" y="1"/>
                      </a:moveTo>
                      <a:cubicBezTo>
                        <a:pt x="1221" y="1"/>
                        <a:pt x="1193" y="12"/>
                        <a:pt x="1170" y="38"/>
                      </a:cubicBezTo>
                      <a:cubicBezTo>
                        <a:pt x="1119" y="102"/>
                        <a:pt x="1" y="1512"/>
                        <a:pt x="420" y="4930"/>
                      </a:cubicBezTo>
                      <a:cubicBezTo>
                        <a:pt x="433" y="4981"/>
                        <a:pt x="471" y="5019"/>
                        <a:pt x="522" y="5019"/>
                      </a:cubicBezTo>
                      <a:lnTo>
                        <a:pt x="535" y="5019"/>
                      </a:lnTo>
                      <a:cubicBezTo>
                        <a:pt x="598" y="5019"/>
                        <a:pt x="636" y="4968"/>
                        <a:pt x="623" y="4905"/>
                      </a:cubicBezTo>
                      <a:cubicBezTo>
                        <a:pt x="217" y="1576"/>
                        <a:pt x="1322" y="191"/>
                        <a:pt x="1335" y="165"/>
                      </a:cubicBezTo>
                      <a:cubicBezTo>
                        <a:pt x="1401" y="90"/>
                        <a:pt x="1327"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9324347" y="6396265"/>
                  <a:ext cx="667461" cy="78663"/>
                </a:xfrm>
                <a:custGeom>
                  <a:avLst/>
                  <a:gdLst/>
                  <a:ahLst/>
                  <a:cxnLst/>
                  <a:rect l="l" t="t" r="r" b="b"/>
                  <a:pathLst>
                    <a:path w="31208" h="3678" extrusionOk="0">
                      <a:moveTo>
                        <a:pt x="2168" y="0"/>
                      </a:moveTo>
                      <a:cubicBezTo>
                        <a:pt x="1522" y="0"/>
                        <a:pt x="916" y="118"/>
                        <a:pt x="508" y="554"/>
                      </a:cubicBezTo>
                      <a:cubicBezTo>
                        <a:pt x="127" y="974"/>
                        <a:pt x="0" y="1647"/>
                        <a:pt x="191" y="2308"/>
                      </a:cubicBezTo>
                      <a:cubicBezTo>
                        <a:pt x="229" y="2422"/>
                        <a:pt x="267" y="2537"/>
                        <a:pt x="318" y="2638"/>
                      </a:cubicBezTo>
                      <a:cubicBezTo>
                        <a:pt x="394" y="2715"/>
                        <a:pt x="470" y="2791"/>
                        <a:pt x="546" y="2867"/>
                      </a:cubicBezTo>
                      <a:cubicBezTo>
                        <a:pt x="445" y="2676"/>
                        <a:pt x="356" y="2486"/>
                        <a:pt x="292" y="2270"/>
                      </a:cubicBezTo>
                      <a:cubicBezTo>
                        <a:pt x="153" y="1787"/>
                        <a:pt x="153" y="1101"/>
                        <a:pt x="597" y="618"/>
                      </a:cubicBezTo>
                      <a:cubicBezTo>
                        <a:pt x="974" y="214"/>
                        <a:pt x="1545" y="101"/>
                        <a:pt x="2166" y="101"/>
                      </a:cubicBezTo>
                      <a:cubicBezTo>
                        <a:pt x="2385" y="101"/>
                        <a:pt x="2609" y="115"/>
                        <a:pt x="2834" y="135"/>
                      </a:cubicBezTo>
                      <a:cubicBezTo>
                        <a:pt x="11169" y="834"/>
                        <a:pt x="19899" y="1927"/>
                        <a:pt x="31157" y="3668"/>
                      </a:cubicBezTo>
                      <a:cubicBezTo>
                        <a:pt x="31157" y="3674"/>
                        <a:pt x="31160" y="3677"/>
                        <a:pt x="31165" y="3677"/>
                      </a:cubicBezTo>
                      <a:cubicBezTo>
                        <a:pt x="31170" y="3677"/>
                        <a:pt x="31176" y="3674"/>
                        <a:pt x="31183" y="3668"/>
                      </a:cubicBezTo>
                      <a:cubicBezTo>
                        <a:pt x="31195" y="3668"/>
                        <a:pt x="31208" y="3655"/>
                        <a:pt x="31208" y="3629"/>
                      </a:cubicBezTo>
                      <a:cubicBezTo>
                        <a:pt x="31208" y="3617"/>
                        <a:pt x="31208" y="3604"/>
                        <a:pt x="31195" y="3591"/>
                      </a:cubicBezTo>
                      <a:cubicBezTo>
                        <a:pt x="31183" y="3591"/>
                        <a:pt x="31183" y="3579"/>
                        <a:pt x="31170" y="3579"/>
                      </a:cubicBezTo>
                      <a:cubicBezTo>
                        <a:pt x="19912" y="1838"/>
                        <a:pt x="11169" y="732"/>
                        <a:pt x="2834" y="33"/>
                      </a:cubicBezTo>
                      <a:cubicBezTo>
                        <a:pt x="2611" y="14"/>
                        <a:pt x="2387" y="0"/>
                        <a:pt x="2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8930017" y="6522796"/>
                  <a:ext cx="81273" cy="744927"/>
                </a:xfrm>
                <a:custGeom>
                  <a:avLst/>
                  <a:gdLst/>
                  <a:ahLst/>
                  <a:cxnLst/>
                  <a:rect l="l" t="t" r="r" b="b"/>
                  <a:pathLst>
                    <a:path w="3800" h="34830" extrusionOk="0">
                      <a:moveTo>
                        <a:pt x="51" y="1"/>
                      </a:moveTo>
                      <a:cubicBezTo>
                        <a:pt x="13" y="1"/>
                        <a:pt x="1" y="26"/>
                        <a:pt x="1" y="64"/>
                      </a:cubicBezTo>
                      <a:cubicBezTo>
                        <a:pt x="140" y="2135"/>
                        <a:pt x="827" y="4143"/>
                        <a:pt x="1475" y="6100"/>
                      </a:cubicBezTo>
                      <a:cubicBezTo>
                        <a:pt x="1843" y="7193"/>
                        <a:pt x="2237" y="8336"/>
                        <a:pt x="2517" y="9467"/>
                      </a:cubicBezTo>
                      <a:cubicBezTo>
                        <a:pt x="3698" y="14220"/>
                        <a:pt x="3215" y="19201"/>
                        <a:pt x="2758" y="24029"/>
                      </a:cubicBezTo>
                      <a:cubicBezTo>
                        <a:pt x="2415" y="27562"/>
                        <a:pt x="2059" y="31221"/>
                        <a:pt x="2351" y="34779"/>
                      </a:cubicBezTo>
                      <a:cubicBezTo>
                        <a:pt x="2364" y="34804"/>
                        <a:pt x="2377" y="34830"/>
                        <a:pt x="2402" y="34830"/>
                      </a:cubicBezTo>
                      <a:lnTo>
                        <a:pt x="2415" y="34830"/>
                      </a:lnTo>
                      <a:cubicBezTo>
                        <a:pt x="2440" y="34830"/>
                        <a:pt x="2466" y="34804"/>
                        <a:pt x="2453" y="34779"/>
                      </a:cubicBezTo>
                      <a:cubicBezTo>
                        <a:pt x="2161" y="31221"/>
                        <a:pt x="2517" y="27574"/>
                        <a:pt x="2860" y="24042"/>
                      </a:cubicBezTo>
                      <a:cubicBezTo>
                        <a:pt x="3317" y="19213"/>
                        <a:pt x="3800" y="14220"/>
                        <a:pt x="2618" y="9455"/>
                      </a:cubicBezTo>
                      <a:cubicBezTo>
                        <a:pt x="2326" y="8311"/>
                        <a:pt x="1945" y="7167"/>
                        <a:pt x="1576" y="6062"/>
                      </a:cubicBezTo>
                      <a:cubicBezTo>
                        <a:pt x="916" y="4130"/>
                        <a:pt x="242" y="2123"/>
                        <a:pt x="102" y="52"/>
                      </a:cubicBezTo>
                      <a:cubicBezTo>
                        <a:pt x="102" y="26"/>
                        <a:pt x="77"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3" name="Google Shape;943;p34"/>
            <p:cNvGrpSpPr/>
            <p:nvPr/>
          </p:nvGrpSpPr>
          <p:grpSpPr>
            <a:xfrm>
              <a:off x="-522504" y="3773027"/>
              <a:ext cx="1027696" cy="1641589"/>
              <a:chOff x="-179973" y="3342262"/>
              <a:chExt cx="1027696" cy="1641589"/>
            </a:xfrm>
          </p:grpSpPr>
          <p:sp>
            <p:nvSpPr>
              <p:cNvPr id="944" name="Google Shape;944;p34"/>
              <p:cNvSpPr/>
              <p:nvPr/>
            </p:nvSpPr>
            <p:spPr>
              <a:xfrm>
                <a:off x="-27142" y="4885553"/>
                <a:ext cx="600304" cy="98297"/>
              </a:xfrm>
              <a:custGeom>
                <a:avLst/>
                <a:gdLst/>
                <a:ahLst/>
                <a:cxnLst/>
                <a:rect l="l" t="t" r="r" b="b"/>
                <a:pathLst>
                  <a:path w="33839" h="5541" extrusionOk="0">
                    <a:moveTo>
                      <a:pt x="16913" y="0"/>
                    </a:moveTo>
                    <a:cubicBezTo>
                      <a:pt x="7574" y="0"/>
                      <a:pt x="1" y="1245"/>
                      <a:pt x="1" y="2770"/>
                    </a:cubicBezTo>
                    <a:cubicBezTo>
                      <a:pt x="1" y="4295"/>
                      <a:pt x="7574" y="5540"/>
                      <a:pt x="16913" y="5540"/>
                    </a:cubicBezTo>
                    <a:cubicBezTo>
                      <a:pt x="26253" y="5540"/>
                      <a:pt x="33839" y="4295"/>
                      <a:pt x="33839" y="2770"/>
                    </a:cubicBezTo>
                    <a:cubicBezTo>
                      <a:pt x="33839" y="1245"/>
                      <a:pt x="26253" y="0"/>
                      <a:pt x="16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79973" y="3416663"/>
                <a:ext cx="441318" cy="883399"/>
              </a:xfrm>
              <a:custGeom>
                <a:avLst/>
                <a:gdLst/>
                <a:ahLst/>
                <a:cxnLst/>
                <a:rect l="l" t="t" r="r" b="b"/>
                <a:pathLst>
                  <a:path w="24877" h="49797" extrusionOk="0">
                    <a:moveTo>
                      <a:pt x="3935" y="0"/>
                    </a:moveTo>
                    <a:cubicBezTo>
                      <a:pt x="3219" y="0"/>
                      <a:pt x="2516" y="195"/>
                      <a:pt x="1907" y="576"/>
                    </a:cubicBezTo>
                    <a:cubicBezTo>
                      <a:pt x="0" y="1846"/>
                      <a:pt x="191" y="4375"/>
                      <a:pt x="674" y="6433"/>
                    </a:cubicBezTo>
                    <a:cubicBezTo>
                      <a:pt x="1563" y="10284"/>
                      <a:pt x="3050" y="13943"/>
                      <a:pt x="4842" y="17450"/>
                    </a:cubicBezTo>
                    <a:cubicBezTo>
                      <a:pt x="8146" y="23918"/>
                      <a:pt x="12440" y="29776"/>
                      <a:pt x="16354" y="35862"/>
                    </a:cubicBezTo>
                    <a:cubicBezTo>
                      <a:pt x="18311" y="38899"/>
                      <a:pt x="20192" y="41974"/>
                      <a:pt x="21780" y="45202"/>
                    </a:cubicBezTo>
                    <a:cubicBezTo>
                      <a:pt x="22390" y="46460"/>
                      <a:pt x="22873" y="47883"/>
                      <a:pt x="23368" y="49293"/>
                    </a:cubicBezTo>
                    <a:cubicBezTo>
                      <a:pt x="23489" y="49641"/>
                      <a:pt x="23776" y="49796"/>
                      <a:pt x="24063" y="49796"/>
                    </a:cubicBezTo>
                    <a:cubicBezTo>
                      <a:pt x="24469" y="49796"/>
                      <a:pt x="24876" y="49484"/>
                      <a:pt x="24817" y="48963"/>
                    </a:cubicBezTo>
                    <a:cubicBezTo>
                      <a:pt x="24054" y="42012"/>
                      <a:pt x="23305" y="35036"/>
                      <a:pt x="21869" y="28213"/>
                    </a:cubicBezTo>
                    <a:cubicBezTo>
                      <a:pt x="19887" y="18683"/>
                      <a:pt x="16087" y="9140"/>
                      <a:pt x="8921" y="2533"/>
                    </a:cubicBezTo>
                    <a:cubicBezTo>
                      <a:pt x="7612" y="1325"/>
                      <a:pt x="6138" y="182"/>
                      <a:pt x="4295" y="17"/>
                    </a:cubicBezTo>
                    <a:cubicBezTo>
                      <a:pt x="4175" y="6"/>
                      <a:pt x="4055" y="0"/>
                      <a:pt x="3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256662" y="3342262"/>
                <a:ext cx="344901" cy="962856"/>
              </a:xfrm>
              <a:custGeom>
                <a:avLst/>
                <a:gdLst/>
                <a:ahLst/>
                <a:cxnLst/>
                <a:rect l="l" t="t" r="r" b="b"/>
                <a:pathLst>
                  <a:path w="19442" h="54276" extrusionOk="0">
                    <a:moveTo>
                      <a:pt x="13532" y="0"/>
                    </a:moveTo>
                    <a:cubicBezTo>
                      <a:pt x="12243" y="0"/>
                      <a:pt x="10930" y="552"/>
                      <a:pt x="9925" y="1390"/>
                    </a:cubicBezTo>
                    <a:cubicBezTo>
                      <a:pt x="8552" y="2533"/>
                      <a:pt x="7625" y="4134"/>
                      <a:pt x="6837" y="5723"/>
                    </a:cubicBezTo>
                    <a:cubicBezTo>
                      <a:pt x="3253" y="12927"/>
                      <a:pt x="1475" y="20920"/>
                      <a:pt x="712" y="28925"/>
                    </a:cubicBezTo>
                    <a:cubicBezTo>
                      <a:pt x="267" y="33614"/>
                      <a:pt x="153" y="38341"/>
                      <a:pt x="191" y="43055"/>
                    </a:cubicBezTo>
                    <a:cubicBezTo>
                      <a:pt x="204" y="45419"/>
                      <a:pt x="255" y="47782"/>
                      <a:pt x="318" y="50146"/>
                    </a:cubicBezTo>
                    <a:cubicBezTo>
                      <a:pt x="344" y="51365"/>
                      <a:pt x="1" y="53144"/>
                      <a:pt x="445" y="54275"/>
                    </a:cubicBezTo>
                    <a:cubicBezTo>
                      <a:pt x="2123" y="53259"/>
                      <a:pt x="3571" y="49764"/>
                      <a:pt x="4600" y="48049"/>
                    </a:cubicBezTo>
                    <a:cubicBezTo>
                      <a:pt x="6049" y="45660"/>
                      <a:pt x="7409" y="43208"/>
                      <a:pt x="8705" y="40730"/>
                    </a:cubicBezTo>
                    <a:cubicBezTo>
                      <a:pt x="11259" y="35800"/>
                      <a:pt x="13495" y="30717"/>
                      <a:pt x="15414" y="25507"/>
                    </a:cubicBezTo>
                    <a:cubicBezTo>
                      <a:pt x="17650" y="19382"/>
                      <a:pt x="19442" y="12889"/>
                      <a:pt x="18641" y="6422"/>
                    </a:cubicBezTo>
                    <a:cubicBezTo>
                      <a:pt x="18336" y="3906"/>
                      <a:pt x="17320" y="1085"/>
                      <a:pt x="14918" y="233"/>
                    </a:cubicBezTo>
                    <a:cubicBezTo>
                      <a:pt x="14470" y="74"/>
                      <a:pt x="14003" y="0"/>
                      <a:pt x="13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277400" y="3684590"/>
                <a:ext cx="570323" cy="632466"/>
              </a:xfrm>
              <a:custGeom>
                <a:avLst/>
                <a:gdLst/>
                <a:ahLst/>
                <a:cxnLst/>
                <a:rect l="l" t="t" r="r" b="b"/>
                <a:pathLst>
                  <a:path w="32149" h="35652" extrusionOk="0">
                    <a:moveTo>
                      <a:pt x="28367" y="0"/>
                    </a:moveTo>
                    <a:cubicBezTo>
                      <a:pt x="27976" y="0"/>
                      <a:pt x="27579" y="52"/>
                      <a:pt x="27193" y="149"/>
                    </a:cubicBezTo>
                    <a:cubicBezTo>
                      <a:pt x="25833" y="505"/>
                      <a:pt x="24601" y="1356"/>
                      <a:pt x="23445" y="2246"/>
                    </a:cubicBezTo>
                    <a:cubicBezTo>
                      <a:pt x="18247" y="6274"/>
                      <a:pt x="13914" y="11522"/>
                      <a:pt x="10242" y="17125"/>
                    </a:cubicBezTo>
                    <a:cubicBezTo>
                      <a:pt x="8082" y="20416"/>
                      <a:pt x="6138" y="23860"/>
                      <a:pt x="4283" y="27329"/>
                    </a:cubicBezTo>
                    <a:cubicBezTo>
                      <a:pt x="3355" y="29070"/>
                      <a:pt x="2453" y="30823"/>
                      <a:pt x="1551" y="32577"/>
                    </a:cubicBezTo>
                    <a:cubicBezTo>
                      <a:pt x="1093" y="33492"/>
                      <a:pt x="166" y="34673"/>
                      <a:pt x="1" y="35652"/>
                    </a:cubicBezTo>
                    <a:cubicBezTo>
                      <a:pt x="1513" y="35499"/>
                      <a:pt x="3838" y="33453"/>
                      <a:pt x="5185" y="32551"/>
                    </a:cubicBezTo>
                    <a:cubicBezTo>
                      <a:pt x="7091" y="31306"/>
                      <a:pt x="8946" y="29997"/>
                      <a:pt x="10776" y="28625"/>
                    </a:cubicBezTo>
                    <a:cubicBezTo>
                      <a:pt x="14423" y="25893"/>
                      <a:pt x="17904" y="22945"/>
                      <a:pt x="21208" y="19806"/>
                    </a:cubicBezTo>
                    <a:cubicBezTo>
                      <a:pt x="25096" y="16096"/>
                      <a:pt x="28858" y="11954"/>
                      <a:pt x="30891" y="6922"/>
                    </a:cubicBezTo>
                    <a:cubicBezTo>
                      <a:pt x="31691" y="4965"/>
                      <a:pt x="32149" y="2525"/>
                      <a:pt x="30916" y="1064"/>
                    </a:cubicBezTo>
                    <a:cubicBezTo>
                      <a:pt x="30297" y="327"/>
                      <a:pt x="29353" y="0"/>
                      <a:pt x="2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8" name="Google Shape;948;p34"/>
              <p:cNvGrpSpPr/>
              <p:nvPr/>
            </p:nvGrpSpPr>
            <p:grpSpPr>
              <a:xfrm>
                <a:off x="-100681" y="3394543"/>
                <a:ext cx="887149" cy="926928"/>
                <a:chOff x="359550" y="2686050"/>
                <a:chExt cx="1288525" cy="1346300"/>
              </a:xfrm>
            </p:grpSpPr>
            <p:sp>
              <p:nvSpPr>
                <p:cNvPr id="949" name="Google Shape;949;p34"/>
                <p:cNvSpPr/>
                <p:nvPr/>
              </p:nvSpPr>
              <p:spPr>
                <a:xfrm>
                  <a:off x="359550" y="2777725"/>
                  <a:ext cx="523350" cy="1205575"/>
                </a:xfrm>
                <a:custGeom>
                  <a:avLst/>
                  <a:gdLst/>
                  <a:ahLst/>
                  <a:cxnLst/>
                  <a:rect l="l" t="t" r="r" b="b"/>
                  <a:pathLst>
                    <a:path w="20934" h="48223" extrusionOk="0">
                      <a:moveTo>
                        <a:pt x="116" y="0"/>
                      </a:moveTo>
                      <a:cubicBezTo>
                        <a:pt x="86" y="0"/>
                        <a:pt x="57" y="15"/>
                        <a:pt x="41" y="38"/>
                      </a:cubicBezTo>
                      <a:cubicBezTo>
                        <a:pt x="1" y="79"/>
                        <a:pt x="14" y="133"/>
                        <a:pt x="55" y="174"/>
                      </a:cubicBezTo>
                      <a:cubicBezTo>
                        <a:pt x="150" y="255"/>
                        <a:pt x="10149" y="8996"/>
                        <a:pt x="14452" y="23244"/>
                      </a:cubicBezTo>
                      <a:cubicBezTo>
                        <a:pt x="18755" y="37506"/>
                        <a:pt x="20717" y="48033"/>
                        <a:pt x="20744" y="48141"/>
                      </a:cubicBezTo>
                      <a:cubicBezTo>
                        <a:pt x="20744" y="48182"/>
                        <a:pt x="20784" y="48222"/>
                        <a:pt x="20839" y="48222"/>
                      </a:cubicBezTo>
                      <a:lnTo>
                        <a:pt x="20852" y="48209"/>
                      </a:lnTo>
                      <a:cubicBezTo>
                        <a:pt x="20893" y="48209"/>
                        <a:pt x="20933" y="48155"/>
                        <a:pt x="20920" y="48101"/>
                      </a:cubicBezTo>
                      <a:cubicBezTo>
                        <a:pt x="20906" y="48006"/>
                        <a:pt x="18931" y="37479"/>
                        <a:pt x="14628" y="23190"/>
                      </a:cubicBezTo>
                      <a:cubicBezTo>
                        <a:pt x="10325" y="8915"/>
                        <a:pt x="271" y="106"/>
                        <a:pt x="177" y="25"/>
                      </a:cubicBezTo>
                      <a:cubicBezTo>
                        <a:pt x="160" y="8"/>
                        <a:pt x="138" y="0"/>
                        <a:pt x="116"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894700" y="2686050"/>
                  <a:ext cx="324450" cy="1324650"/>
                </a:xfrm>
                <a:custGeom>
                  <a:avLst/>
                  <a:gdLst/>
                  <a:ahLst/>
                  <a:cxnLst/>
                  <a:rect l="l" t="t" r="r" b="b"/>
                  <a:pathLst>
                    <a:path w="12978" h="52986" extrusionOk="0">
                      <a:moveTo>
                        <a:pt x="12865" y="0"/>
                      </a:moveTo>
                      <a:cubicBezTo>
                        <a:pt x="12827" y="0"/>
                        <a:pt x="12794" y="23"/>
                        <a:pt x="12774" y="52"/>
                      </a:cubicBezTo>
                      <a:cubicBezTo>
                        <a:pt x="5116" y="16668"/>
                        <a:pt x="772" y="34610"/>
                        <a:pt x="1" y="52891"/>
                      </a:cubicBezTo>
                      <a:cubicBezTo>
                        <a:pt x="1" y="52931"/>
                        <a:pt x="41" y="52985"/>
                        <a:pt x="96" y="52985"/>
                      </a:cubicBezTo>
                      <a:cubicBezTo>
                        <a:pt x="150" y="52985"/>
                        <a:pt x="190" y="52931"/>
                        <a:pt x="190" y="52891"/>
                      </a:cubicBezTo>
                      <a:cubicBezTo>
                        <a:pt x="962" y="34637"/>
                        <a:pt x="5305" y="16722"/>
                        <a:pt x="12950" y="133"/>
                      </a:cubicBezTo>
                      <a:cubicBezTo>
                        <a:pt x="12977" y="92"/>
                        <a:pt x="12950" y="25"/>
                        <a:pt x="12910" y="11"/>
                      </a:cubicBezTo>
                      <a:cubicBezTo>
                        <a:pt x="12894" y="4"/>
                        <a:pt x="12879" y="0"/>
                        <a:pt x="12865"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911275" y="3171375"/>
                  <a:ext cx="736800" cy="860975"/>
                </a:xfrm>
                <a:custGeom>
                  <a:avLst/>
                  <a:gdLst/>
                  <a:ahLst/>
                  <a:cxnLst/>
                  <a:rect l="l" t="t" r="r" b="b"/>
                  <a:pathLst>
                    <a:path w="29472" h="34439" extrusionOk="0">
                      <a:moveTo>
                        <a:pt x="29376" y="1"/>
                      </a:moveTo>
                      <a:cubicBezTo>
                        <a:pt x="29361" y="1"/>
                        <a:pt x="29347" y="5"/>
                        <a:pt x="29336" y="15"/>
                      </a:cubicBezTo>
                      <a:cubicBezTo>
                        <a:pt x="17821" y="9419"/>
                        <a:pt x="7687" y="21273"/>
                        <a:pt x="14" y="34330"/>
                      </a:cubicBezTo>
                      <a:cubicBezTo>
                        <a:pt x="1" y="34357"/>
                        <a:pt x="14" y="34411"/>
                        <a:pt x="42" y="34425"/>
                      </a:cubicBezTo>
                      <a:cubicBezTo>
                        <a:pt x="55" y="34438"/>
                        <a:pt x="69" y="34438"/>
                        <a:pt x="82" y="34438"/>
                      </a:cubicBezTo>
                      <a:cubicBezTo>
                        <a:pt x="109" y="34438"/>
                        <a:pt x="136" y="34425"/>
                        <a:pt x="150" y="34398"/>
                      </a:cubicBezTo>
                      <a:cubicBezTo>
                        <a:pt x="7808" y="21367"/>
                        <a:pt x="17930" y="9514"/>
                        <a:pt x="29431" y="137"/>
                      </a:cubicBezTo>
                      <a:cubicBezTo>
                        <a:pt x="29458" y="110"/>
                        <a:pt x="29472" y="56"/>
                        <a:pt x="29445" y="29"/>
                      </a:cubicBezTo>
                      <a:cubicBezTo>
                        <a:pt x="29428" y="12"/>
                        <a:pt x="29401" y="1"/>
                        <a:pt x="29376"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34"/>
              <p:cNvSpPr/>
              <p:nvPr/>
            </p:nvSpPr>
            <p:spPr>
              <a:xfrm>
                <a:off x="34167" y="4279395"/>
                <a:ext cx="479707" cy="660726"/>
              </a:xfrm>
              <a:custGeom>
                <a:avLst/>
                <a:gdLst/>
                <a:ahLst/>
                <a:cxnLst/>
                <a:rect l="l" t="t" r="r" b="b"/>
                <a:pathLst>
                  <a:path w="27041" h="37245" extrusionOk="0">
                    <a:moveTo>
                      <a:pt x="1" y="1"/>
                    </a:moveTo>
                    <a:lnTo>
                      <a:pt x="4753" y="33661"/>
                    </a:lnTo>
                    <a:cubicBezTo>
                      <a:pt x="5046" y="35770"/>
                      <a:pt x="6062" y="37244"/>
                      <a:pt x="7218" y="37244"/>
                    </a:cubicBezTo>
                    <a:lnTo>
                      <a:pt x="20789" y="37244"/>
                    </a:lnTo>
                    <a:cubicBezTo>
                      <a:pt x="21996" y="37244"/>
                      <a:pt x="23038" y="35656"/>
                      <a:pt x="23280" y="33432"/>
                    </a:cubicBezTo>
                    <a:lnTo>
                      <a:pt x="270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34"/>
            <p:cNvGrpSpPr/>
            <p:nvPr/>
          </p:nvGrpSpPr>
          <p:grpSpPr>
            <a:xfrm>
              <a:off x="7042333" y="3160338"/>
              <a:ext cx="1209677" cy="1823933"/>
              <a:chOff x="-5279776" y="6572429"/>
              <a:chExt cx="993901" cy="1498589"/>
            </a:xfrm>
          </p:grpSpPr>
          <p:sp>
            <p:nvSpPr>
              <p:cNvPr id="954" name="Google Shape;954;p34"/>
              <p:cNvSpPr/>
              <p:nvPr/>
            </p:nvSpPr>
            <p:spPr>
              <a:xfrm>
                <a:off x="-4941275" y="7970858"/>
                <a:ext cx="611388" cy="100160"/>
              </a:xfrm>
              <a:custGeom>
                <a:avLst/>
                <a:gdLst/>
                <a:ahLst/>
                <a:cxnLst/>
                <a:rect l="l" t="t" r="r" b="b"/>
                <a:pathLst>
                  <a:path w="35520" h="5819" extrusionOk="0">
                    <a:moveTo>
                      <a:pt x="17766" y="0"/>
                    </a:moveTo>
                    <a:cubicBezTo>
                      <a:pt x="7956" y="0"/>
                      <a:pt x="0" y="1299"/>
                      <a:pt x="0" y="2909"/>
                    </a:cubicBezTo>
                    <a:cubicBezTo>
                      <a:pt x="0" y="4520"/>
                      <a:pt x="7956" y="5819"/>
                      <a:pt x="17766" y="5819"/>
                    </a:cubicBezTo>
                    <a:cubicBezTo>
                      <a:pt x="27563" y="5819"/>
                      <a:pt x="35519" y="4520"/>
                      <a:pt x="35519" y="2909"/>
                    </a:cubicBezTo>
                    <a:cubicBezTo>
                      <a:pt x="35519" y="1299"/>
                      <a:pt x="27563" y="0"/>
                      <a:pt x="17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587265" y="6674602"/>
                <a:ext cx="301391" cy="671615"/>
              </a:xfrm>
              <a:custGeom>
                <a:avLst/>
                <a:gdLst/>
                <a:ahLst/>
                <a:cxnLst/>
                <a:rect l="l" t="t" r="r" b="b"/>
                <a:pathLst>
                  <a:path w="17510" h="39019" extrusionOk="0">
                    <a:moveTo>
                      <a:pt x="14831" y="1"/>
                    </a:moveTo>
                    <a:cubicBezTo>
                      <a:pt x="12213" y="1"/>
                      <a:pt x="6668" y="13746"/>
                      <a:pt x="4506" y="21753"/>
                    </a:cubicBezTo>
                    <a:cubicBezTo>
                      <a:pt x="2314" y="29872"/>
                      <a:pt x="0" y="38491"/>
                      <a:pt x="0" y="38491"/>
                    </a:cubicBezTo>
                    <a:lnTo>
                      <a:pt x="258" y="39019"/>
                    </a:lnTo>
                    <a:cubicBezTo>
                      <a:pt x="258" y="39019"/>
                      <a:pt x="11082" y="24730"/>
                      <a:pt x="13261" y="18289"/>
                    </a:cubicBezTo>
                    <a:cubicBezTo>
                      <a:pt x="15439" y="11849"/>
                      <a:pt x="17510" y="401"/>
                      <a:pt x="14939" y="9"/>
                    </a:cubicBezTo>
                    <a:cubicBezTo>
                      <a:pt x="14903" y="3"/>
                      <a:pt x="14867" y="1"/>
                      <a:pt x="14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4676701" y="6769323"/>
                <a:ext cx="310858" cy="978427"/>
              </a:xfrm>
              <a:custGeom>
                <a:avLst/>
                <a:gdLst/>
                <a:ahLst/>
                <a:cxnLst/>
                <a:rect l="l" t="t" r="r" b="b"/>
                <a:pathLst>
                  <a:path w="18060" h="56844" extrusionOk="0">
                    <a:moveTo>
                      <a:pt x="17959" y="0"/>
                    </a:moveTo>
                    <a:cubicBezTo>
                      <a:pt x="17933" y="0"/>
                      <a:pt x="17907" y="12"/>
                      <a:pt x="17889" y="40"/>
                    </a:cubicBezTo>
                    <a:cubicBezTo>
                      <a:pt x="17821" y="202"/>
                      <a:pt x="11461" y="16616"/>
                      <a:pt x="6495" y="30174"/>
                    </a:cubicBezTo>
                    <a:cubicBezTo>
                      <a:pt x="4466" y="35681"/>
                      <a:pt x="1719" y="44666"/>
                      <a:pt x="109" y="56140"/>
                    </a:cubicBezTo>
                    <a:cubicBezTo>
                      <a:pt x="68" y="56451"/>
                      <a:pt x="28" y="56681"/>
                      <a:pt x="28" y="56722"/>
                    </a:cubicBezTo>
                    <a:cubicBezTo>
                      <a:pt x="0" y="56776"/>
                      <a:pt x="28" y="56830"/>
                      <a:pt x="82" y="56843"/>
                    </a:cubicBezTo>
                    <a:lnTo>
                      <a:pt x="109" y="56843"/>
                    </a:lnTo>
                    <a:cubicBezTo>
                      <a:pt x="149" y="56843"/>
                      <a:pt x="176" y="56816"/>
                      <a:pt x="190" y="56789"/>
                    </a:cubicBezTo>
                    <a:cubicBezTo>
                      <a:pt x="203" y="56749"/>
                      <a:pt x="230" y="56600"/>
                      <a:pt x="285" y="56167"/>
                    </a:cubicBezTo>
                    <a:cubicBezTo>
                      <a:pt x="1908" y="44720"/>
                      <a:pt x="4642" y="35749"/>
                      <a:pt x="6658" y="30228"/>
                    </a:cubicBezTo>
                    <a:cubicBezTo>
                      <a:pt x="11624" y="16683"/>
                      <a:pt x="17997" y="284"/>
                      <a:pt x="18051" y="108"/>
                    </a:cubicBezTo>
                    <a:cubicBezTo>
                      <a:pt x="18060" y="45"/>
                      <a:pt x="18010" y="0"/>
                      <a:pt x="17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4625924" y="7288417"/>
                <a:ext cx="328638" cy="273128"/>
              </a:xfrm>
              <a:custGeom>
                <a:avLst/>
                <a:gdLst/>
                <a:ahLst/>
                <a:cxnLst/>
                <a:rect l="l" t="t" r="r" b="b"/>
                <a:pathLst>
                  <a:path w="19093" h="15868" extrusionOk="0">
                    <a:moveTo>
                      <a:pt x="16186" y="0"/>
                    </a:moveTo>
                    <a:cubicBezTo>
                      <a:pt x="16149" y="0"/>
                      <a:pt x="16112" y="1"/>
                      <a:pt x="16075" y="2"/>
                    </a:cubicBezTo>
                    <a:cubicBezTo>
                      <a:pt x="15263" y="16"/>
                      <a:pt x="14492" y="273"/>
                      <a:pt x="13748" y="571"/>
                    </a:cubicBezTo>
                    <a:cubicBezTo>
                      <a:pt x="11421" y="1355"/>
                      <a:pt x="9201" y="2925"/>
                      <a:pt x="7375" y="4522"/>
                    </a:cubicBezTo>
                    <a:cubicBezTo>
                      <a:pt x="4844" y="6768"/>
                      <a:pt x="2815" y="9528"/>
                      <a:pt x="1421" y="12613"/>
                    </a:cubicBezTo>
                    <a:cubicBezTo>
                      <a:pt x="1205" y="13100"/>
                      <a:pt x="0" y="15387"/>
                      <a:pt x="352" y="15834"/>
                    </a:cubicBezTo>
                    <a:cubicBezTo>
                      <a:pt x="371" y="15857"/>
                      <a:pt x="406" y="15868"/>
                      <a:pt x="456" y="15868"/>
                    </a:cubicBezTo>
                    <a:cubicBezTo>
                      <a:pt x="1804" y="15868"/>
                      <a:pt x="14003" y="7628"/>
                      <a:pt x="15426" y="6741"/>
                    </a:cubicBezTo>
                    <a:cubicBezTo>
                      <a:pt x="16481" y="6078"/>
                      <a:pt x="17577" y="5374"/>
                      <a:pt x="18254" y="4332"/>
                    </a:cubicBezTo>
                    <a:cubicBezTo>
                      <a:pt x="18930" y="3290"/>
                      <a:pt x="19093" y="1775"/>
                      <a:pt x="18254" y="841"/>
                    </a:cubicBezTo>
                    <a:cubicBezTo>
                      <a:pt x="17750" y="273"/>
                      <a:pt x="16963" y="0"/>
                      <a:pt x="16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4671572" y="7316766"/>
                <a:ext cx="316555" cy="432619"/>
              </a:xfrm>
              <a:custGeom>
                <a:avLst/>
                <a:gdLst/>
                <a:ahLst/>
                <a:cxnLst/>
                <a:rect l="l" t="t" r="r" b="b"/>
                <a:pathLst>
                  <a:path w="18391" h="25134" extrusionOk="0">
                    <a:moveTo>
                      <a:pt x="18260" y="0"/>
                    </a:moveTo>
                    <a:cubicBezTo>
                      <a:pt x="18249" y="0"/>
                      <a:pt x="18238" y="2"/>
                      <a:pt x="18227" y="6"/>
                    </a:cubicBezTo>
                    <a:cubicBezTo>
                      <a:pt x="9932" y="2563"/>
                      <a:pt x="4425" y="11386"/>
                      <a:pt x="4371" y="11467"/>
                    </a:cubicBezTo>
                    <a:cubicBezTo>
                      <a:pt x="1110" y="16649"/>
                      <a:pt x="27" y="24944"/>
                      <a:pt x="14" y="25025"/>
                    </a:cubicBezTo>
                    <a:cubicBezTo>
                      <a:pt x="0" y="25079"/>
                      <a:pt x="41" y="25120"/>
                      <a:pt x="95" y="25133"/>
                    </a:cubicBezTo>
                    <a:lnTo>
                      <a:pt x="108" y="25133"/>
                    </a:lnTo>
                    <a:cubicBezTo>
                      <a:pt x="149" y="25133"/>
                      <a:pt x="190" y="25093"/>
                      <a:pt x="190" y="25052"/>
                    </a:cubicBezTo>
                    <a:cubicBezTo>
                      <a:pt x="203" y="24971"/>
                      <a:pt x="1286" y="16717"/>
                      <a:pt x="4520" y="11575"/>
                    </a:cubicBezTo>
                    <a:cubicBezTo>
                      <a:pt x="4587" y="11480"/>
                      <a:pt x="10040" y="2726"/>
                      <a:pt x="18281" y="195"/>
                    </a:cubicBezTo>
                    <a:cubicBezTo>
                      <a:pt x="18391" y="159"/>
                      <a:pt x="18357" y="0"/>
                      <a:pt x="18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5093140" y="6572429"/>
                <a:ext cx="376747" cy="722254"/>
              </a:xfrm>
              <a:custGeom>
                <a:avLst/>
                <a:gdLst/>
                <a:ahLst/>
                <a:cxnLst/>
                <a:rect l="l" t="t" r="r" b="b"/>
                <a:pathLst>
                  <a:path w="21888" h="41961" extrusionOk="0">
                    <a:moveTo>
                      <a:pt x="5508" y="0"/>
                    </a:moveTo>
                    <a:cubicBezTo>
                      <a:pt x="5115" y="0"/>
                      <a:pt x="4739" y="127"/>
                      <a:pt x="4385" y="397"/>
                    </a:cubicBezTo>
                    <a:cubicBezTo>
                      <a:pt x="1" y="3753"/>
                      <a:pt x="10054" y="22412"/>
                      <a:pt x="12882" y="27568"/>
                    </a:cubicBezTo>
                    <a:cubicBezTo>
                      <a:pt x="15007" y="31424"/>
                      <a:pt x="19161" y="38474"/>
                      <a:pt x="21096" y="41762"/>
                    </a:cubicBezTo>
                    <a:cubicBezTo>
                      <a:pt x="21180" y="41900"/>
                      <a:pt x="21310" y="41960"/>
                      <a:pt x="21439" y="41960"/>
                    </a:cubicBezTo>
                    <a:cubicBezTo>
                      <a:pt x="21665" y="41960"/>
                      <a:pt x="21888" y="41775"/>
                      <a:pt x="21854" y="41491"/>
                    </a:cubicBezTo>
                    <a:cubicBezTo>
                      <a:pt x="21218" y="37283"/>
                      <a:pt x="19675" y="27568"/>
                      <a:pt x="18281" y="22412"/>
                    </a:cubicBezTo>
                    <a:cubicBezTo>
                      <a:pt x="16627" y="16269"/>
                      <a:pt x="9968"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4977765" y="6619385"/>
                <a:ext cx="306434" cy="1115095"/>
              </a:xfrm>
              <a:custGeom>
                <a:avLst/>
                <a:gdLst/>
                <a:ahLst/>
                <a:cxnLst/>
                <a:rect l="l" t="t" r="r" b="b"/>
                <a:pathLst>
                  <a:path w="17803" h="64784" extrusionOk="0">
                    <a:moveTo>
                      <a:pt x="125" y="0"/>
                    </a:moveTo>
                    <a:cubicBezTo>
                      <a:pt x="59" y="0"/>
                      <a:pt x="1" y="76"/>
                      <a:pt x="50" y="145"/>
                    </a:cubicBezTo>
                    <a:cubicBezTo>
                      <a:pt x="131" y="240"/>
                      <a:pt x="7330" y="10037"/>
                      <a:pt x="10942" y="23378"/>
                    </a:cubicBezTo>
                    <a:cubicBezTo>
                      <a:pt x="14569" y="36733"/>
                      <a:pt x="15286" y="41956"/>
                      <a:pt x="15286" y="42010"/>
                    </a:cubicBezTo>
                    <a:lnTo>
                      <a:pt x="17613" y="64702"/>
                    </a:lnTo>
                    <a:cubicBezTo>
                      <a:pt x="17613" y="64743"/>
                      <a:pt x="17654" y="64783"/>
                      <a:pt x="17708" y="64783"/>
                    </a:cubicBezTo>
                    <a:lnTo>
                      <a:pt x="17721" y="64783"/>
                    </a:lnTo>
                    <a:cubicBezTo>
                      <a:pt x="17776" y="64770"/>
                      <a:pt x="17803" y="64729"/>
                      <a:pt x="17803" y="64675"/>
                    </a:cubicBezTo>
                    <a:lnTo>
                      <a:pt x="15475" y="41983"/>
                    </a:lnTo>
                    <a:cubicBezTo>
                      <a:pt x="15462" y="41929"/>
                      <a:pt x="14758" y="36720"/>
                      <a:pt x="11118" y="23338"/>
                    </a:cubicBezTo>
                    <a:cubicBezTo>
                      <a:pt x="7492" y="9955"/>
                      <a:pt x="266" y="132"/>
                      <a:pt x="199" y="37"/>
                    </a:cubicBezTo>
                    <a:cubicBezTo>
                      <a:pt x="177" y="11"/>
                      <a:pt x="15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5279776" y="7286214"/>
                <a:ext cx="281442" cy="181385"/>
              </a:xfrm>
              <a:custGeom>
                <a:avLst/>
                <a:gdLst/>
                <a:ahLst/>
                <a:cxnLst/>
                <a:rect l="l" t="t" r="r" b="b"/>
                <a:pathLst>
                  <a:path w="16351" h="10538" extrusionOk="0">
                    <a:moveTo>
                      <a:pt x="14103" y="1"/>
                    </a:moveTo>
                    <a:cubicBezTo>
                      <a:pt x="11119" y="1"/>
                      <a:pt x="5704" y="600"/>
                      <a:pt x="1223" y="4379"/>
                    </a:cubicBezTo>
                    <a:lnTo>
                      <a:pt x="980" y="4460"/>
                    </a:lnTo>
                    <a:cubicBezTo>
                      <a:pt x="1" y="7863"/>
                      <a:pt x="793" y="10538"/>
                      <a:pt x="3106" y="10538"/>
                    </a:cubicBezTo>
                    <a:cubicBezTo>
                      <a:pt x="3543" y="10538"/>
                      <a:pt x="4035" y="10442"/>
                      <a:pt x="4579" y="10238"/>
                    </a:cubicBezTo>
                    <a:cubicBezTo>
                      <a:pt x="7989" y="8952"/>
                      <a:pt x="7150" y="2255"/>
                      <a:pt x="16351" y="130"/>
                    </a:cubicBezTo>
                    <a:cubicBezTo>
                      <a:pt x="16351" y="130"/>
                      <a:pt x="15489" y="1"/>
                      <a:pt x="14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5268278" y="7205987"/>
                <a:ext cx="562005" cy="186119"/>
              </a:xfrm>
              <a:custGeom>
                <a:avLst/>
                <a:gdLst/>
                <a:ahLst/>
                <a:cxnLst/>
                <a:rect l="l" t="t" r="r" b="b"/>
                <a:pathLst>
                  <a:path w="32651" h="10813" extrusionOk="0">
                    <a:moveTo>
                      <a:pt x="15533" y="1"/>
                    </a:moveTo>
                    <a:cubicBezTo>
                      <a:pt x="15145" y="1"/>
                      <a:pt x="14755" y="16"/>
                      <a:pt x="14370" y="42"/>
                    </a:cubicBezTo>
                    <a:cubicBezTo>
                      <a:pt x="10446" y="299"/>
                      <a:pt x="6712" y="1760"/>
                      <a:pt x="3654" y="4209"/>
                    </a:cubicBezTo>
                    <a:cubicBezTo>
                      <a:pt x="1773" y="5738"/>
                      <a:pt x="501" y="7335"/>
                      <a:pt x="0" y="9703"/>
                    </a:cubicBezTo>
                    <a:cubicBezTo>
                      <a:pt x="68" y="9662"/>
                      <a:pt x="122" y="9622"/>
                      <a:pt x="190" y="9581"/>
                    </a:cubicBezTo>
                    <a:cubicBezTo>
                      <a:pt x="4330" y="7078"/>
                      <a:pt x="9026" y="5617"/>
                      <a:pt x="13870" y="5319"/>
                    </a:cubicBezTo>
                    <a:cubicBezTo>
                      <a:pt x="14447" y="5283"/>
                      <a:pt x="15030" y="5265"/>
                      <a:pt x="15616" y="5265"/>
                    </a:cubicBezTo>
                    <a:cubicBezTo>
                      <a:pt x="15909" y="5265"/>
                      <a:pt x="16202" y="5269"/>
                      <a:pt x="16495" y="5278"/>
                    </a:cubicBezTo>
                    <a:cubicBezTo>
                      <a:pt x="22232" y="5468"/>
                      <a:pt x="27861" y="7443"/>
                      <a:pt x="32556" y="10745"/>
                    </a:cubicBezTo>
                    <a:lnTo>
                      <a:pt x="32651" y="10813"/>
                    </a:lnTo>
                    <a:cubicBezTo>
                      <a:pt x="32637" y="10799"/>
                      <a:pt x="32637" y="10772"/>
                      <a:pt x="32624" y="10745"/>
                    </a:cubicBezTo>
                    <a:cubicBezTo>
                      <a:pt x="31636" y="8675"/>
                      <a:pt x="30270" y="6807"/>
                      <a:pt x="28592" y="5224"/>
                    </a:cubicBezTo>
                    <a:cubicBezTo>
                      <a:pt x="26129" y="2883"/>
                      <a:pt x="23085" y="1233"/>
                      <a:pt x="19769" y="461"/>
                    </a:cubicBezTo>
                    <a:cubicBezTo>
                      <a:pt x="18579" y="191"/>
                      <a:pt x="17374" y="42"/>
                      <a:pt x="16170" y="15"/>
                    </a:cubicBezTo>
                    <a:cubicBezTo>
                      <a:pt x="15959" y="5"/>
                      <a:pt x="15747" y="1"/>
                      <a:pt x="1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5020934" y="7205987"/>
                <a:ext cx="315608" cy="185189"/>
              </a:xfrm>
              <a:custGeom>
                <a:avLst/>
                <a:gdLst/>
                <a:ahLst/>
                <a:cxnLst/>
                <a:rect l="l" t="t" r="r" b="b"/>
                <a:pathLst>
                  <a:path w="18336" h="10759" extrusionOk="0">
                    <a:moveTo>
                      <a:pt x="1163" y="1"/>
                    </a:moveTo>
                    <a:cubicBezTo>
                      <a:pt x="775" y="1"/>
                      <a:pt x="385" y="16"/>
                      <a:pt x="0" y="42"/>
                    </a:cubicBezTo>
                    <a:cubicBezTo>
                      <a:pt x="2450" y="164"/>
                      <a:pt x="4872" y="624"/>
                      <a:pt x="7199" y="1395"/>
                    </a:cubicBezTo>
                    <a:cubicBezTo>
                      <a:pt x="12192" y="3113"/>
                      <a:pt x="16481" y="6767"/>
                      <a:pt x="18146" y="10704"/>
                    </a:cubicBezTo>
                    <a:cubicBezTo>
                      <a:pt x="18159" y="10718"/>
                      <a:pt x="18159" y="10731"/>
                      <a:pt x="18186" y="10745"/>
                    </a:cubicBezTo>
                    <a:cubicBezTo>
                      <a:pt x="18200" y="10745"/>
                      <a:pt x="18213" y="10758"/>
                      <a:pt x="18227" y="10758"/>
                    </a:cubicBezTo>
                    <a:lnTo>
                      <a:pt x="18267" y="10758"/>
                    </a:lnTo>
                    <a:cubicBezTo>
                      <a:pt x="18322" y="10731"/>
                      <a:pt x="18335" y="10677"/>
                      <a:pt x="18322" y="10623"/>
                    </a:cubicBezTo>
                    <a:cubicBezTo>
                      <a:pt x="17496" y="8702"/>
                      <a:pt x="16062" y="6834"/>
                      <a:pt x="14222" y="5224"/>
                    </a:cubicBezTo>
                    <a:cubicBezTo>
                      <a:pt x="12178" y="3465"/>
                      <a:pt x="9811" y="2099"/>
                      <a:pt x="7253" y="1219"/>
                    </a:cubicBezTo>
                    <a:cubicBezTo>
                      <a:pt x="5481" y="610"/>
                      <a:pt x="3654" y="204"/>
                      <a:pt x="1800" y="15"/>
                    </a:cubicBezTo>
                    <a:cubicBezTo>
                      <a:pt x="1589" y="5"/>
                      <a:pt x="1377" y="1"/>
                      <a:pt x="1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4888415" y="7647591"/>
                <a:ext cx="488181" cy="356591"/>
              </a:xfrm>
              <a:custGeom>
                <a:avLst/>
                <a:gdLst/>
                <a:ahLst/>
                <a:cxnLst/>
                <a:rect l="l" t="t" r="r" b="b"/>
                <a:pathLst>
                  <a:path w="28362" h="20717" extrusionOk="0">
                    <a:moveTo>
                      <a:pt x="1" y="0"/>
                    </a:moveTo>
                    <a:lnTo>
                      <a:pt x="4980" y="18727"/>
                    </a:lnTo>
                    <a:cubicBezTo>
                      <a:pt x="5291" y="19904"/>
                      <a:pt x="6347" y="20716"/>
                      <a:pt x="7565" y="20716"/>
                    </a:cubicBezTo>
                    <a:lnTo>
                      <a:pt x="21813" y="20716"/>
                    </a:lnTo>
                    <a:cubicBezTo>
                      <a:pt x="23071" y="20716"/>
                      <a:pt x="24167" y="19837"/>
                      <a:pt x="24424" y="18592"/>
                    </a:cubicBezTo>
                    <a:lnTo>
                      <a:pt x="28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34"/>
            <p:cNvGrpSpPr/>
            <p:nvPr/>
          </p:nvGrpSpPr>
          <p:grpSpPr>
            <a:xfrm>
              <a:off x="697816" y="1717805"/>
              <a:ext cx="1297715" cy="3054995"/>
              <a:chOff x="-9421965" y="1270404"/>
              <a:chExt cx="1297715" cy="3054995"/>
            </a:xfrm>
          </p:grpSpPr>
          <p:sp>
            <p:nvSpPr>
              <p:cNvPr id="966" name="Google Shape;966;p34"/>
              <p:cNvSpPr/>
              <p:nvPr/>
            </p:nvSpPr>
            <p:spPr>
              <a:xfrm>
                <a:off x="-8803424" y="4062652"/>
                <a:ext cx="99495" cy="67413"/>
              </a:xfrm>
              <a:custGeom>
                <a:avLst/>
                <a:gdLst/>
                <a:ahLst/>
                <a:cxnLst/>
                <a:rect l="l" t="t" r="r" b="b"/>
                <a:pathLst>
                  <a:path w="4652" h="3152" extrusionOk="0">
                    <a:moveTo>
                      <a:pt x="4651" y="1"/>
                    </a:moveTo>
                    <a:lnTo>
                      <a:pt x="1" y="445"/>
                    </a:lnTo>
                    <a:lnTo>
                      <a:pt x="102" y="3152"/>
                    </a:lnTo>
                    <a:lnTo>
                      <a:pt x="4613" y="2821"/>
                    </a:lnTo>
                    <a:lnTo>
                      <a:pt x="4651" y="1"/>
                    </a:ln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8845537" y="4104295"/>
                <a:ext cx="332105" cy="221104"/>
              </a:xfrm>
              <a:custGeom>
                <a:avLst/>
                <a:gdLst/>
                <a:ahLst/>
                <a:cxnLst/>
                <a:rect l="l" t="t" r="r" b="b"/>
                <a:pathLst>
                  <a:path w="15528" h="10338" extrusionOk="0">
                    <a:moveTo>
                      <a:pt x="5688" y="1"/>
                    </a:moveTo>
                    <a:cubicBezTo>
                      <a:pt x="4544" y="1"/>
                      <a:pt x="2872" y="1116"/>
                      <a:pt x="2872" y="1116"/>
                    </a:cubicBezTo>
                    <a:lnTo>
                      <a:pt x="1741" y="900"/>
                    </a:lnTo>
                    <a:cubicBezTo>
                      <a:pt x="1741" y="900"/>
                      <a:pt x="0" y="6440"/>
                      <a:pt x="153" y="7711"/>
                    </a:cubicBezTo>
                    <a:cubicBezTo>
                      <a:pt x="268" y="8672"/>
                      <a:pt x="1873" y="8811"/>
                      <a:pt x="2990" y="8811"/>
                    </a:cubicBezTo>
                    <a:cubicBezTo>
                      <a:pt x="3349" y="8811"/>
                      <a:pt x="3658" y="8797"/>
                      <a:pt x="3850" y="8791"/>
                    </a:cubicBezTo>
                    <a:cubicBezTo>
                      <a:pt x="3859" y="8790"/>
                      <a:pt x="3869" y="8790"/>
                      <a:pt x="3879" y="8790"/>
                    </a:cubicBezTo>
                    <a:cubicBezTo>
                      <a:pt x="4778" y="8790"/>
                      <a:pt x="11742" y="10338"/>
                      <a:pt x="13295" y="10338"/>
                    </a:cubicBezTo>
                    <a:cubicBezTo>
                      <a:pt x="13364" y="10338"/>
                      <a:pt x="13423" y="10335"/>
                      <a:pt x="13469" y="10328"/>
                    </a:cubicBezTo>
                    <a:cubicBezTo>
                      <a:pt x="14587" y="10189"/>
                      <a:pt x="15528" y="9782"/>
                      <a:pt x="15096" y="8359"/>
                    </a:cubicBezTo>
                    <a:cubicBezTo>
                      <a:pt x="14676" y="6936"/>
                      <a:pt x="8348" y="2564"/>
                      <a:pt x="7726" y="1624"/>
                    </a:cubicBezTo>
                    <a:cubicBezTo>
                      <a:pt x="7103" y="684"/>
                      <a:pt x="7141" y="315"/>
                      <a:pt x="6010" y="36"/>
                    </a:cubicBezTo>
                    <a:cubicBezTo>
                      <a:pt x="5910" y="12"/>
                      <a:pt x="5801" y="1"/>
                      <a:pt x="5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9251310" y="4030592"/>
                <a:ext cx="102211" cy="60077"/>
              </a:xfrm>
              <a:custGeom>
                <a:avLst/>
                <a:gdLst/>
                <a:ahLst/>
                <a:cxnLst/>
                <a:rect l="l" t="t" r="r" b="b"/>
                <a:pathLst>
                  <a:path w="4779" h="2809" extrusionOk="0">
                    <a:moveTo>
                      <a:pt x="1" y="0"/>
                    </a:moveTo>
                    <a:lnTo>
                      <a:pt x="268" y="2808"/>
                    </a:lnTo>
                    <a:lnTo>
                      <a:pt x="4779" y="2796"/>
                    </a:lnTo>
                    <a:lnTo>
                      <a:pt x="4677" y="89"/>
                    </a:lnTo>
                    <a:lnTo>
                      <a:pt x="1" y="0"/>
                    </a:ln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9421965" y="4070480"/>
                <a:ext cx="325860" cy="233017"/>
              </a:xfrm>
              <a:custGeom>
                <a:avLst/>
                <a:gdLst/>
                <a:ahLst/>
                <a:cxnLst/>
                <a:rect l="l" t="t" r="r" b="b"/>
                <a:pathLst>
                  <a:path w="15236" h="10895" extrusionOk="0">
                    <a:moveTo>
                      <a:pt x="9217" y="0"/>
                    </a:moveTo>
                    <a:cubicBezTo>
                      <a:pt x="9046" y="0"/>
                      <a:pt x="8886" y="21"/>
                      <a:pt x="8742" y="67"/>
                    </a:cubicBezTo>
                    <a:cubicBezTo>
                      <a:pt x="7649" y="422"/>
                      <a:pt x="7713" y="804"/>
                      <a:pt x="7154" y="1769"/>
                    </a:cubicBezTo>
                    <a:cubicBezTo>
                      <a:pt x="6608" y="2748"/>
                      <a:pt x="635" y="7602"/>
                      <a:pt x="318" y="9050"/>
                    </a:cubicBezTo>
                    <a:cubicBezTo>
                      <a:pt x="0" y="10499"/>
                      <a:pt x="966" y="10829"/>
                      <a:pt x="2084" y="10893"/>
                    </a:cubicBezTo>
                    <a:cubicBezTo>
                      <a:pt x="2099" y="10894"/>
                      <a:pt x="2116" y="10894"/>
                      <a:pt x="2133" y="10894"/>
                    </a:cubicBezTo>
                    <a:cubicBezTo>
                      <a:pt x="3407" y="10894"/>
                      <a:pt x="10774" y="8656"/>
                      <a:pt x="11563" y="8618"/>
                    </a:cubicBezTo>
                    <a:cubicBezTo>
                      <a:pt x="12364" y="8593"/>
                      <a:pt x="15121" y="8542"/>
                      <a:pt x="15172" y="7259"/>
                    </a:cubicBezTo>
                    <a:cubicBezTo>
                      <a:pt x="15235" y="5988"/>
                      <a:pt x="13063" y="600"/>
                      <a:pt x="13063" y="600"/>
                    </a:cubicBezTo>
                    <a:lnTo>
                      <a:pt x="11970" y="905"/>
                    </a:lnTo>
                    <a:cubicBezTo>
                      <a:pt x="11970" y="905"/>
                      <a:pt x="10362" y="0"/>
                      <a:pt x="9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9277126" y="2679874"/>
                <a:ext cx="673193" cy="1400154"/>
              </a:xfrm>
              <a:custGeom>
                <a:avLst/>
                <a:gdLst/>
                <a:ahLst/>
                <a:cxnLst/>
                <a:rect l="l" t="t" r="r" b="b"/>
                <a:pathLst>
                  <a:path w="31476" h="65466" extrusionOk="0">
                    <a:moveTo>
                      <a:pt x="7333" y="1"/>
                    </a:moveTo>
                    <a:cubicBezTo>
                      <a:pt x="7333" y="1"/>
                      <a:pt x="1144" y="30827"/>
                      <a:pt x="941" y="36507"/>
                    </a:cubicBezTo>
                    <a:cubicBezTo>
                      <a:pt x="738" y="42174"/>
                      <a:pt x="1" y="63585"/>
                      <a:pt x="1" y="63585"/>
                    </a:cubicBezTo>
                    <a:lnTo>
                      <a:pt x="7078" y="63598"/>
                    </a:lnTo>
                    <a:cubicBezTo>
                      <a:pt x="7078" y="63598"/>
                      <a:pt x="10878" y="40789"/>
                      <a:pt x="11640" y="38362"/>
                    </a:cubicBezTo>
                    <a:cubicBezTo>
                      <a:pt x="12390" y="35923"/>
                      <a:pt x="18565" y="15859"/>
                      <a:pt x="18565" y="15859"/>
                    </a:cubicBezTo>
                    <a:cubicBezTo>
                      <a:pt x="18565" y="15859"/>
                      <a:pt x="21590" y="39392"/>
                      <a:pt x="21513" y="41094"/>
                    </a:cubicBezTo>
                    <a:cubicBezTo>
                      <a:pt x="21437" y="42797"/>
                      <a:pt x="21310" y="65466"/>
                      <a:pt x="21310" y="65466"/>
                    </a:cubicBezTo>
                    <a:lnTo>
                      <a:pt x="28095" y="65059"/>
                    </a:lnTo>
                    <a:cubicBezTo>
                      <a:pt x="28095" y="65059"/>
                      <a:pt x="31348" y="35338"/>
                      <a:pt x="31259" y="29391"/>
                    </a:cubicBezTo>
                    <a:cubicBezTo>
                      <a:pt x="31170" y="23432"/>
                      <a:pt x="31475" y="1754"/>
                      <a:pt x="31475" y="1754"/>
                    </a:cubicBezTo>
                    <a:lnTo>
                      <a:pt x="73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9125741" y="2852454"/>
                <a:ext cx="339184" cy="1187626"/>
              </a:xfrm>
              <a:custGeom>
                <a:avLst/>
                <a:gdLst/>
                <a:ahLst/>
                <a:cxnLst/>
                <a:rect l="l" t="t" r="r" b="b"/>
                <a:pathLst>
                  <a:path w="15859" h="55529" fill="none" extrusionOk="0">
                    <a:moveTo>
                      <a:pt x="15858" y="0"/>
                    </a:moveTo>
                    <a:cubicBezTo>
                      <a:pt x="15858" y="0"/>
                      <a:pt x="11957" y="6316"/>
                      <a:pt x="11576" y="7396"/>
                    </a:cubicBezTo>
                    <a:lnTo>
                      <a:pt x="11195" y="8476"/>
                    </a:lnTo>
                    <a:cubicBezTo>
                      <a:pt x="11195" y="8476"/>
                      <a:pt x="4194" y="30941"/>
                      <a:pt x="3939" y="32644"/>
                    </a:cubicBezTo>
                    <a:cubicBezTo>
                      <a:pt x="3685" y="34359"/>
                      <a:pt x="0" y="55529"/>
                      <a:pt x="0" y="55529"/>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8421028" y="2188570"/>
                <a:ext cx="281823" cy="189664"/>
              </a:xfrm>
              <a:custGeom>
                <a:avLst/>
                <a:gdLst/>
                <a:ahLst/>
                <a:cxnLst/>
                <a:rect l="l" t="t" r="r" b="b"/>
                <a:pathLst>
                  <a:path w="13177" h="8868" extrusionOk="0">
                    <a:moveTo>
                      <a:pt x="12461" y="1"/>
                    </a:moveTo>
                    <a:cubicBezTo>
                      <a:pt x="12278" y="1"/>
                      <a:pt x="12084" y="42"/>
                      <a:pt x="11906" y="87"/>
                    </a:cubicBezTo>
                    <a:cubicBezTo>
                      <a:pt x="10541" y="430"/>
                      <a:pt x="8616" y="1591"/>
                      <a:pt x="7303" y="1591"/>
                    </a:cubicBezTo>
                    <a:cubicBezTo>
                      <a:pt x="6771" y="1591"/>
                      <a:pt x="6339" y="1400"/>
                      <a:pt x="6087" y="887"/>
                    </a:cubicBezTo>
                    <a:cubicBezTo>
                      <a:pt x="6055" y="821"/>
                      <a:pt x="5953" y="791"/>
                      <a:pt x="5804" y="791"/>
                    </a:cubicBezTo>
                    <a:cubicBezTo>
                      <a:pt x="5245" y="791"/>
                      <a:pt x="4026" y="1216"/>
                      <a:pt x="3444" y="1688"/>
                    </a:cubicBezTo>
                    <a:cubicBezTo>
                      <a:pt x="2770" y="2221"/>
                      <a:pt x="2211" y="2857"/>
                      <a:pt x="1766" y="3594"/>
                    </a:cubicBezTo>
                    <a:cubicBezTo>
                      <a:pt x="1283" y="4394"/>
                      <a:pt x="762" y="5182"/>
                      <a:pt x="0" y="5729"/>
                    </a:cubicBezTo>
                    <a:cubicBezTo>
                      <a:pt x="508" y="6859"/>
                      <a:pt x="966" y="8092"/>
                      <a:pt x="1957" y="8867"/>
                    </a:cubicBezTo>
                    <a:cubicBezTo>
                      <a:pt x="3507" y="7330"/>
                      <a:pt x="4841" y="5271"/>
                      <a:pt x="6887" y="4496"/>
                    </a:cubicBezTo>
                    <a:cubicBezTo>
                      <a:pt x="8590" y="3848"/>
                      <a:pt x="10445" y="3543"/>
                      <a:pt x="11983" y="2577"/>
                    </a:cubicBezTo>
                    <a:cubicBezTo>
                      <a:pt x="12542" y="2234"/>
                      <a:pt x="12936" y="1688"/>
                      <a:pt x="13101" y="1052"/>
                    </a:cubicBezTo>
                    <a:cubicBezTo>
                      <a:pt x="13177" y="747"/>
                      <a:pt x="13177" y="379"/>
                      <a:pt x="12948" y="163"/>
                    </a:cubicBezTo>
                    <a:cubicBezTo>
                      <a:pt x="12815" y="42"/>
                      <a:pt x="12643" y="1"/>
                      <a:pt x="12461" y="1"/>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8307971" y="2129796"/>
                <a:ext cx="61168" cy="126486"/>
              </a:xfrm>
              <a:custGeom>
                <a:avLst/>
                <a:gdLst/>
                <a:ahLst/>
                <a:cxnLst/>
                <a:rect l="l" t="t" r="r" b="b"/>
                <a:pathLst>
                  <a:path w="2860" h="5914" extrusionOk="0">
                    <a:moveTo>
                      <a:pt x="2258" y="0"/>
                    </a:moveTo>
                    <a:cubicBezTo>
                      <a:pt x="2103" y="0"/>
                      <a:pt x="2006" y="171"/>
                      <a:pt x="1957" y="306"/>
                    </a:cubicBezTo>
                    <a:lnTo>
                      <a:pt x="585" y="3788"/>
                    </a:lnTo>
                    <a:cubicBezTo>
                      <a:pt x="432" y="4169"/>
                      <a:pt x="0" y="4830"/>
                      <a:pt x="89" y="5249"/>
                    </a:cubicBezTo>
                    <a:cubicBezTo>
                      <a:pt x="172" y="5654"/>
                      <a:pt x="701" y="5913"/>
                      <a:pt x="1092" y="5913"/>
                    </a:cubicBezTo>
                    <a:cubicBezTo>
                      <a:pt x="1118" y="5913"/>
                      <a:pt x="1144" y="5912"/>
                      <a:pt x="1169" y="5910"/>
                    </a:cubicBezTo>
                    <a:cubicBezTo>
                      <a:pt x="1715" y="5859"/>
                      <a:pt x="1868" y="5503"/>
                      <a:pt x="2109" y="5008"/>
                    </a:cubicBezTo>
                    <a:cubicBezTo>
                      <a:pt x="2351" y="4474"/>
                      <a:pt x="2503" y="3889"/>
                      <a:pt x="2554" y="3305"/>
                    </a:cubicBezTo>
                    <a:cubicBezTo>
                      <a:pt x="2605" y="2288"/>
                      <a:pt x="2859" y="1310"/>
                      <a:pt x="2618" y="319"/>
                    </a:cubicBezTo>
                    <a:cubicBezTo>
                      <a:pt x="2567" y="166"/>
                      <a:pt x="2440" y="39"/>
                      <a:pt x="2275" y="1"/>
                    </a:cubicBezTo>
                    <a:cubicBezTo>
                      <a:pt x="2269" y="1"/>
                      <a:pt x="2263" y="0"/>
                      <a:pt x="2258" y="0"/>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8244127" y="2073631"/>
                <a:ext cx="119877" cy="179741"/>
              </a:xfrm>
              <a:custGeom>
                <a:avLst/>
                <a:gdLst/>
                <a:ahLst/>
                <a:cxnLst/>
                <a:rect l="l" t="t" r="r" b="b"/>
                <a:pathLst>
                  <a:path w="5605" h="8404" extrusionOk="0">
                    <a:moveTo>
                      <a:pt x="4822" y="1"/>
                    </a:moveTo>
                    <a:cubicBezTo>
                      <a:pt x="4639" y="1"/>
                      <a:pt x="4462" y="111"/>
                      <a:pt x="4309" y="213"/>
                    </a:cubicBezTo>
                    <a:cubicBezTo>
                      <a:pt x="3457" y="759"/>
                      <a:pt x="2568" y="1356"/>
                      <a:pt x="2047" y="2233"/>
                    </a:cubicBezTo>
                    <a:cubicBezTo>
                      <a:pt x="1704" y="2818"/>
                      <a:pt x="1551" y="3504"/>
                      <a:pt x="1399" y="4165"/>
                    </a:cubicBezTo>
                    <a:cubicBezTo>
                      <a:pt x="1285" y="4749"/>
                      <a:pt x="1107" y="5321"/>
                      <a:pt x="865" y="5867"/>
                    </a:cubicBezTo>
                    <a:cubicBezTo>
                      <a:pt x="675" y="6249"/>
                      <a:pt x="319" y="6630"/>
                      <a:pt x="230" y="7062"/>
                    </a:cubicBezTo>
                    <a:cubicBezTo>
                      <a:pt x="1" y="8107"/>
                      <a:pt x="1035" y="8404"/>
                      <a:pt x="1904" y="8404"/>
                    </a:cubicBezTo>
                    <a:cubicBezTo>
                      <a:pt x="2144" y="8404"/>
                      <a:pt x="2371" y="8381"/>
                      <a:pt x="2555" y="8345"/>
                    </a:cubicBezTo>
                    <a:cubicBezTo>
                      <a:pt x="3102" y="8231"/>
                      <a:pt x="3673" y="8091"/>
                      <a:pt x="4093" y="7710"/>
                    </a:cubicBezTo>
                    <a:cubicBezTo>
                      <a:pt x="4766" y="7125"/>
                      <a:pt x="4893" y="6147"/>
                      <a:pt x="5020" y="5257"/>
                    </a:cubicBezTo>
                    <a:cubicBezTo>
                      <a:pt x="5236" y="3745"/>
                      <a:pt x="5605" y="2221"/>
                      <a:pt x="5376" y="721"/>
                    </a:cubicBezTo>
                    <a:cubicBezTo>
                      <a:pt x="5338" y="429"/>
                      <a:pt x="5236" y="98"/>
                      <a:pt x="4957" y="22"/>
                    </a:cubicBezTo>
                    <a:cubicBezTo>
                      <a:pt x="4912" y="7"/>
                      <a:pt x="4867" y="1"/>
                      <a:pt x="4822" y="1"/>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8201437" y="2094484"/>
                <a:ext cx="27740" cy="142954"/>
              </a:xfrm>
              <a:custGeom>
                <a:avLst/>
                <a:gdLst/>
                <a:ahLst/>
                <a:cxnLst/>
                <a:rect l="l" t="t" r="r" b="b"/>
                <a:pathLst>
                  <a:path w="1297" h="6684" fill="none" extrusionOk="0">
                    <a:moveTo>
                      <a:pt x="1207" y="0"/>
                    </a:moveTo>
                    <a:cubicBezTo>
                      <a:pt x="1207" y="0"/>
                      <a:pt x="1296" y="3418"/>
                      <a:pt x="826" y="4867"/>
                    </a:cubicBezTo>
                    <a:cubicBezTo>
                      <a:pt x="343" y="6303"/>
                      <a:pt x="0" y="6684"/>
                      <a:pt x="0" y="6684"/>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8168286" y="2078721"/>
                <a:ext cx="17965" cy="150846"/>
              </a:xfrm>
              <a:custGeom>
                <a:avLst/>
                <a:gdLst/>
                <a:ahLst/>
                <a:cxnLst/>
                <a:rect l="l" t="t" r="r" b="b"/>
                <a:pathLst>
                  <a:path w="840" h="7053" fill="none" extrusionOk="0">
                    <a:moveTo>
                      <a:pt x="814" y="0"/>
                    </a:moveTo>
                    <a:cubicBezTo>
                      <a:pt x="814" y="0"/>
                      <a:pt x="839" y="3952"/>
                      <a:pt x="585" y="5197"/>
                    </a:cubicBezTo>
                    <a:cubicBezTo>
                      <a:pt x="318" y="6455"/>
                      <a:pt x="0" y="7053"/>
                      <a:pt x="0" y="7053"/>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8304442" y="2206450"/>
                <a:ext cx="11164" cy="31547"/>
              </a:xfrm>
              <a:custGeom>
                <a:avLst/>
                <a:gdLst/>
                <a:ahLst/>
                <a:cxnLst/>
                <a:rect l="l" t="t" r="r" b="b"/>
                <a:pathLst>
                  <a:path w="522" h="1475" fill="none" extrusionOk="0">
                    <a:moveTo>
                      <a:pt x="521" y="0"/>
                    </a:moveTo>
                    <a:cubicBezTo>
                      <a:pt x="521" y="0"/>
                      <a:pt x="204" y="1119"/>
                      <a:pt x="0" y="1474"/>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8614546" y="1951805"/>
                <a:ext cx="300601" cy="565870"/>
              </a:xfrm>
              <a:custGeom>
                <a:avLst/>
                <a:gdLst/>
                <a:ahLst/>
                <a:cxnLst/>
                <a:rect l="l" t="t" r="r" b="b"/>
                <a:pathLst>
                  <a:path w="14055" h="26458" extrusionOk="0">
                    <a:moveTo>
                      <a:pt x="5300" y="0"/>
                    </a:moveTo>
                    <a:lnTo>
                      <a:pt x="1" y="20954"/>
                    </a:lnTo>
                    <a:cubicBezTo>
                      <a:pt x="1" y="20954"/>
                      <a:pt x="3317" y="26062"/>
                      <a:pt x="4461" y="26443"/>
                    </a:cubicBezTo>
                    <a:cubicBezTo>
                      <a:pt x="4491" y="26453"/>
                      <a:pt x="4526" y="26458"/>
                      <a:pt x="4566" y="26458"/>
                    </a:cubicBezTo>
                    <a:cubicBezTo>
                      <a:pt x="6052" y="26458"/>
                      <a:pt x="14055" y="19708"/>
                      <a:pt x="14055" y="19708"/>
                    </a:cubicBezTo>
                    <a:lnTo>
                      <a:pt x="10535" y="12834"/>
                    </a:lnTo>
                    <a:lnTo>
                      <a:pt x="8248" y="14333"/>
                    </a:lnTo>
                    <a:lnTo>
                      <a:pt x="5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8887393" y="1641443"/>
                <a:ext cx="200572" cy="293244"/>
              </a:xfrm>
              <a:custGeom>
                <a:avLst/>
                <a:gdLst/>
                <a:ahLst/>
                <a:cxnLst/>
                <a:rect l="l" t="t" r="r" b="b"/>
                <a:pathLst>
                  <a:path w="9378" h="13711" extrusionOk="0">
                    <a:moveTo>
                      <a:pt x="381" y="0"/>
                    </a:moveTo>
                    <a:cubicBezTo>
                      <a:pt x="381" y="0"/>
                      <a:pt x="420" y="216"/>
                      <a:pt x="458" y="546"/>
                    </a:cubicBezTo>
                    <a:cubicBezTo>
                      <a:pt x="521" y="1156"/>
                      <a:pt x="636" y="2173"/>
                      <a:pt x="661" y="3215"/>
                    </a:cubicBezTo>
                    <a:cubicBezTo>
                      <a:pt x="686" y="4015"/>
                      <a:pt x="115" y="5388"/>
                      <a:pt x="0" y="5998"/>
                    </a:cubicBezTo>
                    <a:cubicBezTo>
                      <a:pt x="0" y="5998"/>
                      <a:pt x="1589" y="13685"/>
                      <a:pt x="5426" y="13711"/>
                    </a:cubicBezTo>
                    <a:cubicBezTo>
                      <a:pt x="5430" y="13711"/>
                      <a:pt x="5435" y="13711"/>
                      <a:pt x="5439" y="13711"/>
                    </a:cubicBezTo>
                    <a:cubicBezTo>
                      <a:pt x="8073" y="13711"/>
                      <a:pt x="9378" y="9962"/>
                      <a:pt x="9378" y="9962"/>
                    </a:cubicBezTo>
                    <a:lnTo>
                      <a:pt x="8984" y="6989"/>
                    </a:lnTo>
                    <a:lnTo>
                      <a:pt x="8590" y="3990"/>
                    </a:lnTo>
                    <a:lnTo>
                      <a:pt x="1157" y="381"/>
                    </a:lnTo>
                    <a:lnTo>
                      <a:pt x="381" y="0"/>
                    </a:ln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8877619" y="1649592"/>
                <a:ext cx="182371" cy="161454"/>
              </a:xfrm>
              <a:custGeom>
                <a:avLst/>
                <a:gdLst/>
                <a:ahLst/>
                <a:cxnLst/>
                <a:rect l="l" t="t" r="r" b="b"/>
                <a:pathLst>
                  <a:path w="8527" h="7549" extrusionOk="0">
                    <a:moveTo>
                      <a:pt x="1" y="165"/>
                    </a:moveTo>
                    <a:cubicBezTo>
                      <a:pt x="64" y="775"/>
                      <a:pt x="179" y="1805"/>
                      <a:pt x="204" y="2834"/>
                    </a:cubicBezTo>
                    <a:cubicBezTo>
                      <a:pt x="1017" y="4206"/>
                      <a:pt x="2110" y="5401"/>
                      <a:pt x="3419" y="6316"/>
                    </a:cubicBezTo>
                    <a:cubicBezTo>
                      <a:pt x="4181" y="6849"/>
                      <a:pt x="5020" y="7269"/>
                      <a:pt x="5922" y="7396"/>
                    </a:cubicBezTo>
                    <a:cubicBezTo>
                      <a:pt x="6837" y="7548"/>
                      <a:pt x="7777" y="7269"/>
                      <a:pt x="8476" y="6659"/>
                    </a:cubicBezTo>
                    <a:cubicBezTo>
                      <a:pt x="8489" y="6646"/>
                      <a:pt x="8514" y="6621"/>
                      <a:pt x="8527" y="6595"/>
                    </a:cubicBezTo>
                    <a:lnTo>
                      <a:pt x="8133" y="3609"/>
                    </a:lnTo>
                    <a:lnTo>
                      <a:pt x="700" y="0"/>
                    </a:lnTo>
                    <a:cubicBezTo>
                      <a:pt x="458" y="13"/>
                      <a:pt x="217" y="64"/>
                      <a:pt x="1" y="165"/>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8645516" y="1501651"/>
                <a:ext cx="60890" cy="122123"/>
              </a:xfrm>
              <a:custGeom>
                <a:avLst/>
                <a:gdLst/>
                <a:ahLst/>
                <a:cxnLst/>
                <a:rect l="l" t="t" r="r" b="b"/>
                <a:pathLst>
                  <a:path w="2847" h="5710" extrusionOk="0">
                    <a:moveTo>
                      <a:pt x="1570" y="1"/>
                    </a:moveTo>
                    <a:cubicBezTo>
                      <a:pt x="1543" y="1"/>
                      <a:pt x="1515" y="2"/>
                      <a:pt x="1487" y="5"/>
                    </a:cubicBezTo>
                    <a:cubicBezTo>
                      <a:pt x="928" y="68"/>
                      <a:pt x="547" y="627"/>
                      <a:pt x="356" y="1161"/>
                    </a:cubicBezTo>
                    <a:cubicBezTo>
                      <a:pt x="0" y="2127"/>
                      <a:pt x="0" y="3194"/>
                      <a:pt x="331" y="4173"/>
                    </a:cubicBezTo>
                    <a:cubicBezTo>
                      <a:pt x="463" y="4561"/>
                      <a:pt x="969" y="5710"/>
                      <a:pt x="1460" y="5710"/>
                    </a:cubicBezTo>
                    <a:cubicBezTo>
                      <a:pt x="1629" y="5710"/>
                      <a:pt x="1795" y="5574"/>
                      <a:pt x="1944" y="5227"/>
                    </a:cubicBezTo>
                    <a:cubicBezTo>
                      <a:pt x="2084" y="4897"/>
                      <a:pt x="2046" y="4528"/>
                      <a:pt x="2084" y="4173"/>
                    </a:cubicBezTo>
                    <a:cubicBezTo>
                      <a:pt x="2148" y="3614"/>
                      <a:pt x="2376" y="3105"/>
                      <a:pt x="2542" y="2584"/>
                    </a:cubicBezTo>
                    <a:cubicBezTo>
                      <a:pt x="2720" y="2063"/>
                      <a:pt x="2847" y="1479"/>
                      <a:pt x="2694" y="945"/>
                    </a:cubicBezTo>
                    <a:cubicBezTo>
                      <a:pt x="2549" y="439"/>
                      <a:pt x="2084" y="1"/>
                      <a:pt x="1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8967834" y="1362736"/>
                <a:ext cx="168512" cy="318054"/>
              </a:xfrm>
              <a:custGeom>
                <a:avLst/>
                <a:gdLst/>
                <a:ahLst/>
                <a:cxnLst/>
                <a:rect l="l" t="t" r="r" b="b"/>
                <a:pathLst>
                  <a:path w="7879" h="14871" extrusionOk="0">
                    <a:moveTo>
                      <a:pt x="4145" y="1"/>
                    </a:moveTo>
                    <a:cubicBezTo>
                      <a:pt x="4091" y="1"/>
                      <a:pt x="4035" y="3"/>
                      <a:pt x="3977" y="7"/>
                    </a:cubicBezTo>
                    <a:cubicBezTo>
                      <a:pt x="3151" y="57"/>
                      <a:pt x="2249" y="401"/>
                      <a:pt x="1868" y="1138"/>
                    </a:cubicBezTo>
                    <a:cubicBezTo>
                      <a:pt x="1525" y="1824"/>
                      <a:pt x="1715" y="2624"/>
                      <a:pt x="1614" y="3374"/>
                    </a:cubicBezTo>
                    <a:cubicBezTo>
                      <a:pt x="1499" y="4213"/>
                      <a:pt x="1029" y="4962"/>
                      <a:pt x="648" y="5737"/>
                    </a:cubicBezTo>
                    <a:cubicBezTo>
                      <a:pt x="280" y="6500"/>
                      <a:pt x="0" y="7389"/>
                      <a:pt x="305" y="8190"/>
                    </a:cubicBezTo>
                    <a:cubicBezTo>
                      <a:pt x="585" y="8927"/>
                      <a:pt x="1322" y="9460"/>
                      <a:pt x="1499" y="10223"/>
                    </a:cubicBezTo>
                    <a:cubicBezTo>
                      <a:pt x="1614" y="10693"/>
                      <a:pt x="1487" y="11189"/>
                      <a:pt x="1499" y="11671"/>
                    </a:cubicBezTo>
                    <a:cubicBezTo>
                      <a:pt x="1550" y="12459"/>
                      <a:pt x="1919" y="13184"/>
                      <a:pt x="2503" y="13705"/>
                    </a:cubicBezTo>
                    <a:cubicBezTo>
                      <a:pt x="3113" y="14226"/>
                      <a:pt x="3825" y="14594"/>
                      <a:pt x="4613" y="14759"/>
                    </a:cubicBezTo>
                    <a:cubicBezTo>
                      <a:pt x="4875" y="14825"/>
                      <a:pt x="5155" y="14871"/>
                      <a:pt x="5429" y="14871"/>
                    </a:cubicBezTo>
                    <a:cubicBezTo>
                      <a:pt x="5738" y="14871"/>
                      <a:pt x="6040" y="14812"/>
                      <a:pt x="6303" y="14658"/>
                    </a:cubicBezTo>
                    <a:cubicBezTo>
                      <a:pt x="6913" y="14302"/>
                      <a:pt x="7103" y="13539"/>
                      <a:pt x="7243" y="12866"/>
                    </a:cubicBezTo>
                    <a:cubicBezTo>
                      <a:pt x="7650" y="10757"/>
                      <a:pt x="7878" y="8596"/>
                      <a:pt x="7650" y="6462"/>
                    </a:cubicBezTo>
                    <a:cubicBezTo>
                      <a:pt x="7472" y="4823"/>
                      <a:pt x="6976" y="3234"/>
                      <a:pt x="6188" y="1786"/>
                    </a:cubicBezTo>
                    <a:cubicBezTo>
                      <a:pt x="5679" y="876"/>
                      <a:pt x="5285" y="1"/>
                      <a:pt x="4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8901809" y="1385022"/>
                <a:ext cx="292987" cy="381104"/>
              </a:xfrm>
              <a:custGeom>
                <a:avLst/>
                <a:gdLst/>
                <a:ahLst/>
                <a:cxnLst/>
                <a:rect l="l" t="t" r="r" b="b"/>
                <a:pathLst>
                  <a:path w="13699" h="17819" extrusionOk="0">
                    <a:moveTo>
                      <a:pt x="6997" y="0"/>
                    </a:moveTo>
                    <a:cubicBezTo>
                      <a:pt x="5561" y="0"/>
                      <a:pt x="4143" y="474"/>
                      <a:pt x="2974" y="1379"/>
                    </a:cubicBezTo>
                    <a:cubicBezTo>
                      <a:pt x="890" y="3005"/>
                      <a:pt x="26" y="5648"/>
                      <a:pt x="1" y="8228"/>
                    </a:cubicBezTo>
                    <a:cubicBezTo>
                      <a:pt x="1" y="8660"/>
                      <a:pt x="13" y="9105"/>
                      <a:pt x="64" y="9537"/>
                    </a:cubicBezTo>
                    <a:cubicBezTo>
                      <a:pt x="357" y="12599"/>
                      <a:pt x="1907" y="16055"/>
                      <a:pt x="5033" y="17250"/>
                    </a:cubicBezTo>
                    <a:cubicBezTo>
                      <a:pt x="5902" y="17578"/>
                      <a:pt x="6914" y="17819"/>
                      <a:pt x="7892" y="17819"/>
                    </a:cubicBezTo>
                    <a:cubicBezTo>
                      <a:pt x="8542" y="17819"/>
                      <a:pt x="9178" y="17712"/>
                      <a:pt x="9747" y="17453"/>
                    </a:cubicBezTo>
                    <a:cubicBezTo>
                      <a:pt x="11297" y="16729"/>
                      <a:pt x="11932" y="15649"/>
                      <a:pt x="12631" y="14111"/>
                    </a:cubicBezTo>
                    <a:cubicBezTo>
                      <a:pt x="12657" y="14073"/>
                      <a:pt x="12669" y="14035"/>
                      <a:pt x="12682" y="13997"/>
                    </a:cubicBezTo>
                    <a:cubicBezTo>
                      <a:pt x="13317" y="12548"/>
                      <a:pt x="13661" y="10477"/>
                      <a:pt x="13699" y="8939"/>
                    </a:cubicBezTo>
                    <a:cubicBezTo>
                      <a:pt x="13699" y="8685"/>
                      <a:pt x="13699" y="8457"/>
                      <a:pt x="13699" y="8215"/>
                    </a:cubicBezTo>
                    <a:cubicBezTo>
                      <a:pt x="13686" y="7859"/>
                      <a:pt x="13673" y="7504"/>
                      <a:pt x="13635" y="7173"/>
                    </a:cubicBezTo>
                    <a:cubicBezTo>
                      <a:pt x="13610" y="6919"/>
                      <a:pt x="13572" y="6652"/>
                      <a:pt x="13533" y="6411"/>
                    </a:cubicBezTo>
                    <a:cubicBezTo>
                      <a:pt x="13495" y="6169"/>
                      <a:pt x="13457" y="5941"/>
                      <a:pt x="13406" y="5712"/>
                    </a:cubicBezTo>
                    <a:cubicBezTo>
                      <a:pt x="13254" y="5000"/>
                      <a:pt x="13013" y="4301"/>
                      <a:pt x="12682" y="3641"/>
                    </a:cubicBezTo>
                    <a:cubicBezTo>
                      <a:pt x="11907" y="2129"/>
                      <a:pt x="10560" y="794"/>
                      <a:pt x="8908" y="286"/>
                    </a:cubicBezTo>
                    <a:cubicBezTo>
                      <a:pt x="8281" y="94"/>
                      <a:pt x="7638" y="0"/>
                      <a:pt x="6997" y="0"/>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8973010" y="1535166"/>
                <a:ext cx="109825" cy="107151"/>
              </a:xfrm>
              <a:custGeom>
                <a:avLst/>
                <a:gdLst/>
                <a:ahLst/>
                <a:cxnLst/>
                <a:rect l="l" t="t" r="r" b="b"/>
                <a:pathLst>
                  <a:path w="5135" h="5010" extrusionOk="0">
                    <a:moveTo>
                      <a:pt x="2046" y="1"/>
                    </a:moveTo>
                    <a:cubicBezTo>
                      <a:pt x="1906" y="1"/>
                      <a:pt x="1766" y="21"/>
                      <a:pt x="1627" y="64"/>
                    </a:cubicBezTo>
                    <a:cubicBezTo>
                      <a:pt x="1" y="573"/>
                      <a:pt x="1360" y="4829"/>
                      <a:pt x="2936" y="4994"/>
                    </a:cubicBezTo>
                    <a:cubicBezTo>
                      <a:pt x="3042" y="5005"/>
                      <a:pt x="3144" y="5010"/>
                      <a:pt x="3242" y="5010"/>
                    </a:cubicBezTo>
                    <a:cubicBezTo>
                      <a:pt x="4593" y="5010"/>
                      <a:pt x="5134" y="4092"/>
                      <a:pt x="5134" y="4092"/>
                    </a:cubicBezTo>
                    <a:lnTo>
                      <a:pt x="5007" y="2275"/>
                    </a:lnTo>
                    <a:cubicBezTo>
                      <a:pt x="5007" y="2275"/>
                      <a:pt x="3540" y="1"/>
                      <a:pt x="2046" y="1"/>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8696334" y="1536129"/>
                <a:ext cx="34519" cy="113739"/>
              </a:xfrm>
              <a:custGeom>
                <a:avLst/>
                <a:gdLst/>
                <a:ahLst/>
                <a:cxnLst/>
                <a:rect l="l" t="t" r="r" b="b"/>
                <a:pathLst>
                  <a:path w="1614" h="5318" extrusionOk="0">
                    <a:moveTo>
                      <a:pt x="1195" y="0"/>
                    </a:moveTo>
                    <a:cubicBezTo>
                      <a:pt x="1185" y="0"/>
                      <a:pt x="1175" y="7"/>
                      <a:pt x="1169" y="19"/>
                    </a:cubicBezTo>
                    <a:cubicBezTo>
                      <a:pt x="763" y="362"/>
                      <a:pt x="597" y="934"/>
                      <a:pt x="610" y="1455"/>
                    </a:cubicBezTo>
                    <a:cubicBezTo>
                      <a:pt x="610" y="1722"/>
                      <a:pt x="648" y="1989"/>
                      <a:pt x="737" y="2256"/>
                    </a:cubicBezTo>
                    <a:cubicBezTo>
                      <a:pt x="826" y="2497"/>
                      <a:pt x="928" y="2739"/>
                      <a:pt x="1029" y="2980"/>
                    </a:cubicBezTo>
                    <a:cubicBezTo>
                      <a:pt x="1207" y="3437"/>
                      <a:pt x="1436" y="3946"/>
                      <a:pt x="1207" y="4340"/>
                    </a:cubicBezTo>
                    <a:cubicBezTo>
                      <a:pt x="979" y="4733"/>
                      <a:pt x="508" y="4988"/>
                      <a:pt x="51" y="5191"/>
                    </a:cubicBezTo>
                    <a:cubicBezTo>
                      <a:pt x="26" y="5204"/>
                      <a:pt x="0" y="5229"/>
                      <a:pt x="13" y="5267"/>
                    </a:cubicBezTo>
                    <a:cubicBezTo>
                      <a:pt x="26" y="5293"/>
                      <a:pt x="51" y="5318"/>
                      <a:pt x="89" y="5318"/>
                    </a:cubicBezTo>
                    <a:cubicBezTo>
                      <a:pt x="356" y="5254"/>
                      <a:pt x="597" y="5166"/>
                      <a:pt x="839" y="5038"/>
                    </a:cubicBezTo>
                    <a:cubicBezTo>
                      <a:pt x="1080" y="4899"/>
                      <a:pt x="1296" y="4708"/>
                      <a:pt x="1436" y="4467"/>
                    </a:cubicBezTo>
                    <a:cubicBezTo>
                      <a:pt x="1576" y="4213"/>
                      <a:pt x="1614" y="3908"/>
                      <a:pt x="1525" y="3628"/>
                    </a:cubicBezTo>
                    <a:cubicBezTo>
                      <a:pt x="1461" y="3374"/>
                      <a:pt x="1372" y="3120"/>
                      <a:pt x="1258" y="2878"/>
                    </a:cubicBezTo>
                    <a:cubicBezTo>
                      <a:pt x="1042" y="2408"/>
                      <a:pt x="839" y="1938"/>
                      <a:pt x="801" y="1455"/>
                    </a:cubicBezTo>
                    <a:cubicBezTo>
                      <a:pt x="763" y="960"/>
                      <a:pt x="864" y="439"/>
                      <a:pt x="1207" y="57"/>
                    </a:cubicBezTo>
                    <a:cubicBezTo>
                      <a:pt x="1220" y="45"/>
                      <a:pt x="1233" y="32"/>
                      <a:pt x="1220" y="19"/>
                    </a:cubicBezTo>
                    <a:cubicBezTo>
                      <a:pt x="1214" y="7"/>
                      <a:pt x="1204" y="0"/>
                      <a:pt x="1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8729764" y="1627648"/>
                <a:ext cx="22307" cy="21751"/>
              </a:xfrm>
              <a:custGeom>
                <a:avLst/>
                <a:gdLst/>
                <a:ahLst/>
                <a:cxnLst/>
                <a:rect l="l" t="t" r="r" b="b"/>
                <a:pathLst>
                  <a:path w="1043" h="1017" extrusionOk="0">
                    <a:moveTo>
                      <a:pt x="354" y="0"/>
                    </a:moveTo>
                    <a:cubicBezTo>
                      <a:pt x="343" y="0"/>
                      <a:pt x="331" y="3"/>
                      <a:pt x="318" y="10"/>
                    </a:cubicBezTo>
                    <a:cubicBezTo>
                      <a:pt x="216" y="111"/>
                      <a:pt x="127" y="226"/>
                      <a:pt x="76" y="366"/>
                    </a:cubicBezTo>
                    <a:cubicBezTo>
                      <a:pt x="0" y="505"/>
                      <a:pt x="13" y="683"/>
                      <a:pt x="115" y="810"/>
                    </a:cubicBezTo>
                    <a:cubicBezTo>
                      <a:pt x="186" y="890"/>
                      <a:pt x="287" y="929"/>
                      <a:pt x="390" y="929"/>
                    </a:cubicBezTo>
                    <a:cubicBezTo>
                      <a:pt x="452" y="929"/>
                      <a:pt x="515" y="915"/>
                      <a:pt x="572" y="887"/>
                    </a:cubicBezTo>
                    <a:cubicBezTo>
                      <a:pt x="660" y="842"/>
                      <a:pt x="743" y="792"/>
                      <a:pt x="827" y="740"/>
                    </a:cubicBezTo>
                    <a:lnTo>
                      <a:pt x="827" y="740"/>
                    </a:lnTo>
                    <a:lnTo>
                      <a:pt x="852" y="950"/>
                    </a:lnTo>
                    <a:cubicBezTo>
                      <a:pt x="863" y="983"/>
                      <a:pt x="893" y="1016"/>
                      <a:pt x="933" y="1016"/>
                    </a:cubicBezTo>
                    <a:cubicBezTo>
                      <a:pt x="940" y="1016"/>
                      <a:pt x="946" y="1015"/>
                      <a:pt x="953" y="1014"/>
                    </a:cubicBezTo>
                    <a:cubicBezTo>
                      <a:pt x="1004" y="1014"/>
                      <a:pt x="1042" y="963"/>
                      <a:pt x="1029" y="912"/>
                    </a:cubicBezTo>
                    <a:lnTo>
                      <a:pt x="979" y="582"/>
                    </a:lnTo>
                    <a:cubicBezTo>
                      <a:pt x="966" y="582"/>
                      <a:pt x="966" y="569"/>
                      <a:pt x="966" y="556"/>
                    </a:cubicBezTo>
                    <a:cubicBezTo>
                      <a:pt x="949" y="532"/>
                      <a:pt x="922" y="518"/>
                      <a:pt x="895" y="518"/>
                    </a:cubicBezTo>
                    <a:cubicBezTo>
                      <a:pt x="880" y="518"/>
                      <a:pt x="865" y="522"/>
                      <a:pt x="852" y="531"/>
                    </a:cubicBezTo>
                    <a:cubicBezTo>
                      <a:pt x="750" y="607"/>
                      <a:pt x="636" y="683"/>
                      <a:pt x="521" y="759"/>
                    </a:cubicBezTo>
                    <a:cubicBezTo>
                      <a:pt x="479" y="781"/>
                      <a:pt x="434" y="791"/>
                      <a:pt x="390" y="791"/>
                    </a:cubicBezTo>
                    <a:cubicBezTo>
                      <a:pt x="328" y="791"/>
                      <a:pt x="268" y="771"/>
                      <a:pt x="216" y="734"/>
                    </a:cubicBezTo>
                    <a:cubicBezTo>
                      <a:pt x="140" y="632"/>
                      <a:pt x="127" y="505"/>
                      <a:pt x="178" y="404"/>
                    </a:cubicBezTo>
                    <a:cubicBezTo>
                      <a:pt x="229" y="277"/>
                      <a:pt x="292" y="162"/>
                      <a:pt x="394" y="73"/>
                    </a:cubicBezTo>
                    <a:cubicBezTo>
                      <a:pt x="407" y="48"/>
                      <a:pt x="394" y="22"/>
                      <a:pt x="381" y="10"/>
                    </a:cubicBezTo>
                    <a:cubicBezTo>
                      <a:pt x="375" y="3"/>
                      <a:pt x="365" y="0"/>
                      <a:pt x="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8760755" y="1556832"/>
                <a:ext cx="27462" cy="26007"/>
              </a:xfrm>
              <a:custGeom>
                <a:avLst/>
                <a:gdLst/>
                <a:ahLst/>
                <a:cxnLst/>
                <a:rect l="l" t="t" r="r" b="b"/>
                <a:pathLst>
                  <a:path w="1284" h="1216" extrusionOk="0">
                    <a:moveTo>
                      <a:pt x="644" y="0"/>
                    </a:moveTo>
                    <a:cubicBezTo>
                      <a:pt x="342" y="0"/>
                      <a:pt x="86" y="231"/>
                      <a:pt x="39" y="538"/>
                    </a:cubicBezTo>
                    <a:cubicBezTo>
                      <a:pt x="1" y="868"/>
                      <a:pt x="242" y="1173"/>
                      <a:pt x="572" y="1211"/>
                    </a:cubicBezTo>
                    <a:cubicBezTo>
                      <a:pt x="595" y="1214"/>
                      <a:pt x="618" y="1215"/>
                      <a:pt x="641" y="1215"/>
                    </a:cubicBezTo>
                    <a:cubicBezTo>
                      <a:pt x="944" y="1215"/>
                      <a:pt x="1210" y="985"/>
                      <a:pt x="1246" y="678"/>
                    </a:cubicBezTo>
                    <a:cubicBezTo>
                      <a:pt x="1284" y="347"/>
                      <a:pt x="1043" y="55"/>
                      <a:pt x="712" y="4"/>
                    </a:cubicBezTo>
                    <a:cubicBezTo>
                      <a:pt x="689" y="2"/>
                      <a:pt x="666" y="0"/>
                      <a:pt x="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8661023" y="1556276"/>
                <a:ext cx="25579" cy="24125"/>
              </a:xfrm>
              <a:custGeom>
                <a:avLst/>
                <a:gdLst/>
                <a:ahLst/>
                <a:cxnLst/>
                <a:rect l="l" t="t" r="r" b="b"/>
                <a:pathLst>
                  <a:path w="1196" h="1128" extrusionOk="0">
                    <a:moveTo>
                      <a:pt x="592" y="1"/>
                    </a:moveTo>
                    <a:cubicBezTo>
                      <a:pt x="313" y="1"/>
                      <a:pt x="63" y="207"/>
                      <a:pt x="39" y="500"/>
                    </a:cubicBezTo>
                    <a:cubicBezTo>
                      <a:pt x="1" y="805"/>
                      <a:pt x="217" y="1085"/>
                      <a:pt x="522" y="1123"/>
                    </a:cubicBezTo>
                    <a:cubicBezTo>
                      <a:pt x="546" y="1126"/>
                      <a:pt x="571" y="1127"/>
                      <a:pt x="594" y="1127"/>
                    </a:cubicBezTo>
                    <a:cubicBezTo>
                      <a:pt x="881" y="1127"/>
                      <a:pt x="1122" y="921"/>
                      <a:pt x="1157" y="627"/>
                    </a:cubicBezTo>
                    <a:cubicBezTo>
                      <a:pt x="1195" y="323"/>
                      <a:pt x="967" y="43"/>
                      <a:pt x="662" y="5"/>
                    </a:cubicBezTo>
                    <a:cubicBezTo>
                      <a:pt x="638" y="2"/>
                      <a:pt x="615"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8797713" y="1507447"/>
                <a:ext cx="79925" cy="37856"/>
              </a:xfrm>
              <a:custGeom>
                <a:avLst/>
                <a:gdLst/>
                <a:ahLst/>
                <a:cxnLst/>
                <a:rect l="l" t="t" r="r" b="b"/>
                <a:pathLst>
                  <a:path w="3737" h="1770" extrusionOk="0">
                    <a:moveTo>
                      <a:pt x="1839" y="0"/>
                    </a:moveTo>
                    <a:cubicBezTo>
                      <a:pt x="1827" y="0"/>
                      <a:pt x="1816" y="0"/>
                      <a:pt x="1805" y="1"/>
                    </a:cubicBezTo>
                    <a:cubicBezTo>
                      <a:pt x="1119" y="1"/>
                      <a:pt x="420" y="534"/>
                      <a:pt x="166" y="992"/>
                    </a:cubicBezTo>
                    <a:cubicBezTo>
                      <a:pt x="51" y="1208"/>
                      <a:pt x="0" y="1475"/>
                      <a:pt x="216" y="1640"/>
                    </a:cubicBezTo>
                    <a:cubicBezTo>
                      <a:pt x="339" y="1739"/>
                      <a:pt x="503" y="1770"/>
                      <a:pt x="676" y="1770"/>
                    </a:cubicBezTo>
                    <a:cubicBezTo>
                      <a:pt x="789" y="1770"/>
                      <a:pt x="906" y="1757"/>
                      <a:pt x="1017" y="1741"/>
                    </a:cubicBezTo>
                    <a:lnTo>
                      <a:pt x="3177" y="1449"/>
                    </a:lnTo>
                    <a:cubicBezTo>
                      <a:pt x="3330" y="1449"/>
                      <a:pt x="3469" y="1398"/>
                      <a:pt x="3596" y="1309"/>
                    </a:cubicBezTo>
                    <a:cubicBezTo>
                      <a:pt x="3736" y="1170"/>
                      <a:pt x="3660" y="979"/>
                      <a:pt x="3558" y="827"/>
                    </a:cubicBezTo>
                    <a:cubicBezTo>
                      <a:pt x="3234" y="364"/>
                      <a:pt x="2503" y="0"/>
                      <a:pt x="1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8661279" y="1505480"/>
                <a:ext cx="51373" cy="32701"/>
              </a:xfrm>
              <a:custGeom>
                <a:avLst/>
                <a:gdLst/>
                <a:ahLst/>
                <a:cxnLst/>
                <a:rect l="l" t="t" r="r" b="b"/>
                <a:pathLst>
                  <a:path w="2402" h="1529" extrusionOk="0">
                    <a:moveTo>
                      <a:pt x="1755" y="0"/>
                    </a:moveTo>
                    <a:cubicBezTo>
                      <a:pt x="1726" y="0"/>
                      <a:pt x="1695" y="2"/>
                      <a:pt x="1665" y="4"/>
                    </a:cubicBezTo>
                    <a:cubicBezTo>
                      <a:pt x="1055" y="42"/>
                      <a:pt x="394" y="423"/>
                      <a:pt x="127" y="880"/>
                    </a:cubicBezTo>
                    <a:cubicBezTo>
                      <a:pt x="38" y="1020"/>
                      <a:pt x="0" y="1211"/>
                      <a:pt x="127" y="1312"/>
                    </a:cubicBezTo>
                    <a:cubicBezTo>
                      <a:pt x="227" y="1379"/>
                      <a:pt x="346" y="1417"/>
                      <a:pt x="460" y="1417"/>
                    </a:cubicBezTo>
                    <a:cubicBezTo>
                      <a:pt x="476" y="1417"/>
                      <a:pt x="492" y="1416"/>
                      <a:pt x="509" y="1414"/>
                    </a:cubicBezTo>
                    <a:lnTo>
                      <a:pt x="2402" y="1529"/>
                    </a:lnTo>
                    <a:cubicBezTo>
                      <a:pt x="2364" y="1274"/>
                      <a:pt x="2338" y="1008"/>
                      <a:pt x="2300" y="766"/>
                    </a:cubicBezTo>
                    <a:cubicBezTo>
                      <a:pt x="2262" y="537"/>
                      <a:pt x="2224" y="296"/>
                      <a:pt x="2160" y="67"/>
                    </a:cubicBezTo>
                    <a:cubicBezTo>
                      <a:pt x="2034" y="25"/>
                      <a:pt x="1899" y="0"/>
                      <a:pt x="1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8771342" y="1662361"/>
                <a:ext cx="93506" cy="33985"/>
              </a:xfrm>
              <a:custGeom>
                <a:avLst/>
                <a:gdLst/>
                <a:ahLst/>
                <a:cxnLst/>
                <a:rect l="l" t="t" r="r" b="b"/>
                <a:pathLst>
                  <a:path w="4372" h="1589" fill="none" extrusionOk="0">
                    <a:moveTo>
                      <a:pt x="0" y="1"/>
                    </a:moveTo>
                    <a:cubicBezTo>
                      <a:pt x="0" y="1"/>
                      <a:pt x="2249" y="1589"/>
                      <a:pt x="4371" y="560"/>
                    </a:cubicBezTo>
                  </a:path>
                </a:pathLst>
              </a:custGeom>
              <a:solidFill>
                <a:schemeClr val="dk1"/>
              </a:solid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8740650" y="1698785"/>
                <a:ext cx="36444" cy="7892"/>
              </a:xfrm>
              <a:custGeom>
                <a:avLst/>
                <a:gdLst/>
                <a:ahLst/>
                <a:cxnLst/>
                <a:rect l="l" t="t" r="r" b="b"/>
                <a:pathLst>
                  <a:path w="1704" h="369" fill="none" extrusionOk="0">
                    <a:moveTo>
                      <a:pt x="1" y="0"/>
                    </a:moveTo>
                    <a:cubicBezTo>
                      <a:pt x="1" y="0"/>
                      <a:pt x="903" y="369"/>
                      <a:pt x="1704" y="216"/>
                    </a:cubicBezTo>
                  </a:path>
                </a:pathLst>
              </a:custGeom>
              <a:solidFill>
                <a:schemeClr val="dk1"/>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8884399" y="1565879"/>
                <a:ext cx="139147" cy="139446"/>
              </a:xfrm>
              <a:custGeom>
                <a:avLst/>
                <a:gdLst/>
                <a:ahLst/>
                <a:cxnLst/>
                <a:rect l="l" t="t" r="r" b="b"/>
                <a:pathLst>
                  <a:path w="6506" h="6520" extrusionOk="0">
                    <a:moveTo>
                      <a:pt x="6442" y="3139"/>
                    </a:moveTo>
                    <a:cubicBezTo>
                      <a:pt x="6506" y="4893"/>
                      <a:pt x="5134" y="6379"/>
                      <a:pt x="3380" y="6443"/>
                    </a:cubicBezTo>
                    <a:cubicBezTo>
                      <a:pt x="1614" y="6519"/>
                      <a:pt x="140" y="5147"/>
                      <a:pt x="64" y="3381"/>
                    </a:cubicBezTo>
                    <a:cubicBezTo>
                      <a:pt x="0" y="1627"/>
                      <a:pt x="1372" y="140"/>
                      <a:pt x="3139" y="77"/>
                    </a:cubicBezTo>
                    <a:cubicBezTo>
                      <a:pt x="4892" y="1"/>
                      <a:pt x="6379" y="1373"/>
                      <a:pt x="6442" y="3139"/>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8662648" y="1560725"/>
                <a:ext cx="53832" cy="123663"/>
              </a:xfrm>
              <a:custGeom>
                <a:avLst/>
                <a:gdLst/>
                <a:ahLst/>
                <a:cxnLst/>
                <a:rect l="l" t="t" r="r" b="b"/>
                <a:pathLst>
                  <a:path w="2517" h="5782" extrusionOk="0">
                    <a:moveTo>
                      <a:pt x="2517" y="0"/>
                    </a:moveTo>
                    <a:cubicBezTo>
                      <a:pt x="2517" y="242"/>
                      <a:pt x="2517" y="470"/>
                      <a:pt x="2517" y="724"/>
                    </a:cubicBezTo>
                    <a:cubicBezTo>
                      <a:pt x="2479" y="2262"/>
                      <a:pt x="2135" y="4333"/>
                      <a:pt x="1500" y="5782"/>
                    </a:cubicBezTo>
                    <a:cubicBezTo>
                      <a:pt x="636" y="5210"/>
                      <a:pt x="90" y="4257"/>
                      <a:pt x="52" y="3228"/>
                    </a:cubicBezTo>
                    <a:cubicBezTo>
                      <a:pt x="1" y="1703"/>
                      <a:pt x="1030" y="343"/>
                      <a:pt x="2517"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8922192" y="1270404"/>
                <a:ext cx="376698" cy="327828"/>
              </a:xfrm>
              <a:custGeom>
                <a:avLst/>
                <a:gdLst/>
                <a:ahLst/>
                <a:cxnLst/>
                <a:rect l="l" t="t" r="r" b="b"/>
                <a:pathLst>
                  <a:path w="17613" h="15328" extrusionOk="0">
                    <a:moveTo>
                      <a:pt x="9505" y="1"/>
                    </a:moveTo>
                    <a:cubicBezTo>
                      <a:pt x="9128" y="1"/>
                      <a:pt x="8761" y="69"/>
                      <a:pt x="8425" y="245"/>
                    </a:cubicBezTo>
                    <a:cubicBezTo>
                      <a:pt x="8082" y="435"/>
                      <a:pt x="7777" y="728"/>
                      <a:pt x="7409" y="867"/>
                    </a:cubicBezTo>
                    <a:cubicBezTo>
                      <a:pt x="7242" y="925"/>
                      <a:pt x="7073" y="947"/>
                      <a:pt x="6901" y="947"/>
                    </a:cubicBezTo>
                    <a:cubicBezTo>
                      <a:pt x="6311" y="947"/>
                      <a:pt x="5693" y="684"/>
                      <a:pt x="5083" y="664"/>
                    </a:cubicBezTo>
                    <a:cubicBezTo>
                      <a:pt x="5052" y="663"/>
                      <a:pt x="5021" y="662"/>
                      <a:pt x="4990" y="662"/>
                    </a:cubicBezTo>
                    <a:cubicBezTo>
                      <a:pt x="3883" y="662"/>
                      <a:pt x="2875" y="1533"/>
                      <a:pt x="2504" y="2596"/>
                    </a:cubicBezTo>
                    <a:cubicBezTo>
                      <a:pt x="2174" y="3625"/>
                      <a:pt x="2186" y="4730"/>
                      <a:pt x="2542" y="5760"/>
                    </a:cubicBezTo>
                    <a:cubicBezTo>
                      <a:pt x="1907" y="5899"/>
                      <a:pt x="1373" y="6344"/>
                      <a:pt x="1119" y="6954"/>
                    </a:cubicBezTo>
                    <a:cubicBezTo>
                      <a:pt x="852" y="7627"/>
                      <a:pt x="992" y="8403"/>
                      <a:pt x="789" y="9101"/>
                    </a:cubicBezTo>
                    <a:cubicBezTo>
                      <a:pt x="598" y="9749"/>
                      <a:pt x="128" y="10309"/>
                      <a:pt x="39" y="10982"/>
                    </a:cubicBezTo>
                    <a:cubicBezTo>
                      <a:pt x="1" y="11554"/>
                      <a:pt x="166" y="12126"/>
                      <a:pt x="522" y="12583"/>
                    </a:cubicBezTo>
                    <a:cubicBezTo>
                      <a:pt x="725" y="12875"/>
                      <a:pt x="1043" y="13282"/>
                      <a:pt x="1411" y="13498"/>
                    </a:cubicBezTo>
                    <a:cubicBezTo>
                      <a:pt x="1487" y="14032"/>
                      <a:pt x="1678" y="14553"/>
                      <a:pt x="1958" y="15010"/>
                    </a:cubicBezTo>
                    <a:cubicBezTo>
                      <a:pt x="2047" y="15188"/>
                      <a:pt x="2224" y="15302"/>
                      <a:pt x="2415" y="15328"/>
                    </a:cubicBezTo>
                    <a:cubicBezTo>
                      <a:pt x="2695" y="15328"/>
                      <a:pt x="2860" y="15010"/>
                      <a:pt x="2949" y="14756"/>
                    </a:cubicBezTo>
                    <a:cubicBezTo>
                      <a:pt x="3177" y="14159"/>
                      <a:pt x="3355" y="13536"/>
                      <a:pt x="3482" y="12913"/>
                    </a:cubicBezTo>
                    <a:cubicBezTo>
                      <a:pt x="3546" y="12469"/>
                      <a:pt x="3546" y="12024"/>
                      <a:pt x="3457" y="11579"/>
                    </a:cubicBezTo>
                    <a:cubicBezTo>
                      <a:pt x="3470" y="11389"/>
                      <a:pt x="3521" y="11211"/>
                      <a:pt x="3584" y="11033"/>
                    </a:cubicBezTo>
                    <a:cubicBezTo>
                      <a:pt x="3800" y="10474"/>
                      <a:pt x="4321" y="10105"/>
                      <a:pt x="4690" y="9635"/>
                    </a:cubicBezTo>
                    <a:cubicBezTo>
                      <a:pt x="5147" y="9038"/>
                      <a:pt x="5325" y="8263"/>
                      <a:pt x="5185" y="7526"/>
                    </a:cubicBezTo>
                    <a:cubicBezTo>
                      <a:pt x="5211" y="7526"/>
                      <a:pt x="5249" y="7526"/>
                      <a:pt x="5274" y="7513"/>
                    </a:cubicBezTo>
                    <a:cubicBezTo>
                      <a:pt x="5986" y="7361"/>
                      <a:pt x="6545" y="6827"/>
                      <a:pt x="7180" y="6509"/>
                    </a:cubicBezTo>
                    <a:cubicBezTo>
                      <a:pt x="7449" y="6378"/>
                      <a:pt x="7769" y="6301"/>
                      <a:pt x="8076" y="6301"/>
                    </a:cubicBezTo>
                    <a:cubicBezTo>
                      <a:pt x="8511" y="6301"/>
                      <a:pt x="8918" y="6455"/>
                      <a:pt x="9112" y="6827"/>
                    </a:cubicBezTo>
                    <a:cubicBezTo>
                      <a:pt x="9391" y="7399"/>
                      <a:pt x="9010" y="8161"/>
                      <a:pt x="9353" y="8695"/>
                    </a:cubicBezTo>
                    <a:cubicBezTo>
                      <a:pt x="9553" y="9011"/>
                      <a:pt x="9945" y="9143"/>
                      <a:pt x="10334" y="9143"/>
                    </a:cubicBezTo>
                    <a:cubicBezTo>
                      <a:pt x="10414" y="9143"/>
                      <a:pt x="10494" y="9138"/>
                      <a:pt x="10573" y="9127"/>
                    </a:cubicBezTo>
                    <a:cubicBezTo>
                      <a:pt x="11018" y="9076"/>
                      <a:pt x="11450" y="8898"/>
                      <a:pt x="11907" y="8860"/>
                    </a:cubicBezTo>
                    <a:cubicBezTo>
                      <a:pt x="11962" y="8854"/>
                      <a:pt x="12018" y="8851"/>
                      <a:pt x="12074" y="8851"/>
                    </a:cubicBezTo>
                    <a:cubicBezTo>
                      <a:pt x="12475" y="8851"/>
                      <a:pt x="12899" y="9012"/>
                      <a:pt x="13089" y="9368"/>
                    </a:cubicBezTo>
                    <a:cubicBezTo>
                      <a:pt x="13394" y="9965"/>
                      <a:pt x="12822" y="10715"/>
                      <a:pt x="13025" y="11363"/>
                    </a:cubicBezTo>
                    <a:cubicBezTo>
                      <a:pt x="13229" y="12024"/>
                      <a:pt x="14042" y="12202"/>
                      <a:pt x="14715" y="12278"/>
                    </a:cubicBezTo>
                    <a:cubicBezTo>
                      <a:pt x="14885" y="12299"/>
                      <a:pt x="15064" y="12314"/>
                      <a:pt x="15242" y="12314"/>
                    </a:cubicBezTo>
                    <a:cubicBezTo>
                      <a:pt x="15719" y="12314"/>
                      <a:pt x="16183" y="12206"/>
                      <a:pt x="16405" y="11808"/>
                    </a:cubicBezTo>
                    <a:cubicBezTo>
                      <a:pt x="16609" y="11465"/>
                      <a:pt x="16520" y="11033"/>
                      <a:pt x="16596" y="10652"/>
                    </a:cubicBezTo>
                    <a:cubicBezTo>
                      <a:pt x="16685" y="10105"/>
                      <a:pt x="17066" y="9660"/>
                      <a:pt x="17282" y="9152"/>
                    </a:cubicBezTo>
                    <a:cubicBezTo>
                      <a:pt x="17612" y="8326"/>
                      <a:pt x="17498" y="7399"/>
                      <a:pt x="16977" y="6674"/>
                    </a:cubicBezTo>
                    <a:cubicBezTo>
                      <a:pt x="16405" y="5912"/>
                      <a:pt x="15414" y="5505"/>
                      <a:pt x="14969" y="4654"/>
                    </a:cubicBezTo>
                    <a:cubicBezTo>
                      <a:pt x="14677" y="4108"/>
                      <a:pt x="14664" y="3460"/>
                      <a:pt x="14448" y="2875"/>
                    </a:cubicBezTo>
                    <a:cubicBezTo>
                      <a:pt x="13966" y="1515"/>
                      <a:pt x="12530" y="766"/>
                      <a:pt x="11157" y="321"/>
                    </a:cubicBezTo>
                    <a:cubicBezTo>
                      <a:pt x="10629" y="147"/>
                      <a:pt x="10056" y="1"/>
                      <a:pt x="9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8965117" y="1730311"/>
                <a:ext cx="310910" cy="434573"/>
              </a:xfrm>
              <a:custGeom>
                <a:avLst/>
                <a:gdLst/>
                <a:ahLst/>
                <a:cxnLst/>
                <a:rect l="l" t="t" r="r" b="b"/>
                <a:pathLst>
                  <a:path w="14537" h="20319" extrusionOk="0">
                    <a:moveTo>
                      <a:pt x="4003" y="0"/>
                    </a:moveTo>
                    <a:lnTo>
                      <a:pt x="2059" y="1881"/>
                    </a:lnTo>
                    <a:lnTo>
                      <a:pt x="0" y="3774"/>
                    </a:lnTo>
                    <a:lnTo>
                      <a:pt x="8717" y="20318"/>
                    </a:lnTo>
                    <a:lnTo>
                      <a:pt x="14537" y="6023"/>
                    </a:lnTo>
                    <a:lnTo>
                      <a:pt x="12618" y="2834"/>
                    </a:lnTo>
                    <a:lnTo>
                      <a:pt x="9047" y="7993"/>
                    </a:lnTo>
                    <a:cubicBezTo>
                      <a:pt x="9047" y="7993"/>
                      <a:pt x="7383" y="5566"/>
                      <a:pt x="6658" y="4206"/>
                    </a:cubicBezTo>
                    <a:cubicBezTo>
                      <a:pt x="5807" y="2592"/>
                      <a:pt x="4003" y="0"/>
                      <a:pt x="4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9147215" y="1770520"/>
                <a:ext cx="646009" cy="958823"/>
              </a:xfrm>
              <a:custGeom>
                <a:avLst/>
                <a:gdLst/>
                <a:ahLst/>
                <a:cxnLst/>
                <a:rect l="l" t="t" r="r" b="b"/>
                <a:pathLst>
                  <a:path w="30205" h="44831" extrusionOk="0">
                    <a:moveTo>
                      <a:pt x="10573" y="1"/>
                    </a:moveTo>
                    <a:lnTo>
                      <a:pt x="1030" y="5948"/>
                    </a:lnTo>
                    <a:cubicBezTo>
                      <a:pt x="1500" y="7307"/>
                      <a:pt x="2987" y="20954"/>
                      <a:pt x="2987" y="20954"/>
                    </a:cubicBezTo>
                    <a:cubicBezTo>
                      <a:pt x="2987" y="20954"/>
                      <a:pt x="2949" y="25529"/>
                      <a:pt x="3114" y="27219"/>
                    </a:cubicBezTo>
                    <a:cubicBezTo>
                      <a:pt x="3292" y="28909"/>
                      <a:pt x="1" y="42848"/>
                      <a:pt x="1" y="42848"/>
                    </a:cubicBezTo>
                    <a:lnTo>
                      <a:pt x="25668" y="44830"/>
                    </a:lnTo>
                    <a:cubicBezTo>
                      <a:pt x="25668" y="44830"/>
                      <a:pt x="25821" y="31984"/>
                      <a:pt x="25948" y="29747"/>
                    </a:cubicBezTo>
                    <a:cubicBezTo>
                      <a:pt x="26075" y="27511"/>
                      <a:pt x="30205" y="8476"/>
                      <a:pt x="30205" y="8476"/>
                    </a:cubicBezTo>
                    <a:lnTo>
                      <a:pt x="22593" y="3101"/>
                    </a:lnTo>
                    <a:lnTo>
                      <a:pt x="17193" y="17650"/>
                    </a:lnTo>
                    <a:lnTo>
                      <a:pt x="10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9108888" y="1886849"/>
                <a:ext cx="63606" cy="793583"/>
              </a:xfrm>
              <a:custGeom>
                <a:avLst/>
                <a:gdLst/>
                <a:ahLst/>
                <a:cxnLst/>
                <a:rect l="l" t="t" r="r" b="b"/>
                <a:pathLst>
                  <a:path w="2974" h="37105" fill="none" extrusionOk="0">
                    <a:moveTo>
                      <a:pt x="0" y="0"/>
                    </a:moveTo>
                    <a:cubicBezTo>
                      <a:pt x="2974" y="7129"/>
                      <a:pt x="2732" y="15159"/>
                      <a:pt x="2122" y="22860"/>
                    </a:cubicBezTo>
                    <a:cubicBezTo>
                      <a:pt x="1741" y="27625"/>
                      <a:pt x="1245" y="32377"/>
                      <a:pt x="636" y="37104"/>
                    </a:cubicBezTo>
                  </a:path>
                </a:pathLst>
              </a:custGeom>
              <a:noFill/>
              <a:ln w="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8571065" y="1932769"/>
                <a:ext cx="50581" cy="348167"/>
              </a:xfrm>
              <a:custGeom>
                <a:avLst/>
                <a:gdLst/>
                <a:ahLst/>
                <a:cxnLst/>
                <a:rect l="l" t="t" r="r" b="b"/>
                <a:pathLst>
                  <a:path w="2365" h="16279" fill="none" extrusionOk="0">
                    <a:moveTo>
                      <a:pt x="1" y="16278"/>
                    </a:moveTo>
                    <a:cubicBezTo>
                      <a:pt x="801" y="10801"/>
                      <a:pt x="1577" y="5477"/>
                      <a:pt x="2364" y="1"/>
                    </a:cubicBezTo>
                  </a:path>
                </a:pathLst>
              </a:custGeom>
              <a:noFill/>
              <a:ln w="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8940393" y="1782219"/>
                <a:ext cx="291362" cy="413634"/>
              </a:xfrm>
              <a:custGeom>
                <a:avLst/>
                <a:gdLst/>
                <a:ahLst/>
                <a:cxnLst/>
                <a:rect l="l" t="t" r="r" b="b"/>
                <a:pathLst>
                  <a:path w="13623" h="19340" fill="none" extrusionOk="0">
                    <a:moveTo>
                      <a:pt x="0" y="0"/>
                    </a:moveTo>
                    <a:lnTo>
                      <a:pt x="4054" y="12110"/>
                    </a:lnTo>
                    <a:cubicBezTo>
                      <a:pt x="4893" y="14626"/>
                      <a:pt x="5757" y="17192"/>
                      <a:pt x="7332" y="19340"/>
                    </a:cubicBezTo>
                    <a:cubicBezTo>
                      <a:pt x="9963" y="14168"/>
                      <a:pt x="12072" y="8755"/>
                      <a:pt x="13622" y="3177"/>
                    </a:cubicBezTo>
                  </a:path>
                </a:pathLst>
              </a:custGeom>
              <a:noFill/>
              <a:ln w="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9047483" y="2330437"/>
                <a:ext cx="316920" cy="165283"/>
              </a:xfrm>
              <a:custGeom>
                <a:avLst/>
                <a:gdLst/>
                <a:ahLst/>
                <a:cxnLst/>
                <a:rect l="l" t="t" r="r" b="b"/>
                <a:pathLst>
                  <a:path w="14818" h="7728" extrusionOk="0">
                    <a:moveTo>
                      <a:pt x="9314" y="1"/>
                    </a:moveTo>
                    <a:cubicBezTo>
                      <a:pt x="8156" y="1"/>
                      <a:pt x="3932" y="1998"/>
                      <a:pt x="3483" y="2069"/>
                    </a:cubicBezTo>
                    <a:cubicBezTo>
                      <a:pt x="3404" y="2082"/>
                      <a:pt x="3284" y="2087"/>
                      <a:pt x="3139" y="2087"/>
                    </a:cubicBezTo>
                    <a:cubicBezTo>
                      <a:pt x="2411" y="2087"/>
                      <a:pt x="1043" y="1955"/>
                      <a:pt x="1043" y="1955"/>
                    </a:cubicBezTo>
                    <a:lnTo>
                      <a:pt x="1043" y="1853"/>
                    </a:lnTo>
                    <a:lnTo>
                      <a:pt x="1" y="5868"/>
                    </a:lnTo>
                    <a:lnTo>
                      <a:pt x="3864" y="6732"/>
                    </a:lnTo>
                    <a:cubicBezTo>
                      <a:pt x="3864" y="6732"/>
                      <a:pt x="6875" y="7647"/>
                      <a:pt x="9239" y="7723"/>
                    </a:cubicBezTo>
                    <a:cubicBezTo>
                      <a:pt x="9314" y="7726"/>
                      <a:pt x="9389" y="7727"/>
                      <a:pt x="9464" y="7727"/>
                    </a:cubicBezTo>
                    <a:cubicBezTo>
                      <a:pt x="11591" y="7727"/>
                      <a:pt x="13398" y="6710"/>
                      <a:pt x="13508" y="6440"/>
                    </a:cubicBezTo>
                    <a:cubicBezTo>
                      <a:pt x="13584" y="6288"/>
                      <a:pt x="13546" y="6097"/>
                      <a:pt x="13407" y="5995"/>
                    </a:cubicBezTo>
                    <a:cubicBezTo>
                      <a:pt x="13407" y="5995"/>
                      <a:pt x="14436" y="5741"/>
                      <a:pt x="14576" y="4877"/>
                    </a:cubicBezTo>
                    <a:cubicBezTo>
                      <a:pt x="14754" y="3861"/>
                      <a:pt x="14334" y="3479"/>
                      <a:pt x="14334" y="3479"/>
                    </a:cubicBezTo>
                    <a:cubicBezTo>
                      <a:pt x="14817" y="3035"/>
                      <a:pt x="14487" y="2603"/>
                      <a:pt x="14487" y="2603"/>
                    </a:cubicBezTo>
                    <a:cubicBezTo>
                      <a:pt x="14447" y="2508"/>
                      <a:pt x="14187" y="2471"/>
                      <a:pt x="13800" y="2471"/>
                    </a:cubicBezTo>
                    <a:cubicBezTo>
                      <a:pt x="12466" y="2471"/>
                      <a:pt x="9619" y="2912"/>
                      <a:pt x="9048" y="2971"/>
                    </a:cubicBezTo>
                    <a:cubicBezTo>
                      <a:pt x="8788" y="2986"/>
                      <a:pt x="8527" y="2993"/>
                      <a:pt x="8267" y="2993"/>
                    </a:cubicBezTo>
                    <a:cubicBezTo>
                      <a:pt x="7868" y="2993"/>
                      <a:pt x="7471" y="2976"/>
                      <a:pt x="7079" y="2946"/>
                    </a:cubicBezTo>
                    <a:cubicBezTo>
                      <a:pt x="7079" y="2946"/>
                      <a:pt x="10230" y="379"/>
                      <a:pt x="9518" y="36"/>
                    </a:cubicBezTo>
                    <a:cubicBezTo>
                      <a:pt x="9469" y="12"/>
                      <a:pt x="9400" y="1"/>
                      <a:pt x="9314" y="1"/>
                    </a:cubicBez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8850713" y="2405124"/>
                <a:ext cx="111728" cy="14950"/>
              </a:xfrm>
              <a:custGeom>
                <a:avLst/>
                <a:gdLst/>
                <a:ahLst/>
                <a:cxnLst/>
                <a:rect l="l" t="t" r="r" b="b"/>
                <a:pathLst>
                  <a:path w="5224" h="699" fill="none" extrusionOk="0">
                    <a:moveTo>
                      <a:pt x="1" y="699"/>
                    </a:moveTo>
                    <a:cubicBezTo>
                      <a:pt x="1" y="699"/>
                      <a:pt x="4245" y="508"/>
                      <a:pt x="5223" y="0"/>
                    </a:cubicBez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8847719" y="2428223"/>
                <a:ext cx="112263" cy="17687"/>
              </a:xfrm>
              <a:custGeom>
                <a:avLst/>
                <a:gdLst/>
                <a:ahLst/>
                <a:cxnLst/>
                <a:rect l="l" t="t" r="r" b="b"/>
                <a:pathLst>
                  <a:path w="5249" h="827" fill="none" extrusionOk="0">
                    <a:moveTo>
                      <a:pt x="0" y="826"/>
                    </a:moveTo>
                    <a:cubicBezTo>
                      <a:pt x="0" y="826"/>
                      <a:pt x="4384" y="470"/>
                      <a:pt x="5248" y="0"/>
                    </a:cubicBez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8841751" y="2458658"/>
                <a:ext cx="80738" cy="14971"/>
              </a:xfrm>
              <a:custGeom>
                <a:avLst/>
                <a:gdLst/>
                <a:ahLst/>
                <a:cxnLst/>
                <a:rect l="l" t="t" r="r" b="b"/>
                <a:pathLst>
                  <a:path w="3775" h="700" fill="none" extrusionOk="0">
                    <a:moveTo>
                      <a:pt x="3775" y="0"/>
                    </a:moveTo>
                    <a:cubicBezTo>
                      <a:pt x="3775" y="0"/>
                      <a:pt x="1157" y="699"/>
                      <a:pt x="1" y="572"/>
                    </a:cubicBez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9344519" y="1897715"/>
                <a:ext cx="323956" cy="567924"/>
              </a:xfrm>
              <a:custGeom>
                <a:avLst/>
                <a:gdLst/>
                <a:ahLst/>
                <a:cxnLst/>
                <a:rect l="l" t="t" r="r" b="b"/>
                <a:pathLst>
                  <a:path w="15147" h="26554" extrusionOk="0">
                    <a:moveTo>
                      <a:pt x="10255" y="1"/>
                    </a:moveTo>
                    <a:cubicBezTo>
                      <a:pt x="10255" y="1"/>
                      <a:pt x="1004" y="12923"/>
                      <a:pt x="852" y="19734"/>
                    </a:cubicBezTo>
                    <a:cubicBezTo>
                      <a:pt x="852" y="19734"/>
                      <a:pt x="0" y="23381"/>
                      <a:pt x="6722" y="25109"/>
                    </a:cubicBezTo>
                    <a:cubicBezTo>
                      <a:pt x="11700" y="26386"/>
                      <a:pt x="13179" y="26553"/>
                      <a:pt x="13612" y="26553"/>
                    </a:cubicBezTo>
                    <a:cubicBezTo>
                      <a:pt x="13765" y="26553"/>
                      <a:pt x="13787" y="26532"/>
                      <a:pt x="13787" y="26532"/>
                    </a:cubicBezTo>
                    <a:lnTo>
                      <a:pt x="15147" y="21246"/>
                    </a:lnTo>
                    <a:lnTo>
                      <a:pt x="10280" y="18159"/>
                    </a:lnTo>
                    <a:lnTo>
                      <a:pt x="12567" y="14956"/>
                    </a:lnTo>
                    <a:cubicBezTo>
                      <a:pt x="12567" y="14956"/>
                      <a:pt x="12669" y="3063"/>
                      <a:pt x="10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9196129" y="2242318"/>
                <a:ext cx="175313" cy="109547"/>
              </a:xfrm>
              <a:custGeom>
                <a:avLst/>
                <a:gdLst/>
                <a:ahLst/>
                <a:cxnLst/>
                <a:rect l="l" t="t" r="r" b="b"/>
                <a:pathLst>
                  <a:path w="8197" h="5122" fill="none" extrusionOk="0">
                    <a:moveTo>
                      <a:pt x="0" y="1"/>
                    </a:moveTo>
                    <a:lnTo>
                      <a:pt x="8196" y="5122"/>
                    </a:lnTo>
                  </a:path>
                </a:pathLst>
              </a:custGeom>
              <a:noFill/>
              <a:ln w="95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9083072" y="2339890"/>
                <a:ext cx="41877" cy="123128"/>
              </a:xfrm>
              <a:custGeom>
                <a:avLst/>
                <a:gdLst/>
                <a:ahLst/>
                <a:cxnLst/>
                <a:rect l="l" t="t" r="r" b="b"/>
                <a:pathLst>
                  <a:path w="1958" h="5757" fill="none" extrusionOk="0">
                    <a:moveTo>
                      <a:pt x="1957" y="0"/>
                    </a:moveTo>
                    <a:lnTo>
                      <a:pt x="0" y="5757"/>
                    </a:lnTo>
                  </a:path>
                </a:pathLst>
              </a:custGeom>
              <a:noFill/>
              <a:ln w="95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8" name="Google Shape;1008;p34"/>
              <p:cNvGrpSpPr/>
              <p:nvPr/>
            </p:nvGrpSpPr>
            <p:grpSpPr>
              <a:xfrm>
                <a:off x="-8849050" y="1902929"/>
                <a:ext cx="509356" cy="582724"/>
                <a:chOff x="2545175" y="1440625"/>
                <a:chExt cx="637492" cy="729317"/>
              </a:xfrm>
            </p:grpSpPr>
            <p:sp>
              <p:nvSpPr>
                <p:cNvPr id="1009" name="Google Shape;1009;p34"/>
                <p:cNvSpPr/>
                <p:nvPr/>
              </p:nvSpPr>
              <p:spPr>
                <a:xfrm>
                  <a:off x="2936717" y="1846317"/>
                  <a:ext cx="182000" cy="129450"/>
                </a:xfrm>
                <a:custGeom>
                  <a:avLst/>
                  <a:gdLst/>
                  <a:ahLst/>
                  <a:cxnLst/>
                  <a:rect l="l" t="t" r="r" b="b"/>
                  <a:pathLst>
                    <a:path w="7280" h="5178" extrusionOk="0">
                      <a:moveTo>
                        <a:pt x="7212" y="0"/>
                      </a:moveTo>
                      <a:cubicBezTo>
                        <a:pt x="7201" y="0"/>
                        <a:pt x="7191" y="3"/>
                        <a:pt x="7185" y="9"/>
                      </a:cubicBezTo>
                      <a:lnTo>
                        <a:pt x="41" y="5083"/>
                      </a:lnTo>
                      <a:cubicBezTo>
                        <a:pt x="14" y="5097"/>
                        <a:pt x="0" y="5137"/>
                        <a:pt x="14" y="5151"/>
                      </a:cubicBezTo>
                      <a:cubicBezTo>
                        <a:pt x="27" y="5164"/>
                        <a:pt x="41" y="5178"/>
                        <a:pt x="68" y="5178"/>
                      </a:cubicBezTo>
                      <a:cubicBezTo>
                        <a:pt x="81" y="5178"/>
                        <a:pt x="81" y="5178"/>
                        <a:pt x="95" y="5164"/>
                      </a:cubicBezTo>
                      <a:lnTo>
                        <a:pt x="7239" y="90"/>
                      </a:lnTo>
                      <a:cubicBezTo>
                        <a:pt x="7266" y="77"/>
                        <a:pt x="7280" y="50"/>
                        <a:pt x="7253" y="23"/>
                      </a:cubicBezTo>
                      <a:cubicBezTo>
                        <a:pt x="7245" y="7"/>
                        <a:pt x="7228" y="0"/>
                        <a:pt x="721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3085892" y="1867042"/>
                  <a:ext cx="96775" cy="186200"/>
                </a:xfrm>
                <a:custGeom>
                  <a:avLst/>
                  <a:gdLst/>
                  <a:ahLst/>
                  <a:cxnLst/>
                  <a:rect l="l" t="t" r="r" b="b"/>
                  <a:pathLst>
                    <a:path w="3871" h="7448" extrusionOk="0">
                      <a:moveTo>
                        <a:pt x="62" y="0"/>
                      </a:moveTo>
                      <a:cubicBezTo>
                        <a:pt x="55" y="0"/>
                        <a:pt x="48" y="2"/>
                        <a:pt x="41" y="5"/>
                      </a:cubicBezTo>
                      <a:cubicBezTo>
                        <a:pt x="14" y="19"/>
                        <a:pt x="0" y="60"/>
                        <a:pt x="14" y="87"/>
                      </a:cubicBezTo>
                      <a:lnTo>
                        <a:pt x="3762" y="7407"/>
                      </a:lnTo>
                      <a:cubicBezTo>
                        <a:pt x="3762" y="7434"/>
                        <a:pt x="3789" y="7448"/>
                        <a:pt x="3803" y="7448"/>
                      </a:cubicBezTo>
                      <a:cubicBezTo>
                        <a:pt x="3816" y="7434"/>
                        <a:pt x="3816" y="7434"/>
                        <a:pt x="3830" y="7434"/>
                      </a:cubicBezTo>
                      <a:cubicBezTo>
                        <a:pt x="3857" y="7420"/>
                        <a:pt x="3870" y="7380"/>
                        <a:pt x="3857" y="7353"/>
                      </a:cubicBezTo>
                      <a:lnTo>
                        <a:pt x="109" y="33"/>
                      </a:lnTo>
                      <a:cubicBezTo>
                        <a:pt x="99" y="13"/>
                        <a:pt x="81" y="0"/>
                        <a:pt x="6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2886842" y="2115667"/>
                  <a:ext cx="147325" cy="54275"/>
                </a:xfrm>
                <a:custGeom>
                  <a:avLst/>
                  <a:gdLst/>
                  <a:ahLst/>
                  <a:cxnLst/>
                  <a:rect l="l" t="t" r="r" b="b"/>
                  <a:pathLst>
                    <a:path w="5893" h="2171" extrusionOk="0">
                      <a:moveTo>
                        <a:pt x="2182" y="0"/>
                      </a:moveTo>
                      <a:cubicBezTo>
                        <a:pt x="1461" y="0"/>
                        <a:pt x="730" y="181"/>
                        <a:pt x="60" y="561"/>
                      </a:cubicBezTo>
                      <a:cubicBezTo>
                        <a:pt x="1" y="584"/>
                        <a:pt x="35" y="660"/>
                        <a:pt x="90" y="660"/>
                      </a:cubicBezTo>
                      <a:cubicBezTo>
                        <a:pt x="98" y="660"/>
                        <a:pt x="106" y="659"/>
                        <a:pt x="114" y="655"/>
                      </a:cubicBezTo>
                      <a:cubicBezTo>
                        <a:pt x="770" y="285"/>
                        <a:pt x="1481" y="109"/>
                        <a:pt x="2183" y="109"/>
                      </a:cubicBezTo>
                      <a:cubicBezTo>
                        <a:pt x="3609" y="109"/>
                        <a:pt x="4995" y="837"/>
                        <a:pt x="5784" y="2144"/>
                      </a:cubicBezTo>
                      <a:cubicBezTo>
                        <a:pt x="5797" y="2157"/>
                        <a:pt x="5811" y="2171"/>
                        <a:pt x="5838" y="2171"/>
                      </a:cubicBezTo>
                      <a:cubicBezTo>
                        <a:pt x="5838" y="2157"/>
                        <a:pt x="5851" y="2157"/>
                        <a:pt x="5865" y="2157"/>
                      </a:cubicBezTo>
                      <a:cubicBezTo>
                        <a:pt x="5892" y="2130"/>
                        <a:pt x="5892" y="2103"/>
                        <a:pt x="5878" y="2076"/>
                      </a:cubicBezTo>
                      <a:cubicBezTo>
                        <a:pt x="5072" y="744"/>
                        <a:pt x="3646" y="0"/>
                        <a:pt x="218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2545175" y="1440625"/>
                  <a:ext cx="169500" cy="85100"/>
                </a:xfrm>
                <a:custGeom>
                  <a:avLst/>
                  <a:gdLst/>
                  <a:ahLst/>
                  <a:cxnLst/>
                  <a:rect l="l" t="t" r="r" b="b"/>
                  <a:pathLst>
                    <a:path w="6780" h="3404" extrusionOk="0">
                      <a:moveTo>
                        <a:pt x="3829" y="0"/>
                      </a:moveTo>
                      <a:cubicBezTo>
                        <a:pt x="3816" y="0"/>
                        <a:pt x="3802" y="7"/>
                        <a:pt x="3789" y="20"/>
                      </a:cubicBezTo>
                      <a:lnTo>
                        <a:pt x="27" y="3309"/>
                      </a:lnTo>
                      <a:cubicBezTo>
                        <a:pt x="0" y="3322"/>
                        <a:pt x="0" y="3363"/>
                        <a:pt x="27" y="3376"/>
                      </a:cubicBezTo>
                      <a:cubicBezTo>
                        <a:pt x="41" y="3390"/>
                        <a:pt x="54" y="3390"/>
                        <a:pt x="68" y="3403"/>
                      </a:cubicBezTo>
                      <a:cubicBezTo>
                        <a:pt x="81" y="3403"/>
                        <a:pt x="95" y="3390"/>
                        <a:pt x="108" y="3390"/>
                      </a:cubicBezTo>
                      <a:lnTo>
                        <a:pt x="3829" y="142"/>
                      </a:lnTo>
                      <a:lnTo>
                        <a:pt x="6685" y="3309"/>
                      </a:lnTo>
                      <a:cubicBezTo>
                        <a:pt x="6691" y="3322"/>
                        <a:pt x="6705" y="3329"/>
                        <a:pt x="6718" y="3329"/>
                      </a:cubicBezTo>
                      <a:cubicBezTo>
                        <a:pt x="6732" y="3329"/>
                        <a:pt x="6745" y="3322"/>
                        <a:pt x="6752" y="3309"/>
                      </a:cubicBezTo>
                      <a:cubicBezTo>
                        <a:pt x="6779" y="3281"/>
                        <a:pt x="6779" y="3254"/>
                        <a:pt x="6752" y="3227"/>
                      </a:cubicBezTo>
                      <a:lnTo>
                        <a:pt x="3870" y="20"/>
                      </a:lnTo>
                      <a:cubicBezTo>
                        <a:pt x="3857" y="7"/>
                        <a:pt x="3843" y="0"/>
                        <a:pt x="3829"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34"/>
              <p:cNvGrpSpPr/>
              <p:nvPr/>
            </p:nvGrpSpPr>
            <p:grpSpPr>
              <a:xfrm>
                <a:off x="-8849050" y="1902929"/>
                <a:ext cx="509356" cy="582724"/>
                <a:chOff x="2545175" y="1440625"/>
                <a:chExt cx="637492" cy="729317"/>
              </a:xfrm>
            </p:grpSpPr>
            <p:sp>
              <p:nvSpPr>
                <p:cNvPr id="1014" name="Google Shape;1014;p34"/>
                <p:cNvSpPr/>
                <p:nvPr/>
              </p:nvSpPr>
              <p:spPr>
                <a:xfrm>
                  <a:off x="2936717" y="1846317"/>
                  <a:ext cx="182000" cy="129450"/>
                </a:xfrm>
                <a:custGeom>
                  <a:avLst/>
                  <a:gdLst/>
                  <a:ahLst/>
                  <a:cxnLst/>
                  <a:rect l="l" t="t" r="r" b="b"/>
                  <a:pathLst>
                    <a:path w="7280" h="5178" extrusionOk="0">
                      <a:moveTo>
                        <a:pt x="7212" y="0"/>
                      </a:moveTo>
                      <a:cubicBezTo>
                        <a:pt x="7201" y="0"/>
                        <a:pt x="7191" y="3"/>
                        <a:pt x="7185" y="9"/>
                      </a:cubicBezTo>
                      <a:lnTo>
                        <a:pt x="41" y="5083"/>
                      </a:lnTo>
                      <a:cubicBezTo>
                        <a:pt x="14" y="5097"/>
                        <a:pt x="0" y="5137"/>
                        <a:pt x="14" y="5151"/>
                      </a:cubicBezTo>
                      <a:cubicBezTo>
                        <a:pt x="27" y="5164"/>
                        <a:pt x="41" y="5178"/>
                        <a:pt x="68" y="5178"/>
                      </a:cubicBezTo>
                      <a:cubicBezTo>
                        <a:pt x="81" y="5178"/>
                        <a:pt x="81" y="5178"/>
                        <a:pt x="95" y="5164"/>
                      </a:cubicBezTo>
                      <a:lnTo>
                        <a:pt x="7239" y="90"/>
                      </a:lnTo>
                      <a:cubicBezTo>
                        <a:pt x="7266" y="77"/>
                        <a:pt x="7280" y="50"/>
                        <a:pt x="7253" y="23"/>
                      </a:cubicBezTo>
                      <a:cubicBezTo>
                        <a:pt x="7245" y="7"/>
                        <a:pt x="7228" y="0"/>
                        <a:pt x="7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3085892" y="1867042"/>
                  <a:ext cx="96775" cy="186200"/>
                </a:xfrm>
                <a:custGeom>
                  <a:avLst/>
                  <a:gdLst/>
                  <a:ahLst/>
                  <a:cxnLst/>
                  <a:rect l="l" t="t" r="r" b="b"/>
                  <a:pathLst>
                    <a:path w="3871" h="7448" extrusionOk="0">
                      <a:moveTo>
                        <a:pt x="62" y="0"/>
                      </a:moveTo>
                      <a:cubicBezTo>
                        <a:pt x="55" y="0"/>
                        <a:pt x="48" y="2"/>
                        <a:pt x="41" y="5"/>
                      </a:cubicBezTo>
                      <a:cubicBezTo>
                        <a:pt x="14" y="19"/>
                        <a:pt x="0" y="60"/>
                        <a:pt x="14" y="87"/>
                      </a:cubicBezTo>
                      <a:lnTo>
                        <a:pt x="3762" y="7407"/>
                      </a:lnTo>
                      <a:cubicBezTo>
                        <a:pt x="3762" y="7434"/>
                        <a:pt x="3789" y="7448"/>
                        <a:pt x="3803" y="7448"/>
                      </a:cubicBezTo>
                      <a:cubicBezTo>
                        <a:pt x="3816" y="7434"/>
                        <a:pt x="3816" y="7434"/>
                        <a:pt x="3830" y="7434"/>
                      </a:cubicBezTo>
                      <a:cubicBezTo>
                        <a:pt x="3857" y="7420"/>
                        <a:pt x="3870" y="7380"/>
                        <a:pt x="3857" y="7353"/>
                      </a:cubicBezTo>
                      <a:lnTo>
                        <a:pt x="109" y="33"/>
                      </a:lnTo>
                      <a:cubicBezTo>
                        <a:pt x="99" y="13"/>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2886842" y="2115667"/>
                  <a:ext cx="147325" cy="54275"/>
                </a:xfrm>
                <a:custGeom>
                  <a:avLst/>
                  <a:gdLst/>
                  <a:ahLst/>
                  <a:cxnLst/>
                  <a:rect l="l" t="t" r="r" b="b"/>
                  <a:pathLst>
                    <a:path w="5893" h="2171" extrusionOk="0">
                      <a:moveTo>
                        <a:pt x="2182" y="0"/>
                      </a:moveTo>
                      <a:cubicBezTo>
                        <a:pt x="1461" y="0"/>
                        <a:pt x="730" y="181"/>
                        <a:pt x="60" y="561"/>
                      </a:cubicBezTo>
                      <a:cubicBezTo>
                        <a:pt x="1" y="584"/>
                        <a:pt x="35" y="660"/>
                        <a:pt x="90" y="660"/>
                      </a:cubicBezTo>
                      <a:cubicBezTo>
                        <a:pt x="98" y="660"/>
                        <a:pt x="106" y="659"/>
                        <a:pt x="114" y="655"/>
                      </a:cubicBezTo>
                      <a:cubicBezTo>
                        <a:pt x="770" y="285"/>
                        <a:pt x="1481" y="109"/>
                        <a:pt x="2183" y="109"/>
                      </a:cubicBezTo>
                      <a:cubicBezTo>
                        <a:pt x="3609" y="109"/>
                        <a:pt x="4995" y="837"/>
                        <a:pt x="5784" y="2144"/>
                      </a:cubicBezTo>
                      <a:cubicBezTo>
                        <a:pt x="5797" y="2157"/>
                        <a:pt x="5811" y="2171"/>
                        <a:pt x="5838" y="2171"/>
                      </a:cubicBezTo>
                      <a:cubicBezTo>
                        <a:pt x="5838" y="2157"/>
                        <a:pt x="5851" y="2157"/>
                        <a:pt x="5865" y="2157"/>
                      </a:cubicBezTo>
                      <a:cubicBezTo>
                        <a:pt x="5892" y="2130"/>
                        <a:pt x="5892" y="2103"/>
                        <a:pt x="5878" y="2076"/>
                      </a:cubicBezTo>
                      <a:cubicBezTo>
                        <a:pt x="5072" y="744"/>
                        <a:pt x="3646" y="0"/>
                        <a:pt x="2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2545175" y="1440625"/>
                  <a:ext cx="169500" cy="85100"/>
                </a:xfrm>
                <a:custGeom>
                  <a:avLst/>
                  <a:gdLst/>
                  <a:ahLst/>
                  <a:cxnLst/>
                  <a:rect l="l" t="t" r="r" b="b"/>
                  <a:pathLst>
                    <a:path w="6780" h="3404" extrusionOk="0">
                      <a:moveTo>
                        <a:pt x="3829" y="0"/>
                      </a:moveTo>
                      <a:cubicBezTo>
                        <a:pt x="3816" y="0"/>
                        <a:pt x="3802" y="7"/>
                        <a:pt x="3789" y="20"/>
                      </a:cubicBezTo>
                      <a:lnTo>
                        <a:pt x="27" y="3309"/>
                      </a:lnTo>
                      <a:cubicBezTo>
                        <a:pt x="0" y="3322"/>
                        <a:pt x="0" y="3363"/>
                        <a:pt x="27" y="3376"/>
                      </a:cubicBezTo>
                      <a:cubicBezTo>
                        <a:pt x="41" y="3390"/>
                        <a:pt x="54" y="3390"/>
                        <a:pt x="68" y="3403"/>
                      </a:cubicBezTo>
                      <a:cubicBezTo>
                        <a:pt x="81" y="3403"/>
                        <a:pt x="95" y="3390"/>
                        <a:pt x="108" y="3390"/>
                      </a:cubicBezTo>
                      <a:lnTo>
                        <a:pt x="3829" y="142"/>
                      </a:lnTo>
                      <a:lnTo>
                        <a:pt x="6685" y="3309"/>
                      </a:lnTo>
                      <a:cubicBezTo>
                        <a:pt x="6691" y="3322"/>
                        <a:pt x="6705" y="3329"/>
                        <a:pt x="6718" y="3329"/>
                      </a:cubicBezTo>
                      <a:cubicBezTo>
                        <a:pt x="6732" y="3329"/>
                        <a:pt x="6745" y="3322"/>
                        <a:pt x="6752" y="3309"/>
                      </a:cubicBezTo>
                      <a:cubicBezTo>
                        <a:pt x="6779" y="3281"/>
                        <a:pt x="6779" y="3254"/>
                        <a:pt x="6752" y="3227"/>
                      </a:cubicBezTo>
                      <a:lnTo>
                        <a:pt x="3870" y="20"/>
                      </a:lnTo>
                      <a:cubicBezTo>
                        <a:pt x="3857" y="7"/>
                        <a:pt x="3843" y="0"/>
                        <a:pt x="3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34"/>
              <p:cNvGrpSpPr/>
              <p:nvPr/>
            </p:nvGrpSpPr>
            <p:grpSpPr>
              <a:xfrm>
                <a:off x="-8849840" y="2683534"/>
                <a:ext cx="242217" cy="1376297"/>
                <a:chOff x="2542425" y="2391000"/>
                <a:chExt cx="303150" cy="1722525"/>
              </a:xfrm>
            </p:grpSpPr>
            <p:sp>
              <p:nvSpPr>
                <p:cNvPr id="1019" name="Google Shape;1019;p34"/>
                <p:cNvSpPr/>
                <p:nvPr/>
              </p:nvSpPr>
              <p:spPr>
                <a:xfrm>
                  <a:off x="2594550" y="2391000"/>
                  <a:ext cx="51775" cy="178650"/>
                </a:xfrm>
                <a:custGeom>
                  <a:avLst/>
                  <a:gdLst/>
                  <a:ahLst/>
                  <a:cxnLst/>
                  <a:rect l="l" t="t" r="r" b="b"/>
                  <a:pathLst>
                    <a:path w="2071" h="7146" extrusionOk="0">
                      <a:moveTo>
                        <a:pt x="204" y="1"/>
                      </a:moveTo>
                      <a:cubicBezTo>
                        <a:pt x="136" y="1"/>
                        <a:pt x="95" y="41"/>
                        <a:pt x="95" y="109"/>
                      </a:cubicBezTo>
                      <a:cubicBezTo>
                        <a:pt x="1" y="1976"/>
                        <a:pt x="14" y="3884"/>
                        <a:pt x="123" y="5751"/>
                      </a:cubicBezTo>
                      <a:cubicBezTo>
                        <a:pt x="109" y="6049"/>
                        <a:pt x="177" y="6347"/>
                        <a:pt x="285" y="6631"/>
                      </a:cubicBezTo>
                      <a:cubicBezTo>
                        <a:pt x="420" y="6929"/>
                        <a:pt x="704" y="7118"/>
                        <a:pt x="1016" y="7145"/>
                      </a:cubicBezTo>
                      <a:lnTo>
                        <a:pt x="1056" y="7132"/>
                      </a:lnTo>
                      <a:cubicBezTo>
                        <a:pt x="1354" y="7091"/>
                        <a:pt x="1611" y="6902"/>
                        <a:pt x="1733" y="6617"/>
                      </a:cubicBezTo>
                      <a:cubicBezTo>
                        <a:pt x="1841" y="6374"/>
                        <a:pt x="1895" y="6103"/>
                        <a:pt x="1909" y="5833"/>
                      </a:cubicBezTo>
                      <a:cubicBezTo>
                        <a:pt x="2044" y="3979"/>
                        <a:pt x="2071" y="2112"/>
                        <a:pt x="1976" y="258"/>
                      </a:cubicBezTo>
                      <a:cubicBezTo>
                        <a:pt x="1976" y="209"/>
                        <a:pt x="1933" y="161"/>
                        <a:pt x="1875" y="161"/>
                      </a:cubicBezTo>
                      <a:cubicBezTo>
                        <a:pt x="1869" y="161"/>
                        <a:pt x="1862" y="162"/>
                        <a:pt x="1854" y="163"/>
                      </a:cubicBezTo>
                      <a:cubicBezTo>
                        <a:pt x="1800" y="163"/>
                        <a:pt x="1746" y="217"/>
                        <a:pt x="1760" y="271"/>
                      </a:cubicBezTo>
                      <a:cubicBezTo>
                        <a:pt x="1854" y="2125"/>
                        <a:pt x="1827" y="3979"/>
                        <a:pt x="1692" y="5819"/>
                      </a:cubicBezTo>
                      <a:cubicBezTo>
                        <a:pt x="1679" y="6063"/>
                        <a:pt x="1638" y="6306"/>
                        <a:pt x="1543" y="6536"/>
                      </a:cubicBezTo>
                      <a:cubicBezTo>
                        <a:pt x="1462" y="6739"/>
                        <a:pt x="1273" y="6888"/>
                        <a:pt x="1056" y="6929"/>
                      </a:cubicBezTo>
                      <a:cubicBezTo>
                        <a:pt x="799" y="6915"/>
                        <a:pt x="583" y="6753"/>
                        <a:pt x="488" y="6536"/>
                      </a:cubicBezTo>
                      <a:cubicBezTo>
                        <a:pt x="380" y="6279"/>
                        <a:pt x="325" y="6008"/>
                        <a:pt x="339" y="5738"/>
                      </a:cubicBezTo>
                      <a:cubicBezTo>
                        <a:pt x="231" y="3871"/>
                        <a:pt x="231" y="1976"/>
                        <a:pt x="312" y="109"/>
                      </a:cubicBezTo>
                      <a:cubicBezTo>
                        <a:pt x="312" y="55"/>
                        <a:pt x="258" y="1"/>
                        <a:pt x="204"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2542425" y="2734125"/>
                  <a:ext cx="122525" cy="1379400"/>
                </a:xfrm>
                <a:custGeom>
                  <a:avLst/>
                  <a:gdLst/>
                  <a:ahLst/>
                  <a:cxnLst/>
                  <a:rect l="l" t="t" r="r" b="b"/>
                  <a:pathLst>
                    <a:path w="4901" h="55176" extrusionOk="0">
                      <a:moveTo>
                        <a:pt x="58" y="0"/>
                      </a:moveTo>
                      <a:cubicBezTo>
                        <a:pt x="28" y="0"/>
                        <a:pt x="0" y="26"/>
                        <a:pt x="15" y="64"/>
                      </a:cubicBezTo>
                      <a:cubicBezTo>
                        <a:pt x="3899" y="18141"/>
                        <a:pt x="4900" y="36733"/>
                        <a:pt x="2979" y="55122"/>
                      </a:cubicBezTo>
                      <a:cubicBezTo>
                        <a:pt x="2979" y="55149"/>
                        <a:pt x="2992" y="55176"/>
                        <a:pt x="3033" y="55176"/>
                      </a:cubicBezTo>
                      <a:cubicBezTo>
                        <a:pt x="3060" y="55176"/>
                        <a:pt x="3087" y="55162"/>
                        <a:pt x="3087" y="55135"/>
                      </a:cubicBezTo>
                      <a:cubicBezTo>
                        <a:pt x="4034" y="45934"/>
                        <a:pt x="4264" y="36692"/>
                        <a:pt x="3764" y="27464"/>
                      </a:cubicBezTo>
                      <a:cubicBezTo>
                        <a:pt x="3276" y="18250"/>
                        <a:pt x="2045" y="9076"/>
                        <a:pt x="110" y="50"/>
                      </a:cubicBezTo>
                      <a:cubicBezTo>
                        <a:pt x="104" y="15"/>
                        <a:pt x="81" y="0"/>
                        <a:pt x="58"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2731225" y="2427800"/>
                  <a:ext cx="114350" cy="274775"/>
                </a:xfrm>
                <a:custGeom>
                  <a:avLst/>
                  <a:gdLst/>
                  <a:ahLst/>
                  <a:cxnLst/>
                  <a:rect l="l" t="t" r="r" b="b"/>
                  <a:pathLst>
                    <a:path w="4574" h="10991" extrusionOk="0">
                      <a:moveTo>
                        <a:pt x="65" y="1"/>
                      </a:moveTo>
                      <a:cubicBezTo>
                        <a:pt x="35" y="1"/>
                        <a:pt x="0" y="25"/>
                        <a:pt x="0" y="71"/>
                      </a:cubicBezTo>
                      <a:cubicBezTo>
                        <a:pt x="582" y="4009"/>
                        <a:pt x="2111" y="7743"/>
                        <a:pt x="4466" y="10964"/>
                      </a:cubicBezTo>
                      <a:cubicBezTo>
                        <a:pt x="4479" y="10977"/>
                        <a:pt x="4493" y="10991"/>
                        <a:pt x="4506" y="10991"/>
                      </a:cubicBezTo>
                      <a:cubicBezTo>
                        <a:pt x="4547" y="10991"/>
                        <a:pt x="4574" y="10937"/>
                        <a:pt x="4547" y="10896"/>
                      </a:cubicBezTo>
                      <a:cubicBezTo>
                        <a:pt x="2219" y="7703"/>
                        <a:pt x="690" y="3968"/>
                        <a:pt x="109" y="44"/>
                      </a:cubicBezTo>
                      <a:cubicBezTo>
                        <a:pt x="109" y="15"/>
                        <a:pt x="88" y="1"/>
                        <a:pt x="65"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2" name="Google Shape;1022;p34"/>
              <p:cNvSpPr/>
              <p:nvPr/>
            </p:nvSpPr>
            <p:spPr>
              <a:xfrm rot="4078092">
                <a:off x="-9194322" y="2237641"/>
                <a:ext cx="145407" cy="103423"/>
              </a:xfrm>
              <a:custGeom>
                <a:avLst/>
                <a:gdLst/>
                <a:ahLst/>
                <a:cxnLst/>
                <a:rect l="l" t="t" r="r" b="b"/>
                <a:pathLst>
                  <a:path w="7280" h="5178" extrusionOk="0">
                    <a:moveTo>
                      <a:pt x="7212" y="0"/>
                    </a:moveTo>
                    <a:cubicBezTo>
                      <a:pt x="7201" y="0"/>
                      <a:pt x="7191" y="3"/>
                      <a:pt x="7185" y="9"/>
                    </a:cubicBezTo>
                    <a:lnTo>
                      <a:pt x="41" y="5083"/>
                    </a:lnTo>
                    <a:cubicBezTo>
                      <a:pt x="14" y="5097"/>
                      <a:pt x="0" y="5137"/>
                      <a:pt x="14" y="5151"/>
                    </a:cubicBezTo>
                    <a:cubicBezTo>
                      <a:pt x="27" y="5164"/>
                      <a:pt x="41" y="5178"/>
                      <a:pt x="68" y="5178"/>
                    </a:cubicBezTo>
                    <a:cubicBezTo>
                      <a:pt x="81" y="5178"/>
                      <a:pt x="81" y="5178"/>
                      <a:pt x="95" y="5164"/>
                    </a:cubicBezTo>
                    <a:lnTo>
                      <a:pt x="7239" y="90"/>
                    </a:lnTo>
                    <a:cubicBezTo>
                      <a:pt x="7266" y="77"/>
                      <a:pt x="7280" y="50"/>
                      <a:pt x="7253" y="23"/>
                    </a:cubicBezTo>
                    <a:cubicBezTo>
                      <a:pt x="7245" y="7"/>
                      <a:pt x="7228" y="0"/>
                      <a:pt x="7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rot="2700000">
                <a:off x="-9106198" y="2343854"/>
                <a:ext cx="77326" cy="148780"/>
              </a:xfrm>
              <a:custGeom>
                <a:avLst/>
                <a:gdLst/>
                <a:ahLst/>
                <a:cxnLst/>
                <a:rect l="l" t="t" r="r" b="b"/>
                <a:pathLst>
                  <a:path w="3871" h="7448" extrusionOk="0">
                    <a:moveTo>
                      <a:pt x="62" y="0"/>
                    </a:moveTo>
                    <a:cubicBezTo>
                      <a:pt x="55" y="0"/>
                      <a:pt x="48" y="2"/>
                      <a:pt x="41" y="5"/>
                    </a:cubicBezTo>
                    <a:cubicBezTo>
                      <a:pt x="14" y="19"/>
                      <a:pt x="0" y="60"/>
                      <a:pt x="14" y="87"/>
                    </a:cubicBezTo>
                    <a:lnTo>
                      <a:pt x="3762" y="7407"/>
                    </a:lnTo>
                    <a:cubicBezTo>
                      <a:pt x="3762" y="7434"/>
                      <a:pt x="3789" y="7448"/>
                      <a:pt x="3803" y="7448"/>
                    </a:cubicBezTo>
                    <a:cubicBezTo>
                      <a:pt x="3816" y="7434"/>
                      <a:pt x="3816" y="7434"/>
                      <a:pt x="3830" y="7434"/>
                    </a:cubicBezTo>
                    <a:cubicBezTo>
                      <a:pt x="3857" y="7420"/>
                      <a:pt x="3870" y="7380"/>
                      <a:pt x="3857" y="7353"/>
                    </a:cubicBezTo>
                    <a:lnTo>
                      <a:pt x="109" y="33"/>
                    </a:lnTo>
                    <a:cubicBezTo>
                      <a:pt x="99" y="13"/>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rot="2911818">
                <a:off x="-9355944" y="2321688"/>
                <a:ext cx="132637" cy="48868"/>
              </a:xfrm>
              <a:custGeom>
                <a:avLst/>
                <a:gdLst/>
                <a:ahLst/>
                <a:cxnLst/>
                <a:rect l="l" t="t" r="r" b="b"/>
                <a:pathLst>
                  <a:path w="5893" h="2171" extrusionOk="0">
                    <a:moveTo>
                      <a:pt x="2182" y="0"/>
                    </a:moveTo>
                    <a:cubicBezTo>
                      <a:pt x="1461" y="0"/>
                      <a:pt x="730" y="181"/>
                      <a:pt x="60" y="561"/>
                    </a:cubicBezTo>
                    <a:cubicBezTo>
                      <a:pt x="1" y="584"/>
                      <a:pt x="35" y="660"/>
                      <a:pt x="90" y="660"/>
                    </a:cubicBezTo>
                    <a:cubicBezTo>
                      <a:pt x="98" y="660"/>
                      <a:pt x="106" y="659"/>
                      <a:pt x="114" y="655"/>
                    </a:cubicBezTo>
                    <a:cubicBezTo>
                      <a:pt x="770" y="285"/>
                      <a:pt x="1481" y="109"/>
                      <a:pt x="2183" y="109"/>
                    </a:cubicBezTo>
                    <a:cubicBezTo>
                      <a:pt x="3609" y="109"/>
                      <a:pt x="4995" y="837"/>
                      <a:pt x="5784" y="2144"/>
                    </a:cubicBezTo>
                    <a:cubicBezTo>
                      <a:pt x="5797" y="2157"/>
                      <a:pt x="5811" y="2171"/>
                      <a:pt x="5838" y="2171"/>
                    </a:cubicBezTo>
                    <a:cubicBezTo>
                      <a:pt x="5838" y="2157"/>
                      <a:pt x="5851" y="2157"/>
                      <a:pt x="5865" y="2157"/>
                    </a:cubicBezTo>
                    <a:cubicBezTo>
                      <a:pt x="5892" y="2130"/>
                      <a:pt x="5892" y="2103"/>
                      <a:pt x="5878" y="2076"/>
                    </a:cubicBezTo>
                    <a:cubicBezTo>
                      <a:pt x="5072" y="744"/>
                      <a:pt x="3646" y="0"/>
                      <a:pt x="2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rot="857016" flipH="1">
                <a:off x="-9134517" y="2655434"/>
                <a:ext cx="110493" cy="265487"/>
              </a:xfrm>
              <a:custGeom>
                <a:avLst/>
                <a:gdLst/>
                <a:ahLst/>
                <a:cxnLst/>
                <a:rect l="l" t="t" r="r" b="b"/>
                <a:pathLst>
                  <a:path w="4574" h="10991" extrusionOk="0">
                    <a:moveTo>
                      <a:pt x="65" y="1"/>
                    </a:moveTo>
                    <a:cubicBezTo>
                      <a:pt x="35" y="1"/>
                      <a:pt x="0" y="25"/>
                      <a:pt x="0" y="71"/>
                    </a:cubicBezTo>
                    <a:cubicBezTo>
                      <a:pt x="582" y="4009"/>
                      <a:pt x="2111" y="7743"/>
                      <a:pt x="4466" y="10964"/>
                    </a:cubicBezTo>
                    <a:cubicBezTo>
                      <a:pt x="4479" y="10977"/>
                      <a:pt x="4493" y="10991"/>
                      <a:pt x="4506" y="10991"/>
                    </a:cubicBezTo>
                    <a:cubicBezTo>
                      <a:pt x="4547" y="10991"/>
                      <a:pt x="4574" y="10937"/>
                      <a:pt x="4547" y="10896"/>
                    </a:cubicBezTo>
                    <a:cubicBezTo>
                      <a:pt x="2219" y="7703"/>
                      <a:pt x="690" y="3968"/>
                      <a:pt x="109" y="44"/>
                    </a:cubicBezTo>
                    <a:cubicBezTo>
                      <a:pt x="109" y="15"/>
                      <a:pt x="88" y="1"/>
                      <a:pt x="65"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34"/>
            <p:cNvGrpSpPr/>
            <p:nvPr/>
          </p:nvGrpSpPr>
          <p:grpSpPr>
            <a:xfrm>
              <a:off x="2345865" y="2274235"/>
              <a:ext cx="1637992" cy="2508368"/>
              <a:chOff x="-3053119" y="6002698"/>
              <a:chExt cx="1637992" cy="2508368"/>
            </a:xfrm>
          </p:grpSpPr>
          <p:sp>
            <p:nvSpPr>
              <p:cNvPr id="1027" name="Google Shape;1027;p34"/>
              <p:cNvSpPr/>
              <p:nvPr/>
            </p:nvSpPr>
            <p:spPr>
              <a:xfrm>
                <a:off x="-2445699" y="7740047"/>
                <a:ext cx="109269" cy="543285"/>
              </a:xfrm>
              <a:custGeom>
                <a:avLst/>
                <a:gdLst/>
                <a:ahLst/>
                <a:cxnLst/>
                <a:rect l="l" t="t" r="r" b="b"/>
                <a:pathLst>
                  <a:path w="5109" h="25402" fill="none" extrusionOk="0">
                    <a:moveTo>
                      <a:pt x="5109" y="1"/>
                    </a:moveTo>
                    <a:lnTo>
                      <a:pt x="1" y="25402"/>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1932858" y="6070135"/>
                <a:ext cx="407667" cy="476578"/>
              </a:xfrm>
              <a:custGeom>
                <a:avLst/>
                <a:gdLst/>
                <a:ahLst/>
                <a:cxnLst/>
                <a:rect l="l" t="t" r="r" b="b"/>
                <a:pathLst>
                  <a:path w="19061" h="22283" extrusionOk="0">
                    <a:moveTo>
                      <a:pt x="9957" y="1"/>
                    </a:moveTo>
                    <a:cubicBezTo>
                      <a:pt x="8533" y="1"/>
                      <a:pt x="7108" y="452"/>
                      <a:pt x="5833" y="1342"/>
                    </a:cubicBezTo>
                    <a:cubicBezTo>
                      <a:pt x="4753" y="2091"/>
                      <a:pt x="4054" y="2701"/>
                      <a:pt x="3647" y="3946"/>
                    </a:cubicBezTo>
                    <a:cubicBezTo>
                      <a:pt x="3088" y="5586"/>
                      <a:pt x="2986" y="7708"/>
                      <a:pt x="1995" y="9194"/>
                    </a:cubicBezTo>
                    <a:cubicBezTo>
                      <a:pt x="1385" y="10135"/>
                      <a:pt x="0" y="10427"/>
                      <a:pt x="254" y="11304"/>
                    </a:cubicBezTo>
                    <a:cubicBezTo>
                      <a:pt x="509" y="12168"/>
                      <a:pt x="1551" y="12600"/>
                      <a:pt x="1576" y="12727"/>
                    </a:cubicBezTo>
                    <a:cubicBezTo>
                      <a:pt x="1601" y="13032"/>
                      <a:pt x="1614" y="13337"/>
                      <a:pt x="1601" y="13654"/>
                    </a:cubicBezTo>
                    <a:lnTo>
                      <a:pt x="1601" y="13756"/>
                    </a:lnTo>
                    <a:lnTo>
                      <a:pt x="1601" y="14582"/>
                    </a:lnTo>
                    <a:lnTo>
                      <a:pt x="1601" y="14684"/>
                    </a:lnTo>
                    <a:lnTo>
                      <a:pt x="1601" y="14836"/>
                    </a:lnTo>
                    <a:cubicBezTo>
                      <a:pt x="1614" y="15522"/>
                      <a:pt x="1703" y="16221"/>
                      <a:pt x="1868" y="16895"/>
                    </a:cubicBezTo>
                    <a:cubicBezTo>
                      <a:pt x="2082" y="17793"/>
                      <a:pt x="2817" y="18070"/>
                      <a:pt x="3661" y="18070"/>
                    </a:cubicBezTo>
                    <a:cubicBezTo>
                      <a:pt x="4524" y="18070"/>
                      <a:pt x="5501" y="17780"/>
                      <a:pt x="6150" y="17568"/>
                    </a:cubicBezTo>
                    <a:lnTo>
                      <a:pt x="6150" y="17606"/>
                    </a:lnTo>
                    <a:lnTo>
                      <a:pt x="6392" y="20198"/>
                    </a:lnTo>
                    <a:lnTo>
                      <a:pt x="6392" y="20262"/>
                    </a:lnTo>
                    <a:lnTo>
                      <a:pt x="6595" y="22282"/>
                    </a:lnTo>
                    <a:cubicBezTo>
                      <a:pt x="6595" y="22282"/>
                      <a:pt x="14931" y="19614"/>
                      <a:pt x="14931" y="19601"/>
                    </a:cubicBezTo>
                    <a:lnTo>
                      <a:pt x="14321" y="17161"/>
                    </a:lnTo>
                    <a:cubicBezTo>
                      <a:pt x="14321" y="16920"/>
                      <a:pt x="15553" y="16094"/>
                      <a:pt x="15706" y="15891"/>
                    </a:cubicBezTo>
                    <a:cubicBezTo>
                      <a:pt x="16392" y="14900"/>
                      <a:pt x="16951" y="13629"/>
                      <a:pt x="17421" y="12524"/>
                    </a:cubicBezTo>
                    <a:cubicBezTo>
                      <a:pt x="19060" y="8470"/>
                      <a:pt x="17688" y="3832"/>
                      <a:pt x="13952" y="1265"/>
                    </a:cubicBezTo>
                    <a:cubicBezTo>
                      <a:pt x="13787" y="1164"/>
                      <a:pt x="13635" y="1075"/>
                      <a:pt x="13470" y="973"/>
                    </a:cubicBezTo>
                    <a:cubicBezTo>
                      <a:pt x="12359" y="322"/>
                      <a:pt x="11158" y="1"/>
                      <a:pt x="9957"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1897268" y="6002698"/>
                <a:ext cx="415024" cy="455532"/>
              </a:xfrm>
              <a:custGeom>
                <a:avLst/>
                <a:gdLst/>
                <a:ahLst/>
                <a:cxnLst/>
                <a:rect l="l" t="t" r="r" b="b"/>
                <a:pathLst>
                  <a:path w="19405" h="21299" extrusionOk="0">
                    <a:moveTo>
                      <a:pt x="9017" y="1"/>
                    </a:moveTo>
                    <a:cubicBezTo>
                      <a:pt x="8343" y="1"/>
                      <a:pt x="7672" y="508"/>
                      <a:pt x="6964" y="530"/>
                    </a:cubicBezTo>
                    <a:cubicBezTo>
                      <a:pt x="6953" y="530"/>
                      <a:pt x="6942" y="530"/>
                      <a:pt x="6931" y="530"/>
                    </a:cubicBezTo>
                    <a:cubicBezTo>
                      <a:pt x="6371" y="530"/>
                      <a:pt x="5835" y="223"/>
                      <a:pt x="5287" y="136"/>
                    </a:cubicBezTo>
                    <a:cubicBezTo>
                      <a:pt x="5177" y="121"/>
                      <a:pt x="5072" y="113"/>
                      <a:pt x="4971" y="113"/>
                    </a:cubicBezTo>
                    <a:cubicBezTo>
                      <a:pt x="4085" y="113"/>
                      <a:pt x="3499" y="686"/>
                      <a:pt x="2974" y="1381"/>
                    </a:cubicBezTo>
                    <a:cubicBezTo>
                      <a:pt x="2695" y="1737"/>
                      <a:pt x="2263" y="1941"/>
                      <a:pt x="1907" y="2233"/>
                    </a:cubicBezTo>
                    <a:cubicBezTo>
                      <a:pt x="1475" y="2576"/>
                      <a:pt x="1106" y="2982"/>
                      <a:pt x="801" y="3440"/>
                    </a:cubicBezTo>
                    <a:cubicBezTo>
                      <a:pt x="255" y="4266"/>
                      <a:pt x="1" y="5308"/>
                      <a:pt x="255" y="6261"/>
                    </a:cubicBezTo>
                    <a:cubicBezTo>
                      <a:pt x="509" y="7201"/>
                      <a:pt x="1373" y="8002"/>
                      <a:pt x="2352" y="8065"/>
                    </a:cubicBezTo>
                    <a:cubicBezTo>
                      <a:pt x="2425" y="8068"/>
                      <a:pt x="2499" y="8068"/>
                      <a:pt x="2575" y="8068"/>
                    </a:cubicBezTo>
                    <a:lnTo>
                      <a:pt x="2575" y="8068"/>
                    </a:lnTo>
                    <a:cubicBezTo>
                      <a:pt x="2800" y="8068"/>
                      <a:pt x="3031" y="8068"/>
                      <a:pt x="3241" y="8154"/>
                    </a:cubicBezTo>
                    <a:cubicBezTo>
                      <a:pt x="3711" y="8357"/>
                      <a:pt x="3889" y="8942"/>
                      <a:pt x="3953" y="9463"/>
                    </a:cubicBezTo>
                    <a:cubicBezTo>
                      <a:pt x="4016" y="9997"/>
                      <a:pt x="4054" y="10581"/>
                      <a:pt x="4461" y="10924"/>
                    </a:cubicBezTo>
                    <a:cubicBezTo>
                      <a:pt x="4855" y="11255"/>
                      <a:pt x="5427" y="11255"/>
                      <a:pt x="5757" y="11623"/>
                    </a:cubicBezTo>
                    <a:cubicBezTo>
                      <a:pt x="6113" y="12030"/>
                      <a:pt x="6011" y="12640"/>
                      <a:pt x="5973" y="13186"/>
                    </a:cubicBezTo>
                    <a:cubicBezTo>
                      <a:pt x="5922" y="13720"/>
                      <a:pt x="6100" y="14406"/>
                      <a:pt x="6634" y="14495"/>
                    </a:cubicBezTo>
                    <a:cubicBezTo>
                      <a:pt x="6669" y="14501"/>
                      <a:pt x="6705" y="14504"/>
                      <a:pt x="6739" y="14504"/>
                    </a:cubicBezTo>
                    <a:cubicBezTo>
                      <a:pt x="7136" y="14504"/>
                      <a:pt x="7460" y="14118"/>
                      <a:pt x="7612" y="13732"/>
                    </a:cubicBezTo>
                    <a:cubicBezTo>
                      <a:pt x="7790" y="13313"/>
                      <a:pt x="7854" y="12843"/>
                      <a:pt x="8133" y="12500"/>
                    </a:cubicBezTo>
                    <a:cubicBezTo>
                      <a:pt x="8370" y="12221"/>
                      <a:pt x="8726" y="12089"/>
                      <a:pt x="9091" y="12089"/>
                    </a:cubicBezTo>
                    <a:cubicBezTo>
                      <a:pt x="9490" y="12089"/>
                      <a:pt x="9900" y="12246"/>
                      <a:pt x="10179" y="12538"/>
                    </a:cubicBezTo>
                    <a:cubicBezTo>
                      <a:pt x="10713" y="13084"/>
                      <a:pt x="10814" y="13948"/>
                      <a:pt x="10586" y="14685"/>
                    </a:cubicBezTo>
                    <a:cubicBezTo>
                      <a:pt x="10357" y="15422"/>
                      <a:pt x="9874" y="16045"/>
                      <a:pt x="9353" y="16604"/>
                    </a:cubicBezTo>
                    <a:cubicBezTo>
                      <a:pt x="9099" y="16858"/>
                      <a:pt x="8870" y="17138"/>
                      <a:pt x="8692" y="17455"/>
                    </a:cubicBezTo>
                    <a:cubicBezTo>
                      <a:pt x="8514" y="17773"/>
                      <a:pt x="8514" y="18154"/>
                      <a:pt x="8667" y="18485"/>
                    </a:cubicBezTo>
                    <a:cubicBezTo>
                      <a:pt x="8896" y="18879"/>
                      <a:pt x="9379" y="19006"/>
                      <a:pt x="9747" y="19260"/>
                    </a:cubicBezTo>
                    <a:cubicBezTo>
                      <a:pt x="10446" y="19755"/>
                      <a:pt x="10700" y="20734"/>
                      <a:pt x="11462" y="21128"/>
                    </a:cubicBezTo>
                    <a:cubicBezTo>
                      <a:pt x="11696" y="21248"/>
                      <a:pt x="11943" y="21299"/>
                      <a:pt x="12194" y="21299"/>
                    </a:cubicBezTo>
                    <a:cubicBezTo>
                      <a:pt x="12816" y="21299"/>
                      <a:pt x="13468" y="20991"/>
                      <a:pt x="14029" y="20683"/>
                    </a:cubicBezTo>
                    <a:cubicBezTo>
                      <a:pt x="14906" y="20226"/>
                      <a:pt x="15834" y="19692"/>
                      <a:pt x="16227" y="18802"/>
                    </a:cubicBezTo>
                    <a:cubicBezTo>
                      <a:pt x="16443" y="18320"/>
                      <a:pt x="16494" y="17748"/>
                      <a:pt x="16812" y="17328"/>
                    </a:cubicBezTo>
                    <a:cubicBezTo>
                      <a:pt x="17142" y="16909"/>
                      <a:pt x="17663" y="16731"/>
                      <a:pt x="18045" y="16388"/>
                    </a:cubicBezTo>
                    <a:cubicBezTo>
                      <a:pt x="18832" y="15702"/>
                      <a:pt x="18921" y="14520"/>
                      <a:pt x="18794" y="13491"/>
                    </a:cubicBezTo>
                    <a:cubicBezTo>
                      <a:pt x="18667" y="12462"/>
                      <a:pt x="18388" y="11407"/>
                      <a:pt x="18629" y="10391"/>
                    </a:cubicBezTo>
                    <a:cubicBezTo>
                      <a:pt x="18832" y="9552"/>
                      <a:pt x="19404" y="8650"/>
                      <a:pt x="18998" y="7875"/>
                    </a:cubicBezTo>
                    <a:cubicBezTo>
                      <a:pt x="18693" y="7303"/>
                      <a:pt x="17917" y="7023"/>
                      <a:pt x="17778" y="6388"/>
                    </a:cubicBezTo>
                    <a:cubicBezTo>
                      <a:pt x="17676" y="5905"/>
                      <a:pt x="17981" y="5346"/>
                      <a:pt x="17701" y="4939"/>
                    </a:cubicBezTo>
                    <a:cubicBezTo>
                      <a:pt x="17473" y="4596"/>
                      <a:pt x="16990" y="4584"/>
                      <a:pt x="16609" y="4418"/>
                    </a:cubicBezTo>
                    <a:cubicBezTo>
                      <a:pt x="15440" y="3923"/>
                      <a:pt x="15427" y="2068"/>
                      <a:pt x="14283" y="1508"/>
                    </a:cubicBezTo>
                    <a:cubicBezTo>
                      <a:pt x="14040" y="1394"/>
                      <a:pt x="13781" y="1356"/>
                      <a:pt x="13514" y="1356"/>
                    </a:cubicBezTo>
                    <a:cubicBezTo>
                      <a:pt x="12958" y="1356"/>
                      <a:pt x="12369" y="1523"/>
                      <a:pt x="11818" y="1523"/>
                    </a:cubicBezTo>
                    <a:cubicBezTo>
                      <a:pt x="11543" y="1523"/>
                      <a:pt x="11277" y="1481"/>
                      <a:pt x="11030" y="1356"/>
                    </a:cubicBezTo>
                    <a:cubicBezTo>
                      <a:pt x="10395" y="1038"/>
                      <a:pt x="10039" y="238"/>
                      <a:pt x="9353" y="47"/>
                    </a:cubicBezTo>
                    <a:cubicBezTo>
                      <a:pt x="9241" y="15"/>
                      <a:pt x="9129" y="1"/>
                      <a:pt x="9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1758930" y="6252104"/>
                <a:ext cx="113888" cy="119877"/>
              </a:xfrm>
              <a:custGeom>
                <a:avLst/>
                <a:gdLst/>
                <a:ahLst/>
                <a:cxnLst/>
                <a:rect l="l" t="t" r="r" b="b"/>
                <a:pathLst>
                  <a:path w="5325" h="5605" extrusionOk="0">
                    <a:moveTo>
                      <a:pt x="2770" y="0"/>
                    </a:moveTo>
                    <a:cubicBezTo>
                      <a:pt x="1162" y="0"/>
                      <a:pt x="509" y="2770"/>
                      <a:pt x="509" y="2770"/>
                    </a:cubicBezTo>
                    <a:lnTo>
                      <a:pt x="1" y="4549"/>
                    </a:lnTo>
                    <a:cubicBezTo>
                      <a:pt x="1" y="4549"/>
                      <a:pt x="1005" y="5605"/>
                      <a:pt x="2345" y="5605"/>
                    </a:cubicBezTo>
                    <a:cubicBezTo>
                      <a:pt x="2642" y="5605"/>
                      <a:pt x="2956" y="5553"/>
                      <a:pt x="3279" y="5426"/>
                    </a:cubicBezTo>
                    <a:cubicBezTo>
                      <a:pt x="5071" y="4740"/>
                      <a:pt x="5325" y="826"/>
                      <a:pt x="3317" y="102"/>
                    </a:cubicBezTo>
                    <a:cubicBezTo>
                      <a:pt x="3123" y="32"/>
                      <a:pt x="2941" y="0"/>
                      <a:pt x="2770"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1779677" y="6238779"/>
                <a:ext cx="54196" cy="100329"/>
              </a:xfrm>
              <a:custGeom>
                <a:avLst/>
                <a:gdLst/>
                <a:ahLst/>
                <a:cxnLst/>
                <a:rect l="l" t="t" r="r" b="b"/>
                <a:pathLst>
                  <a:path w="2534" h="4691" extrusionOk="0">
                    <a:moveTo>
                      <a:pt x="1607" y="1"/>
                    </a:moveTo>
                    <a:cubicBezTo>
                      <a:pt x="1" y="1"/>
                      <a:pt x="358" y="3046"/>
                      <a:pt x="323" y="3990"/>
                    </a:cubicBezTo>
                    <a:cubicBezTo>
                      <a:pt x="297" y="4143"/>
                      <a:pt x="310" y="4308"/>
                      <a:pt x="361" y="4461"/>
                    </a:cubicBezTo>
                    <a:cubicBezTo>
                      <a:pt x="420" y="4603"/>
                      <a:pt x="547" y="4691"/>
                      <a:pt x="698" y="4691"/>
                    </a:cubicBezTo>
                    <a:cubicBezTo>
                      <a:pt x="708" y="4691"/>
                      <a:pt x="719" y="4690"/>
                      <a:pt x="729" y="4689"/>
                    </a:cubicBezTo>
                    <a:cubicBezTo>
                      <a:pt x="907" y="4664"/>
                      <a:pt x="996" y="4486"/>
                      <a:pt x="1072" y="4321"/>
                    </a:cubicBezTo>
                    <a:lnTo>
                      <a:pt x="2394" y="1233"/>
                    </a:lnTo>
                    <a:cubicBezTo>
                      <a:pt x="2483" y="1068"/>
                      <a:pt x="2534" y="877"/>
                      <a:pt x="2534" y="687"/>
                    </a:cubicBezTo>
                    <a:cubicBezTo>
                      <a:pt x="2495" y="356"/>
                      <a:pt x="2254" y="102"/>
                      <a:pt x="1936" y="39"/>
                    </a:cubicBezTo>
                    <a:cubicBezTo>
                      <a:pt x="1818" y="13"/>
                      <a:pt x="1709" y="1"/>
                      <a:pt x="1607"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1709738" y="6283074"/>
                <a:ext cx="24745" cy="56014"/>
              </a:xfrm>
              <a:custGeom>
                <a:avLst/>
                <a:gdLst/>
                <a:ahLst/>
                <a:cxnLst/>
                <a:rect l="l" t="t" r="r" b="b"/>
                <a:pathLst>
                  <a:path w="1157" h="2619" fill="none" extrusionOk="0">
                    <a:moveTo>
                      <a:pt x="1" y="1"/>
                    </a:moveTo>
                    <a:cubicBezTo>
                      <a:pt x="318" y="1"/>
                      <a:pt x="598" y="268"/>
                      <a:pt x="750" y="547"/>
                    </a:cubicBezTo>
                    <a:cubicBezTo>
                      <a:pt x="1106" y="1182"/>
                      <a:pt x="1157" y="1945"/>
                      <a:pt x="877" y="2618"/>
                    </a:cubicBezTo>
                  </a:path>
                </a:pathLst>
              </a:custGeom>
              <a:solidFill>
                <a:schemeClr val="dk1"/>
              </a:solid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1716796" y="6298837"/>
                <a:ext cx="24211" cy="29921"/>
              </a:xfrm>
              <a:custGeom>
                <a:avLst/>
                <a:gdLst/>
                <a:ahLst/>
                <a:cxnLst/>
                <a:rect l="l" t="t" r="r" b="b"/>
                <a:pathLst>
                  <a:path w="1132" h="1399" fill="none" extrusionOk="0">
                    <a:moveTo>
                      <a:pt x="1131" y="1"/>
                    </a:moveTo>
                    <a:cubicBezTo>
                      <a:pt x="661" y="382"/>
                      <a:pt x="267" y="865"/>
                      <a:pt x="0" y="1398"/>
                    </a:cubicBezTo>
                  </a:path>
                </a:pathLst>
              </a:custGeom>
              <a:solidFill>
                <a:schemeClr val="dk1"/>
              </a:solid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1864010" y="6197201"/>
                <a:ext cx="51565" cy="50111"/>
              </a:xfrm>
              <a:custGeom>
                <a:avLst/>
                <a:gdLst/>
                <a:ahLst/>
                <a:cxnLst/>
                <a:rect l="l" t="t" r="r" b="b"/>
                <a:pathLst>
                  <a:path w="2411" h="2343" extrusionOk="0">
                    <a:moveTo>
                      <a:pt x="1101" y="0"/>
                    </a:moveTo>
                    <a:cubicBezTo>
                      <a:pt x="572" y="0"/>
                      <a:pt x="0" y="547"/>
                      <a:pt x="263" y="1093"/>
                    </a:cubicBezTo>
                    <a:cubicBezTo>
                      <a:pt x="428" y="1424"/>
                      <a:pt x="847" y="1538"/>
                      <a:pt x="1127" y="1779"/>
                    </a:cubicBezTo>
                    <a:cubicBezTo>
                      <a:pt x="1280" y="1906"/>
                      <a:pt x="1394" y="2072"/>
                      <a:pt x="1546" y="2199"/>
                    </a:cubicBezTo>
                    <a:cubicBezTo>
                      <a:pt x="1642" y="2295"/>
                      <a:pt x="1775" y="2343"/>
                      <a:pt x="1910" y="2343"/>
                    </a:cubicBezTo>
                    <a:cubicBezTo>
                      <a:pt x="1971" y="2343"/>
                      <a:pt x="2033" y="2333"/>
                      <a:pt x="2093" y="2313"/>
                    </a:cubicBezTo>
                    <a:cubicBezTo>
                      <a:pt x="2233" y="2211"/>
                      <a:pt x="2321" y="2046"/>
                      <a:pt x="2334" y="1868"/>
                    </a:cubicBezTo>
                    <a:cubicBezTo>
                      <a:pt x="2410" y="1144"/>
                      <a:pt x="2055" y="432"/>
                      <a:pt x="1419" y="77"/>
                    </a:cubicBezTo>
                    <a:cubicBezTo>
                      <a:pt x="1320" y="24"/>
                      <a:pt x="1212" y="0"/>
                      <a:pt x="1101"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1867902" y="6250692"/>
                <a:ext cx="22564" cy="27333"/>
              </a:xfrm>
              <a:custGeom>
                <a:avLst/>
                <a:gdLst/>
                <a:ahLst/>
                <a:cxnLst/>
                <a:rect l="l" t="t" r="r" b="b"/>
                <a:pathLst>
                  <a:path w="1055" h="1278" extrusionOk="0">
                    <a:moveTo>
                      <a:pt x="561" y="1"/>
                    </a:moveTo>
                    <a:cubicBezTo>
                      <a:pt x="308" y="1"/>
                      <a:pt x="75" y="248"/>
                      <a:pt x="38" y="587"/>
                    </a:cubicBezTo>
                    <a:cubicBezTo>
                      <a:pt x="0" y="930"/>
                      <a:pt x="204" y="1248"/>
                      <a:pt x="458" y="1273"/>
                    </a:cubicBezTo>
                    <a:cubicBezTo>
                      <a:pt x="475" y="1276"/>
                      <a:pt x="493" y="1277"/>
                      <a:pt x="511" y="1277"/>
                    </a:cubicBezTo>
                    <a:cubicBezTo>
                      <a:pt x="757" y="1277"/>
                      <a:pt x="981" y="1034"/>
                      <a:pt x="1017" y="702"/>
                    </a:cubicBezTo>
                    <a:cubicBezTo>
                      <a:pt x="1055" y="346"/>
                      <a:pt x="864" y="41"/>
                      <a:pt x="597" y="3"/>
                    </a:cubicBezTo>
                    <a:cubicBezTo>
                      <a:pt x="585" y="1"/>
                      <a:pt x="573" y="1"/>
                      <a:pt x="561"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1899428" y="6323583"/>
                <a:ext cx="20660" cy="13709"/>
              </a:xfrm>
              <a:custGeom>
                <a:avLst/>
                <a:gdLst/>
                <a:ahLst/>
                <a:cxnLst/>
                <a:rect l="l" t="t" r="r" b="b"/>
                <a:pathLst>
                  <a:path w="966" h="641" extrusionOk="0">
                    <a:moveTo>
                      <a:pt x="928" y="0"/>
                    </a:moveTo>
                    <a:cubicBezTo>
                      <a:pt x="915" y="0"/>
                      <a:pt x="890" y="13"/>
                      <a:pt x="890" y="38"/>
                    </a:cubicBezTo>
                    <a:cubicBezTo>
                      <a:pt x="864" y="216"/>
                      <a:pt x="763" y="458"/>
                      <a:pt x="610" y="470"/>
                    </a:cubicBezTo>
                    <a:lnTo>
                      <a:pt x="229" y="64"/>
                    </a:lnTo>
                    <a:cubicBezTo>
                      <a:pt x="210" y="45"/>
                      <a:pt x="185" y="33"/>
                      <a:pt x="163" y="33"/>
                    </a:cubicBezTo>
                    <a:cubicBezTo>
                      <a:pt x="155" y="33"/>
                      <a:pt x="147" y="35"/>
                      <a:pt x="140" y="38"/>
                    </a:cubicBezTo>
                    <a:cubicBezTo>
                      <a:pt x="102" y="51"/>
                      <a:pt x="77" y="76"/>
                      <a:pt x="77" y="102"/>
                    </a:cubicBezTo>
                    <a:lnTo>
                      <a:pt x="0" y="445"/>
                    </a:lnTo>
                    <a:cubicBezTo>
                      <a:pt x="0" y="445"/>
                      <a:pt x="0" y="458"/>
                      <a:pt x="0" y="470"/>
                    </a:cubicBezTo>
                    <a:cubicBezTo>
                      <a:pt x="0" y="496"/>
                      <a:pt x="26" y="521"/>
                      <a:pt x="64" y="534"/>
                    </a:cubicBezTo>
                    <a:cubicBezTo>
                      <a:pt x="69" y="535"/>
                      <a:pt x="74" y="536"/>
                      <a:pt x="80" y="536"/>
                    </a:cubicBezTo>
                    <a:cubicBezTo>
                      <a:pt x="115" y="536"/>
                      <a:pt x="154" y="503"/>
                      <a:pt x="165" y="470"/>
                    </a:cubicBezTo>
                    <a:lnTo>
                      <a:pt x="204" y="292"/>
                    </a:lnTo>
                    <a:lnTo>
                      <a:pt x="521" y="623"/>
                    </a:lnTo>
                    <a:cubicBezTo>
                      <a:pt x="539" y="632"/>
                      <a:pt x="557" y="641"/>
                      <a:pt x="575" y="641"/>
                    </a:cubicBezTo>
                    <a:cubicBezTo>
                      <a:pt x="583" y="641"/>
                      <a:pt x="590" y="639"/>
                      <a:pt x="597" y="635"/>
                    </a:cubicBezTo>
                    <a:lnTo>
                      <a:pt x="623" y="635"/>
                    </a:lnTo>
                    <a:cubicBezTo>
                      <a:pt x="750" y="610"/>
                      <a:pt x="864" y="508"/>
                      <a:pt x="902" y="369"/>
                    </a:cubicBezTo>
                    <a:cubicBezTo>
                      <a:pt x="941" y="267"/>
                      <a:pt x="966" y="153"/>
                      <a:pt x="966" y="38"/>
                    </a:cubicBezTo>
                    <a:cubicBezTo>
                      <a:pt x="966" y="13"/>
                      <a:pt x="95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1898615" y="6349099"/>
                <a:ext cx="43502" cy="14993"/>
              </a:xfrm>
              <a:custGeom>
                <a:avLst/>
                <a:gdLst/>
                <a:ahLst/>
                <a:cxnLst/>
                <a:rect l="l" t="t" r="r" b="b"/>
                <a:pathLst>
                  <a:path w="2034" h="701" extrusionOk="0">
                    <a:moveTo>
                      <a:pt x="1968" y="0"/>
                    </a:moveTo>
                    <a:cubicBezTo>
                      <a:pt x="1958" y="0"/>
                      <a:pt x="1949" y="5"/>
                      <a:pt x="1945" y="14"/>
                    </a:cubicBezTo>
                    <a:cubicBezTo>
                      <a:pt x="1350" y="510"/>
                      <a:pt x="613" y="604"/>
                      <a:pt x="178" y="604"/>
                    </a:cubicBezTo>
                    <a:cubicBezTo>
                      <a:pt x="111" y="604"/>
                      <a:pt x="51" y="602"/>
                      <a:pt x="0" y="599"/>
                    </a:cubicBezTo>
                    <a:lnTo>
                      <a:pt x="0" y="700"/>
                    </a:lnTo>
                    <a:lnTo>
                      <a:pt x="166" y="700"/>
                    </a:lnTo>
                    <a:cubicBezTo>
                      <a:pt x="184" y="701"/>
                      <a:pt x="202" y="701"/>
                      <a:pt x="221" y="701"/>
                    </a:cubicBezTo>
                    <a:cubicBezTo>
                      <a:pt x="862" y="701"/>
                      <a:pt x="1489" y="486"/>
                      <a:pt x="1995" y="90"/>
                    </a:cubicBezTo>
                    <a:cubicBezTo>
                      <a:pt x="2021" y="78"/>
                      <a:pt x="2033" y="40"/>
                      <a:pt x="2021" y="27"/>
                    </a:cubicBezTo>
                    <a:cubicBezTo>
                      <a:pt x="2005" y="11"/>
                      <a:pt x="1984" y="0"/>
                      <a:pt x="1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1898615" y="6380625"/>
                <a:ext cx="19035" cy="4171"/>
              </a:xfrm>
              <a:custGeom>
                <a:avLst/>
                <a:gdLst/>
                <a:ahLst/>
                <a:cxnLst/>
                <a:rect l="l" t="t" r="r" b="b"/>
                <a:pathLst>
                  <a:path w="890" h="195" extrusionOk="0">
                    <a:moveTo>
                      <a:pt x="833" y="0"/>
                    </a:moveTo>
                    <a:cubicBezTo>
                      <a:pt x="822" y="0"/>
                      <a:pt x="811" y="4"/>
                      <a:pt x="801" y="14"/>
                    </a:cubicBezTo>
                    <a:cubicBezTo>
                      <a:pt x="706" y="70"/>
                      <a:pt x="562" y="87"/>
                      <a:pt x="421" y="87"/>
                    </a:cubicBezTo>
                    <a:cubicBezTo>
                      <a:pt x="241" y="87"/>
                      <a:pt x="65" y="59"/>
                      <a:pt x="0" y="52"/>
                    </a:cubicBezTo>
                    <a:lnTo>
                      <a:pt x="0" y="154"/>
                    </a:lnTo>
                    <a:cubicBezTo>
                      <a:pt x="127" y="179"/>
                      <a:pt x="267" y="192"/>
                      <a:pt x="407" y="192"/>
                    </a:cubicBezTo>
                    <a:cubicBezTo>
                      <a:pt x="427" y="194"/>
                      <a:pt x="446" y="195"/>
                      <a:pt x="466" y="195"/>
                    </a:cubicBezTo>
                    <a:cubicBezTo>
                      <a:pt x="599" y="195"/>
                      <a:pt x="732" y="158"/>
                      <a:pt x="864" y="103"/>
                    </a:cubicBezTo>
                    <a:cubicBezTo>
                      <a:pt x="890" y="90"/>
                      <a:pt x="890" y="52"/>
                      <a:pt x="877" y="27"/>
                    </a:cubicBezTo>
                    <a:cubicBezTo>
                      <a:pt x="869" y="11"/>
                      <a:pt x="852" y="0"/>
                      <a:pt x="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1865999" y="6277107"/>
                <a:ext cx="118786" cy="118786"/>
              </a:xfrm>
              <a:custGeom>
                <a:avLst/>
                <a:gdLst/>
                <a:ahLst/>
                <a:cxnLst/>
                <a:rect l="l" t="t" r="r" b="b"/>
                <a:pathLst>
                  <a:path w="5554" h="5554" extrusionOk="0">
                    <a:moveTo>
                      <a:pt x="2847" y="38"/>
                    </a:moveTo>
                    <a:cubicBezTo>
                      <a:pt x="4359" y="89"/>
                      <a:pt x="5553" y="1347"/>
                      <a:pt x="5515" y="2859"/>
                    </a:cubicBezTo>
                    <a:cubicBezTo>
                      <a:pt x="5464" y="4359"/>
                      <a:pt x="4206" y="5553"/>
                      <a:pt x="2694" y="5515"/>
                    </a:cubicBezTo>
                    <a:cubicBezTo>
                      <a:pt x="1195" y="5477"/>
                      <a:pt x="0" y="4219"/>
                      <a:pt x="38" y="2707"/>
                    </a:cubicBezTo>
                    <a:cubicBezTo>
                      <a:pt x="76" y="1195"/>
                      <a:pt x="1334" y="0"/>
                      <a:pt x="2847" y="38"/>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1801321" y="6419230"/>
                <a:ext cx="54367" cy="82641"/>
              </a:xfrm>
              <a:custGeom>
                <a:avLst/>
                <a:gdLst/>
                <a:ahLst/>
                <a:cxnLst/>
                <a:rect l="l" t="t" r="r" b="b"/>
                <a:pathLst>
                  <a:path w="2542" h="3864" extrusionOk="0">
                    <a:moveTo>
                      <a:pt x="2542" y="1"/>
                    </a:moveTo>
                    <a:cubicBezTo>
                      <a:pt x="2542" y="1"/>
                      <a:pt x="1424" y="3190"/>
                      <a:pt x="242" y="3864"/>
                    </a:cubicBezTo>
                    <a:lnTo>
                      <a:pt x="0" y="1284"/>
                    </a:lnTo>
                    <a:lnTo>
                      <a:pt x="0" y="1246"/>
                    </a:lnTo>
                    <a:cubicBezTo>
                      <a:pt x="305" y="1119"/>
                      <a:pt x="1894" y="433"/>
                      <a:pt x="2542" y="1"/>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2099192" y="6445045"/>
                <a:ext cx="607148" cy="922143"/>
              </a:xfrm>
              <a:custGeom>
                <a:avLst/>
                <a:gdLst/>
                <a:ahLst/>
                <a:cxnLst/>
                <a:rect l="l" t="t" r="r" b="b"/>
                <a:pathLst>
                  <a:path w="28388" h="43116" extrusionOk="0">
                    <a:moveTo>
                      <a:pt x="23470" y="1"/>
                    </a:moveTo>
                    <a:cubicBezTo>
                      <a:pt x="22250" y="725"/>
                      <a:pt x="13533" y="4512"/>
                      <a:pt x="13533" y="4512"/>
                    </a:cubicBezTo>
                    <a:cubicBezTo>
                      <a:pt x="13533" y="4512"/>
                      <a:pt x="12415" y="5135"/>
                      <a:pt x="12339" y="5236"/>
                    </a:cubicBezTo>
                    <a:cubicBezTo>
                      <a:pt x="12276" y="5338"/>
                      <a:pt x="12873" y="9468"/>
                      <a:pt x="12873" y="9468"/>
                    </a:cubicBezTo>
                    <a:cubicBezTo>
                      <a:pt x="12873" y="9468"/>
                      <a:pt x="12758" y="10166"/>
                      <a:pt x="12225" y="11628"/>
                    </a:cubicBezTo>
                    <a:cubicBezTo>
                      <a:pt x="11678" y="13089"/>
                      <a:pt x="9378" y="21120"/>
                      <a:pt x="8502" y="23229"/>
                    </a:cubicBezTo>
                    <a:cubicBezTo>
                      <a:pt x="7625" y="25351"/>
                      <a:pt x="1" y="33674"/>
                      <a:pt x="1" y="33674"/>
                    </a:cubicBezTo>
                    <a:cubicBezTo>
                      <a:pt x="1" y="33674"/>
                      <a:pt x="3165" y="38236"/>
                      <a:pt x="6901" y="40561"/>
                    </a:cubicBezTo>
                    <a:cubicBezTo>
                      <a:pt x="10624" y="42899"/>
                      <a:pt x="15325" y="43115"/>
                      <a:pt x="15325" y="43115"/>
                    </a:cubicBezTo>
                    <a:cubicBezTo>
                      <a:pt x="15325" y="43115"/>
                      <a:pt x="20357" y="34767"/>
                      <a:pt x="22949" y="29913"/>
                    </a:cubicBezTo>
                    <a:cubicBezTo>
                      <a:pt x="25541" y="25046"/>
                      <a:pt x="27879" y="16621"/>
                      <a:pt x="28134" y="12276"/>
                    </a:cubicBezTo>
                    <a:cubicBezTo>
                      <a:pt x="28388" y="7943"/>
                      <a:pt x="25173" y="4436"/>
                      <a:pt x="24995" y="3089"/>
                    </a:cubicBezTo>
                    <a:cubicBezTo>
                      <a:pt x="24804" y="1742"/>
                      <a:pt x="23470"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2774005" y="8118358"/>
                <a:ext cx="409849" cy="306804"/>
              </a:xfrm>
              <a:custGeom>
                <a:avLst/>
                <a:gdLst/>
                <a:ahLst/>
                <a:cxnLst/>
                <a:rect l="l" t="t" r="r" b="b"/>
                <a:pathLst>
                  <a:path w="19163" h="14345" extrusionOk="0">
                    <a:moveTo>
                      <a:pt x="15401" y="1"/>
                    </a:moveTo>
                    <a:lnTo>
                      <a:pt x="10217" y="2059"/>
                    </a:lnTo>
                    <a:cubicBezTo>
                      <a:pt x="10217" y="2059"/>
                      <a:pt x="9366" y="2961"/>
                      <a:pt x="8235" y="4130"/>
                    </a:cubicBezTo>
                    <a:cubicBezTo>
                      <a:pt x="8209" y="4156"/>
                      <a:pt x="8184" y="4181"/>
                      <a:pt x="8171" y="4206"/>
                    </a:cubicBezTo>
                    <a:cubicBezTo>
                      <a:pt x="7866" y="4511"/>
                      <a:pt x="7549" y="4829"/>
                      <a:pt x="7231" y="5172"/>
                    </a:cubicBezTo>
                    <a:cubicBezTo>
                      <a:pt x="7206" y="5185"/>
                      <a:pt x="7180" y="5210"/>
                      <a:pt x="7167" y="5248"/>
                    </a:cubicBezTo>
                    <a:cubicBezTo>
                      <a:pt x="6786" y="5630"/>
                      <a:pt x="6405" y="6024"/>
                      <a:pt x="6037" y="6405"/>
                    </a:cubicBezTo>
                    <a:lnTo>
                      <a:pt x="5960" y="6481"/>
                    </a:lnTo>
                    <a:cubicBezTo>
                      <a:pt x="5236" y="7231"/>
                      <a:pt x="4550" y="7930"/>
                      <a:pt x="4029" y="8438"/>
                    </a:cubicBezTo>
                    <a:cubicBezTo>
                      <a:pt x="4003" y="8476"/>
                      <a:pt x="3978" y="8489"/>
                      <a:pt x="3965" y="8514"/>
                    </a:cubicBezTo>
                    <a:cubicBezTo>
                      <a:pt x="3749" y="8730"/>
                      <a:pt x="3559" y="8908"/>
                      <a:pt x="3432" y="9035"/>
                    </a:cubicBezTo>
                    <a:cubicBezTo>
                      <a:pt x="2072" y="10318"/>
                      <a:pt x="1" y="12428"/>
                      <a:pt x="611" y="13724"/>
                    </a:cubicBezTo>
                    <a:cubicBezTo>
                      <a:pt x="636" y="13775"/>
                      <a:pt x="662" y="13813"/>
                      <a:pt x="700" y="13864"/>
                    </a:cubicBezTo>
                    <a:cubicBezTo>
                      <a:pt x="725" y="13902"/>
                      <a:pt x="751" y="13927"/>
                      <a:pt x="789" y="13965"/>
                    </a:cubicBezTo>
                    <a:cubicBezTo>
                      <a:pt x="1081" y="14235"/>
                      <a:pt x="1599" y="14345"/>
                      <a:pt x="2221" y="14345"/>
                    </a:cubicBezTo>
                    <a:cubicBezTo>
                      <a:pt x="3680" y="14345"/>
                      <a:pt x="5714" y="13742"/>
                      <a:pt x="6774" y="13190"/>
                    </a:cubicBezTo>
                    <a:cubicBezTo>
                      <a:pt x="8413" y="12351"/>
                      <a:pt x="13419" y="9810"/>
                      <a:pt x="14830" y="9378"/>
                    </a:cubicBezTo>
                    <a:cubicBezTo>
                      <a:pt x="16240" y="8946"/>
                      <a:pt x="19125" y="7078"/>
                      <a:pt x="19163" y="6214"/>
                    </a:cubicBezTo>
                    <a:cubicBezTo>
                      <a:pt x="19163" y="6138"/>
                      <a:pt x="19163" y="6062"/>
                      <a:pt x="19150" y="5998"/>
                    </a:cubicBezTo>
                    <a:cubicBezTo>
                      <a:pt x="19150" y="5960"/>
                      <a:pt x="19150" y="5909"/>
                      <a:pt x="19137" y="5871"/>
                    </a:cubicBezTo>
                    <a:cubicBezTo>
                      <a:pt x="18807" y="3863"/>
                      <a:pt x="15401" y="1"/>
                      <a:pt x="15401" y="1"/>
                    </a:cubicBezTo>
                    <a:close/>
                  </a:path>
                </a:pathLst>
              </a:custGeom>
              <a:solidFill>
                <a:srgbClr val="60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2758777" y="8243927"/>
                <a:ext cx="394343" cy="173132"/>
              </a:xfrm>
              <a:custGeom>
                <a:avLst/>
                <a:gdLst/>
                <a:ahLst/>
                <a:cxnLst/>
                <a:rect l="l" t="t" r="r" b="b"/>
                <a:pathLst>
                  <a:path w="18438" h="8095" extrusionOk="0">
                    <a:moveTo>
                      <a:pt x="18425" y="0"/>
                    </a:moveTo>
                    <a:cubicBezTo>
                      <a:pt x="17561" y="737"/>
                      <a:pt x="16621" y="1360"/>
                      <a:pt x="15617" y="1855"/>
                    </a:cubicBezTo>
                    <a:cubicBezTo>
                      <a:pt x="15592" y="1881"/>
                      <a:pt x="15566" y="1893"/>
                      <a:pt x="15541" y="1893"/>
                    </a:cubicBezTo>
                    <a:cubicBezTo>
                      <a:pt x="14829" y="2275"/>
                      <a:pt x="14105" y="2618"/>
                      <a:pt x="13381" y="2948"/>
                    </a:cubicBezTo>
                    <a:cubicBezTo>
                      <a:pt x="11462" y="3850"/>
                      <a:pt x="9543" y="4740"/>
                      <a:pt x="7624" y="5629"/>
                    </a:cubicBezTo>
                    <a:lnTo>
                      <a:pt x="6989" y="5934"/>
                    </a:lnTo>
                    <a:cubicBezTo>
                      <a:pt x="6951" y="5934"/>
                      <a:pt x="6926" y="5959"/>
                      <a:pt x="6888" y="5972"/>
                    </a:cubicBezTo>
                    <a:cubicBezTo>
                      <a:pt x="4778" y="6938"/>
                      <a:pt x="2440" y="7916"/>
                      <a:pt x="0" y="7993"/>
                    </a:cubicBezTo>
                    <a:cubicBezTo>
                      <a:pt x="26" y="8031"/>
                      <a:pt x="51" y="8069"/>
                      <a:pt x="89" y="8094"/>
                    </a:cubicBezTo>
                    <a:cubicBezTo>
                      <a:pt x="1678" y="8031"/>
                      <a:pt x="3228" y="7586"/>
                      <a:pt x="4689" y="7014"/>
                    </a:cubicBezTo>
                    <a:cubicBezTo>
                      <a:pt x="5464" y="6722"/>
                      <a:pt x="6227" y="6379"/>
                      <a:pt x="6951" y="6048"/>
                    </a:cubicBezTo>
                    <a:cubicBezTo>
                      <a:pt x="6976" y="6036"/>
                      <a:pt x="7002" y="6036"/>
                      <a:pt x="7027" y="6023"/>
                    </a:cubicBezTo>
                    <a:lnTo>
                      <a:pt x="7663" y="5731"/>
                    </a:lnTo>
                    <a:cubicBezTo>
                      <a:pt x="9581" y="4829"/>
                      <a:pt x="11500" y="3939"/>
                      <a:pt x="13419" y="3050"/>
                    </a:cubicBezTo>
                    <a:cubicBezTo>
                      <a:pt x="15147" y="2236"/>
                      <a:pt x="16951" y="1398"/>
                      <a:pt x="18438" y="127"/>
                    </a:cubicBezTo>
                    <a:cubicBezTo>
                      <a:pt x="18438" y="89"/>
                      <a:pt x="18438" y="38"/>
                      <a:pt x="18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2433187" y="8155701"/>
                <a:ext cx="19377" cy="129074"/>
              </a:xfrm>
              <a:custGeom>
                <a:avLst/>
                <a:gdLst/>
                <a:ahLst/>
                <a:cxnLst/>
                <a:rect l="l" t="t" r="r" b="b"/>
                <a:pathLst>
                  <a:path w="906" h="6035" extrusionOk="0">
                    <a:moveTo>
                      <a:pt x="845" y="1"/>
                    </a:moveTo>
                    <a:cubicBezTo>
                      <a:pt x="827" y="1"/>
                      <a:pt x="810" y="10"/>
                      <a:pt x="801" y="33"/>
                    </a:cubicBezTo>
                    <a:cubicBezTo>
                      <a:pt x="178" y="1952"/>
                      <a:pt x="0" y="3998"/>
                      <a:pt x="292" y="5993"/>
                    </a:cubicBezTo>
                    <a:cubicBezTo>
                      <a:pt x="292" y="6014"/>
                      <a:pt x="309" y="6034"/>
                      <a:pt x="329" y="6034"/>
                    </a:cubicBezTo>
                    <a:cubicBezTo>
                      <a:pt x="334" y="6034"/>
                      <a:pt x="339" y="6033"/>
                      <a:pt x="343" y="6031"/>
                    </a:cubicBezTo>
                    <a:lnTo>
                      <a:pt x="356" y="6031"/>
                    </a:lnTo>
                    <a:cubicBezTo>
                      <a:pt x="369" y="6031"/>
                      <a:pt x="381" y="6006"/>
                      <a:pt x="381" y="5993"/>
                    </a:cubicBezTo>
                    <a:cubicBezTo>
                      <a:pt x="102" y="3998"/>
                      <a:pt x="267" y="1978"/>
                      <a:pt x="890" y="72"/>
                    </a:cubicBezTo>
                    <a:cubicBezTo>
                      <a:pt x="906" y="31"/>
                      <a:pt x="875"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2689202" y="8298809"/>
                <a:ext cx="80738" cy="74685"/>
              </a:xfrm>
              <a:custGeom>
                <a:avLst/>
                <a:gdLst/>
                <a:ahLst/>
                <a:cxnLst/>
                <a:rect l="l" t="t" r="r" b="b"/>
                <a:pathLst>
                  <a:path w="3775" h="3492" extrusionOk="0">
                    <a:moveTo>
                      <a:pt x="77" y="1"/>
                    </a:moveTo>
                    <a:cubicBezTo>
                      <a:pt x="51" y="26"/>
                      <a:pt x="26" y="52"/>
                      <a:pt x="0" y="77"/>
                    </a:cubicBezTo>
                    <a:cubicBezTo>
                      <a:pt x="1462" y="865"/>
                      <a:pt x="2720" y="2008"/>
                      <a:pt x="3635" y="3393"/>
                    </a:cubicBezTo>
                    <a:cubicBezTo>
                      <a:pt x="3660" y="3419"/>
                      <a:pt x="3673" y="3444"/>
                      <a:pt x="3685" y="3470"/>
                    </a:cubicBezTo>
                    <a:cubicBezTo>
                      <a:pt x="3685" y="3470"/>
                      <a:pt x="3698" y="3482"/>
                      <a:pt x="3698" y="3482"/>
                    </a:cubicBezTo>
                    <a:cubicBezTo>
                      <a:pt x="3704" y="3489"/>
                      <a:pt x="3714" y="3492"/>
                      <a:pt x="3723" y="3492"/>
                    </a:cubicBezTo>
                    <a:cubicBezTo>
                      <a:pt x="3733" y="3492"/>
                      <a:pt x="3743" y="3489"/>
                      <a:pt x="3749" y="3482"/>
                    </a:cubicBezTo>
                    <a:cubicBezTo>
                      <a:pt x="3762" y="3482"/>
                      <a:pt x="3762" y="3470"/>
                      <a:pt x="3774" y="3457"/>
                    </a:cubicBezTo>
                    <a:cubicBezTo>
                      <a:pt x="3774" y="3444"/>
                      <a:pt x="3774" y="3432"/>
                      <a:pt x="3774" y="3419"/>
                    </a:cubicBezTo>
                    <a:cubicBezTo>
                      <a:pt x="3762" y="3393"/>
                      <a:pt x="3749" y="3381"/>
                      <a:pt x="3736" y="3355"/>
                    </a:cubicBezTo>
                    <a:cubicBezTo>
                      <a:pt x="2796" y="1958"/>
                      <a:pt x="1551" y="814"/>
                      <a:pt x="77" y="1"/>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2646533" y="8255327"/>
                <a:ext cx="44315" cy="28296"/>
              </a:xfrm>
              <a:custGeom>
                <a:avLst/>
                <a:gdLst/>
                <a:ahLst/>
                <a:cxnLst/>
                <a:rect l="l" t="t" r="r" b="b"/>
                <a:pathLst>
                  <a:path w="2072" h="1323" extrusionOk="0">
                    <a:moveTo>
                      <a:pt x="77" y="1"/>
                    </a:moveTo>
                    <a:lnTo>
                      <a:pt x="0" y="90"/>
                    </a:lnTo>
                    <a:cubicBezTo>
                      <a:pt x="763" y="306"/>
                      <a:pt x="1436" y="725"/>
                      <a:pt x="1983" y="1310"/>
                    </a:cubicBezTo>
                    <a:cubicBezTo>
                      <a:pt x="1995" y="1322"/>
                      <a:pt x="2021" y="1322"/>
                      <a:pt x="2033" y="1322"/>
                    </a:cubicBezTo>
                    <a:cubicBezTo>
                      <a:pt x="2046" y="1322"/>
                      <a:pt x="2046" y="1310"/>
                      <a:pt x="2046" y="1310"/>
                    </a:cubicBezTo>
                    <a:cubicBezTo>
                      <a:pt x="2072" y="1297"/>
                      <a:pt x="2072" y="1259"/>
                      <a:pt x="2059" y="1233"/>
                    </a:cubicBezTo>
                    <a:cubicBezTo>
                      <a:pt x="1512" y="661"/>
                      <a:pt x="839" y="242"/>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2620718" y="8228977"/>
                <a:ext cx="43780" cy="30734"/>
              </a:xfrm>
              <a:custGeom>
                <a:avLst/>
                <a:gdLst/>
                <a:ahLst/>
                <a:cxnLst/>
                <a:rect l="l" t="t" r="r" b="b"/>
                <a:pathLst>
                  <a:path w="2047" h="1437" extrusionOk="0">
                    <a:moveTo>
                      <a:pt x="64" y="0"/>
                    </a:moveTo>
                    <a:cubicBezTo>
                      <a:pt x="39" y="26"/>
                      <a:pt x="13" y="51"/>
                      <a:pt x="0" y="76"/>
                    </a:cubicBezTo>
                    <a:cubicBezTo>
                      <a:pt x="725" y="407"/>
                      <a:pt x="1398" y="852"/>
                      <a:pt x="1957" y="1423"/>
                    </a:cubicBezTo>
                    <a:cubicBezTo>
                      <a:pt x="1970" y="1436"/>
                      <a:pt x="1995" y="1436"/>
                      <a:pt x="2008" y="1436"/>
                    </a:cubicBezTo>
                    <a:cubicBezTo>
                      <a:pt x="2021" y="1423"/>
                      <a:pt x="2034" y="1423"/>
                      <a:pt x="2034" y="1423"/>
                    </a:cubicBezTo>
                    <a:cubicBezTo>
                      <a:pt x="2046" y="1411"/>
                      <a:pt x="2046" y="1372"/>
                      <a:pt x="2034" y="1360"/>
                    </a:cubicBezTo>
                    <a:cubicBezTo>
                      <a:pt x="1462" y="788"/>
                      <a:pt x="801" y="331"/>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2599522" y="8206947"/>
                <a:ext cx="47844" cy="29386"/>
              </a:xfrm>
              <a:custGeom>
                <a:avLst/>
                <a:gdLst/>
                <a:ahLst/>
                <a:cxnLst/>
                <a:rect l="l" t="t" r="r" b="b"/>
                <a:pathLst>
                  <a:path w="2237" h="1374" extrusionOk="0">
                    <a:moveTo>
                      <a:pt x="77" y="1"/>
                    </a:moveTo>
                    <a:cubicBezTo>
                      <a:pt x="51" y="14"/>
                      <a:pt x="26" y="39"/>
                      <a:pt x="1" y="64"/>
                    </a:cubicBezTo>
                    <a:cubicBezTo>
                      <a:pt x="776" y="408"/>
                      <a:pt x="1500" y="840"/>
                      <a:pt x="2148" y="1361"/>
                    </a:cubicBezTo>
                    <a:cubicBezTo>
                      <a:pt x="2161" y="1373"/>
                      <a:pt x="2186" y="1373"/>
                      <a:pt x="2199" y="1373"/>
                    </a:cubicBezTo>
                    <a:cubicBezTo>
                      <a:pt x="2212" y="1373"/>
                      <a:pt x="2212" y="1361"/>
                      <a:pt x="2224" y="1361"/>
                    </a:cubicBezTo>
                    <a:cubicBezTo>
                      <a:pt x="2237" y="1335"/>
                      <a:pt x="2237" y="1310"/>
                      <a:pt x="2212" y="1297"/>
                    </a:cubicBezTo>
                    <a:cubicBezTo>
                      <a:pt x="1564" y="763"/>
                      <a:pt x="839" y="33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2605489" y="8014819"/>
                <a:ext cx="164427" cy="155166"/>
              </a:xfrm>
              <a:custGeom>
                <a:avLst/>
                <a:gdLst/>
                <a:ahLst/>
                <a:cxnLst/>
                <a:rect l="l" t="t" r="r" b="b"/>
                <a:pathLst>
                  <a:path w="7688" h="7255" extrusionOk="0">
                    <a:moveTo>
                      <a:pt x="4600" y="0"/>
                    </a:moveTo>
                    <a:lnTo>
                      <a:pt x="0" y="2148"/>
                    </a:lnTo>
                    <a:lnTo>
                      <a:pt x="2338" y="6913"/>
                    </a:lnTo>
                    <a:cubicBezTo>
                      <a:pt x="2889" y="7142"/>
                      <a:pt x="3470" y="7255"/>
                      <a:pt x="4050" y="7255"/>
                    </a:cubicBezTo>
                    <a:cubicBezTo>
                      <a:pt x="4755" y="7255"/>
                      <a:pt x="5458" y="7088"/>
                      <a:pt x="6099" y="6760"/>
                    </a:cubicBezTo>
                    <a:cubicBezTo>
                      <a:pt x="7446" y="6061"/>
                      <a:pt x="7688" y="5121"/>
                      <a:pt x="7688" y="5121"/>
                    </a:cubicBezTo>
                    <a:lnTo>
                      <a:pt x="4600"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3053119" y="8270812"/>
                <a:ext cx="475893" cy="212977"/>
              </a:xfrm>
              <a:custGeom>
                <a:avLst/>
                <a:gdLst/>
                <a:ahLst/>
                <a:cxnLst/>
                <a:rect l="l" t="t" r="r" b="b"/>
                <a:pathLst>
                  <a:path w="22251" h="9958" extrusionOk="0">
                    <a:moveTo>
                      <a:pt x="20306" y="1"/>
                    </a:moveTo>
                    <a:lnTo>
                      <a:pt x="14309" y="52"/>
                    </a:lnTo>
                    <a:cubicBezTo>
                      <a:pt x="14309" y="52"/>
                      <a:pt x="13102" y="624"/>
                      <a:pt x="11513" y="1361"/>
                    </a:cubicBezTo>
                    <a:cubicBezTo>
                      <a:pt x="11475" y="1373"/>
                      <a:pt x="11437" y="1399"/>
                      <a:pt x="11412" y="1411"/>
                    </a:cubicBezTo>
                    <a:cubicBezTo>
                      <a:pt x="10980" y="1602"/>
                      <a:pt x="10548" y="1805"/>
                      <a:pt x="10103" y="2021"/>
                    </a:cubicBezTo>
                    <a:cubicBezTo>
                      <a:pt x="10065" y="2034"/>
                      <a:pt x="10027" y="2047"/>
                      <a:pt x="9989" y="2072"/>
                    </a:cubicBezTo>
                    <a:cubicBezTo>
                      <a:pt x="9468" y="2314"/>
                      <a:pt x="8934" y="2555"/>
                      <a:pt x="8413" y="2796"/>
                    </a:cubicBezTo>
                    <a:lnTo>
                      <a:pt x="8311" y="2847"/>
                    </a:lnTo>
                    <a:cubicBezTo>
                      <a:pt x="7282" y="3317"/>
                      <a:pt x="6329" y="3749"/>
                      <a:pt x="5605" y="4067"/>
                    </a:cubicBezTo>
                    <a:cubicBezTo>
                      <a:pt x="5567" y="4080"/>
                      <a:pt x="5541" y="4105"/>
                      <a:pt x="5503" y="4118"/>
                    </a:cubicBezTo>
                    <a:cubicBezTo>
                      <a:pt x="5211" y="4245"/>
                      <a:pt x="4957" y="4359"/>
                      <a:pt x="4766" y="4436"/>
                    </a:cubicBezTo>
                    <a:cubicBezTo>
                      <a:pt x="2911" y="5198"/>
                      <a:pt x="1" y="6507"/>
                      <a:pt x="115" y="8044"/>
                    </a:cubicBezTo>
                    <a:cubicBezTo>
                      <a:pt x="128" y="8108"/>
                      <a:pt x="141" y="8171"/>
                      <a:pt x="153" y="8222"/>
                    </a:cubicBezTo>
                    <a:cubicBezTo>
                      <a:pt x="166" y="8273"/>
                      <a:pt x="179" y="8324"/>
                      <a:pt x="204" y="8362"/>
                    </a:cubicBezTo>
                    <a:cubicBezTo>
                      <a:pt x="734" y="9455"/>
                      <a:pt x="3613" y="9958"/>
                      <a:pt x="5586" y="9958"/>
                    </a:cubicBezTo>
                    <a:cubicBezTo>
                      <a:pt x="5931" y="9958"/>
                      <a:pt x="6248" y="9942"/>
                      <a:pt x="6520" y="9912"/>
                    </a:cubicBezTo>
                    <a:cubicBezTo>
                      <a:pt x="8320" y="9703"/>
                      <a:pt x="13507" y="9186"/>
                      <a:pt x="15598" y="9186"/>
                    </a:cubicBezTo>
                    <a:cubicBezTo>
                      <a:pt x="15795" y="9186"/>
                      <a:pt x="15964" y="9191"/>
                      <a:pt x="16100" y="9201"/>
                    </a:cubicBezTo>
                    <a:cubicBezTo>
                      <a:pt x="16198" y="9207"/>
                      <a:pt x="16303" y="9210"/>
                      <a:pt x="16415" y="9210"/>
                    </a:cubicBezTo>
                    <a:cubicBezTo>
                      <a:pt x="18121" y="9210"/>
                      <a:pt x="21333" y="8500"/>
                      <a:pt x="21679" y="7701"/>
                    </a:cubicBezTo>
                    <a:cubicBezTo>
                      <a:pt x="21717" y="7625"/>
                      <a:pt x="21742" y="7549"/>
                      <a:pt x="21755" y="7473"/>
                    </a:cubicBezTo>
                    <a:cubicBezTo>
                      <a:pt x="21768" y="7434"/>
                      <a:pt x="21780" y="7396"/>
                      <a:pt x="21793" y="7346"/>
                    </a:cubicBezTo>
                    <a:cubicBezTo>
                      <a:pt x="22251" y="5198"/>
                      <a:pt x="20306" y="1"/>
                      <a:pt x="20306" y="1"/>
                    </a:cubicBez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3049847" y="8427907"/>
                <a:ext cx="462847" cy="36701"/>
              </a:xfrm>
              <a:custGeom>
                <a:avLst/>
                <a:gdLst/>
                <a:ahLst/>
                <a:cxnLst/>
                <a:rect l="l" t="t" r="r" b="b"/>
                <a:pathLst>
                  <a:path w="21641" h="1716" extrusionOk="0">
                    <a:moveTo>
                      <a:pt x="21640" y="1"/>
                    </a:moveTo>
                    <a:cubicBezTo>
                      <a:pt x="20497" y="394"/>
                      <a:pt x="19302" y="661"/>
                      <a:pt x="18095" y="776"/>
                    </a:cubicBezTo>
                    <a:cubicBezTo>
                      <a:pt x="18070" y="776"/>
                      <a:pt x="18044" y="788"/>
                      <a:pt x="18006" y="788"/>
                    </a:cubicBezTo>
                    <a:cubicBezTo>
                      <a:pt x="17142" y="890"/>
                      <a:pt x="16278" y="954"/>
                      <a:pt x="15427" y="1004"/>
                    </a:cubicBezTo>
                    <a:cubicBezTo>
                      <a:pt x="13139" y="1157"/>
                      <a:pt x="10865" y="1309"/>
                      <a:pt x="8590" y="1462"/>
                    </a:cubicBezTo>
                    <a:lnTo>
                      <a:pt x="7841" y="1513"/>
                    </a:lnTo>
                    <a:lnTo>
                      <a:pt x="7726" y="1513"/>
                    </a:lnTo>
                    <a:cubicBezTo>
                      <a:pt x="6873" y="1569"/>
                      <a:pt x="5994" y="1613"/>
                      <a:pt x="5106" y="1613"/>
                    </a:cubicBezTo>
                    <a:cubicBezTo>
                      <a:pt x="3389" y="1613"/>
                      <a:pt x="1642" y="1447"/>
                      <a:pt x="0" y="877"/>
                    </a:cubicBezTo>
                    <a:lnTo>
                      <a:pt x="0" y="877"/>
                    </a:lnTo>
                    <a:cubicBezTo>
                      <a:pt x="13" y="928"/>
                      <a:pt x="39" y="966"/>
                      <a:pt x="64" y="1017"/>
                    </a:cubicBezTo>
                    <a:cubicBezTo>
                      <a:pt x="1690" y="1563"/>
                      <a:pt x="3419" y="1716"/>
                      <a:pt x="5121" y="1716"/>
                    </a:cubicBezTo>
                    <a:cubicBezTo>
                      <a:pt x="6011" y="1716"/>
                      <a:pt x="6900" y="1678"/>
                      <a:pt x="7764" y="1627"/>
                    </a:cubicBezTo>
                    <a:lnTo>
                      <a:pt x="7841" y="1627"/>
                    </a:lnTo>
                    <a:lnTo>
                      <a:pt x="8590" y="1576"/>
                    </a:lnTo>
                    <a:cubicBezTo>
                      <a:pt x="10865" y="1424"/>
                      <a:pt x="13139" y="1271"/>
                      <a:pt x="15427" y="1119"/>
                    </a:cubicBezTo>
                    <a:cubicBezTo>
                      <a:pt x="17472" y="979"/>
                      <a:pt x="19620" y="839"/>
                      <a:pt x="21602" y="128"/>
                    </a:cubicBezTo>
                    <a:cubicBezTo>
                      <a:pt x="21615" y="89"/>
                      <a:pt x="21627" y="51"/>
                      <a:pt x="21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2665290" y="8319341"/>
                <a:ext cx="62922" cy="125972"/>
              </a:xfrm>
              <a:custGeom>
                <a:avLst/>
                <a:gdLst/>
                <a:ahLst/>
                <a:cxnLst/>
                <a:rect l="l" t="t" r="r" b="b"/>
                <a:pathLst>
                  <a:path w="2942" h="5890" extrusionOk="0">
                    <a:moveTo>
                      <a:pt x="2875" y="1"/>
                    </a:moveTo>
                    <a:cubicBezTo>
                      <a:pt x="2861" y="1"/>
                      <a:pt x="2847" y="6"/>
                      <a:pt x="2834" y="19"/>
                    </a:cubicBezTo>
                    <a:cubicBezTo>
                      <a:pt x="1462" y="1709"/>
                      <a:pt x="496" y="3691"/>
                      <a:pt x="13" y="5813"/>
                    </a:cubicBezTo>
                    <a:cubicBezTo>
                      <a:pt x="1" y="5852"/>
                      <a:pt x="13" y="5877"/>
                      <a:pt x="51" y="5890"/>
                    </a:cubicBezTo>
                    <a:lnTo>
                      <a:pt x="64" y="5890"/>
                    </a:lnTo>
                    <a:cubicBezTo>
                      <a:pt x="77" y="5877"/>
                      <a:pt x="102" y="5864"/>
                      <a:pt x="115" y="5852"/>
                    </a:cubicBezTo>
                    <a:cubicBezTo>
                      <a:pt x="585" y="3730"/>
                      <a:pt x="1551" y="1760"/>
                      <a:pt x="2923" y="83"/>
                    </a:cubicBezTo>
                    <a:cubicBezTo>
                      <a:pt x="2942" y="45"/>
                      <a:pt x="2912" y="1"/>
                      <a:pt x="2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2935164" y="8357797"/>
                <a:ext cx="53298" cy="105462"/>
              </a:xfrm>
              <a:custGeom>
                <a:avLst/>
                <a:gdLst/>
                <a:ahLst/>
                <a:cxnLst/>
                <a:rect l="l" t="t" r="r" b="b"/>
                <a:pathLst>
                  <a:path w="2492" h="4931" extrusionOk="0">
                    <a:moveTo>
                      <a:pt x="102" y="0"/>
                    </a:moveTo>
                    <a:cubicBezTo>
                      <a:pt x="64" y="13"/>
                      <a:pt x="26" y="26"/>
                      <a:pt x="1" y="51"/>
                    </a:cubicBezTo>
                    <a:cubicBezTo>
                      <a:pt x="1170" y="1411"/>
                      <a:pt x="1983" y="3037"/>
                      <a:pt x="2364" y="4791"/>
                    </a:cubicBezTo>
                    <a:cubicBezTo>
                      <a:pt x="2377" y="4829"/>
                      <a:pt x="2377" y="4854"/>
                      <a:pt x="2390" y="4880"/>
                    </a:cubicBezTo>
                    <a:cubicBezTo>
                      <a:pt x="2390" y="4892"/>
                      <a:pt x="2390" y="4892"/>
                      <a:pt x="2402" y="4905"/>
                    </a:cubicBezTo>
                    <a:cubicBezTo>
                      <a:pt x="2402" y="4918"/>
                      <a:pt x="2428" y="4930"/>
                      <a:pt x="2440" y="4930"/>
                    </a:cubicBezTo>
                    <a:lnTo>
                      <a:pt x="2453" y="4930"/>
                    </a:lnTo>
                    <a:cubicBezTo>
                      <a:pt x="2466" y="4918"/>
                      <a:pt x="2479" y="4918"/>
                      <a:pt x="2479" y="4905"/>
                    </a:cubicBezTo>
                    <a:cubicBezTo>
                      <a:pt x="2491" y="4892"/>
                      <a:pt x="2491" y="4880"/>
                      <a:pt x="2491" y="4867"/>
                    </a:cubicBezTo>
                    <a:cubicBezTo>
                      <a:pt x="2491" y="4841"/>
                      <a:pt x="2491" y="4816"/>
                      <a:pt x="2479" y="4791"/>
                    </a:cubicBezTo>
                    <a:cubicBezTo>
                      <a:pt x="2085" y="3024"/>
                      <a:pt x="1271" y="1385"/>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2875363" y="8330613"/>
                <a:ext cx="34797" cy="44593"/>
              </a:xfrm>
              <a:custGeom>
                <a:avLst/>
                <a:gdLst/>
                <a:ahLst/>
                <a:cxnLst/>
                <a:rect l="l" t="t" r="r" b="b"/>
                <a:pathLst>
                  <a:path w="1627" h="2085" extrusionOk="0">
                    <a:moveTo>
                      <a:pt x="115" y="0"/>
                    </a:moveTo>
                    <a:lnTo>
                      <a:pt x="0" y="51"/>
                    </a:lnTo>
                    <a:cubicBezTo>
                      <a:pt x="674" y="572"/>
                      <a:pt x="1195" y="1258"/>
                      <a:pt x="1512" y="2046"/>
                    </a:cubicBezTo>
                    <a:cubicBezTo>
                      <a:pt x="1525" y="2059"/>
                      <a:pt x="1538" y="2072"/>
                      <a:pt x="1563" y="2084"/>
                    </a:cubicBezTo>
                    <a:lnTo>
                      <a:pt x="1589" y="2084"/>
                    </a:lnTo>
                    <a:cubicBezTo>
                      <a:pt x="1614" y="2072"/>
                      <a:pt x="1627" y="2034"/>
                      <a:pt x="1614" y="2008"/>
                    </a:cubicBezTo>
                    <a:cubicBezTo>
                      <a:pt x="1296" y="1220"/>
                      <a:pt x="775" y="521"/>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2839217" y="8314037"/>
                <a:ext cx="33450" cy="46753"/>
              </a:xfrm>
              <a:custGeom>
                <a:avLst/>
                <a:gdLst/>
                <a:ahLst/>
                <a:cxnLst/>
                <a:rect l="l" t="t" r="r" b="b"/>
                <a:pathLst>
                  <a:path w="1564" h="2186" extrusionOk="0">
                    <a:moveTo>
                      <a:pt x="102" y="0"/>
                    </a:moveTo>
                    <a:cubicBezTo>
                      <a:pt x="64" y="13"/>
                      <a:pt x="26" y="26"/>
                      <a:pt x="0" y="51"/>
                    </a:cubicBezTo>
                    <a:cubicBezTo>
                      <a:pt x="610" y="648"/>
                      <a:pt x="1106" y="1373"/>
                      <a:pt x="1449" y="2161"/>
                    </a:cubicBezTo>
                    <a:cubicBezTo>
                      <a:pt x="1462" y="2173"/>
                      <a:pt x="1474" y="2186"/>
                      <a:pt x="1500" y="2186"/>
                    </a:cubicBezTo>
                    <a:lnTo>
                      <a:pt x="1512" y="2186"/>
                    </a:lnTo>
                    <a:cubicBezTo>
                      <a:pt x="1550" y="2186"/>
                      <a:pt x="1563" y="2148"/>
                      <a:pt x="1550" y="2110"/>
                    </a:cubicBezTo>
                    <a:cubicBezTo>
                      <a:pt x="1195" y="1322"/>
                      <a:pt x="712" y="61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2809060" y="8300178"/>
                <a:ext cx="37792" cy="47309"/>
              </a:xfrm>
              <a:custGeom>
                <a:avLst/>
                <a:gdLst/>
                <a:ahLst/>
                <a:cxnLst/>
                <a:rect l="l" t="t" r="r" b="b"/>
                <a:pathLst>
                  <a:path w="1767" h="2212" extrusionOk="0">
                    <a:moveTo>
                      <a:pt x="102" y="0"/>
                    </a:moveTo>
                    <a:cubicBezTo>
                      <a:pt x="64" y="13"/>
                      <a:pt x="39" y="26"/>
                      <a:pt x="1" y="38"/>
                    </a:cubicBezTo>
                    <a:cubicBezTo>
                      <a:pt x="636" y="686"/>
                      <a:pt x="1195" y="1398"/>
                      <a:pt x="1653" y="2173"/>
                    </a:cubicBezTo>
                    <a:cubicBezTo>
                      <a:pt x="1665" y="2199"/>
                      <a:pt x="1678" y="2211"/>
                      <a:pt x="1703" y="2211"/>
                    </a:cubicBezTo>
                    <a:cubicBezTo>
                      <a:pt x="1703" y="2211"/>
                      <a:pt x="1716" y="2199"/>
                      <a:pt x="1729" y="2199"/>
                    </a:cubicBezTo>
                    <a:cubicBezTo>
                      <a:pt x="1754" y="2186"/>
                      <a:pt x="1767" y="2148"/>
                      <a:pt x="1754" y="2122"/>
                    </a:cubicBezTo>
                    <a:cubicBezTo>
                      <a:pt x="1297" y="1347"/>
                      <a:pt x="738" y="636"/>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2757964" y="8141992"/>
                <a:ext cx="140516" cy="158332"/>
              </a:xfrm>
              <a:custGeom>
                <a:avLst/>
                <a:gdLst/>
                <a:ahLst/>
                <a:cxnLst/>
                <a:rect l="l" t="t" r="r" b="b"/>
                <a:pathLst>
                  <a:path w="6570" h="7403" extrusionOk="0">
                    <a:moveTo>
                      <a:pt x="5452" y="1"/>
                    </a:moveTo>
                    <a:lnTo>
                      <a:pt x="1" y="382"/>
                    </a:lnTo>
                    <a:lnTo>
                      <a:pt x="509" y="6075"/>
                    </a:lnTo>
                    <a:cubicBezTo>
                      <a:pt x="1394" y="6927"/>
                      <a:pt x="2577" y="7403"/>
                      <a:pt x="3799" y="7403"/>
                    </a:cubicBezTo>
                    <a:cubicBezTo>
                      <a:pt x="3981" y="7403"/>
                      <a:pt x="4164" y="7392"/>
                      <a:pt x="4346" y="7371"/>
                    </a:cubicBezTo>
                    <a:cubicBezTo>
                      <a:pt x="5973" y="7193"/>
                      <a:pt x="6570" y="6354"/>
                      <a:pt x="6570" y="6354"/>
                    </a:cubicBezTo>
                    <a:lnTo>
                      <a:pt x="5452"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2924278" y="7245428"/>
                <a:ext cx="1154476" cy="920219"/>
              </a:xfrm>
              <a:custGeom>
                <a:avLst/>
                <a:gdLst/>
                <a:ahLst/>
                <a:cxnLst/>
                <a:rect l="l" t="t" r="r" b="b"/>
                <a:pathLst>
                  <a:path w="53979" h="43026" extrusionOk="0">
                    <a:moveTo>
                      <a:pt x="40941" y="0"/>
                    </a:moveTo>
                    <a:lnTo>
                      <a:pt x="30331" y="4816"/>
                    </a:lnTo>
                    <a:cubicBezTo>
                      <a:pt x="30331" y="4816"/>
                      <a:pt x="7891" y="8654"/>
                      <a:pt x="3952" y="11602"/>
                    </a:cubicBezTo>
                    <a:cubicBezTo>
                      <a:pt x="0" y="14550"/>
                      <a:pt x="3405" y="24740"/>
                      <a:pt x="4168" y="29010"/>
                    </a:cubicBezTo>
                    <a:cubicBezTo>
                      <a:pt x="4930" y="33279"/>
                      <a:pt x="6569" y="43025"/>
                      <a:pt x="6569" y="43025"/>
                    </a:cubicBezTo>
                    <a:lnTo>
                      <a:pt x="14016" y="42365"/>
                    </a:lnTo>
                    <a:cubicBezTo>
                      <a:pt x="14778" y="33063"/>
                      <a:pt x="13253" y="19378"/>
                      <a:pt x="13253" y="19378"/>
                    </a:cubicBezTo>
                    <a:cubicBezTo>
                      <a:pt x="13253" y="19378"/>
                      <a:pt x="18274" y="19237"/>
                      <a:pt x="23902" y="19237"/>
                    </a:cubicBezTo>
                    <a:cubicBezTo>
                      <a:pt x="25226" y="19237"/>
                      <a:pt x="26583" y="19244"/>
                      <a:pt x="27917" y="19264"/>
                    </a:cubicBezTo>
                    <a:cubicBezTo>
                      <a:pt x="32347" y="19336"/>
                      <a:pt x="37123" y="20062"/>
                      <a:pt x="41199" y="20062"/>
                    </a:cubicBezTo>
                    <a:cubicBezTo>
                      <a:pt x="43576" y="20062"/>
                      <a:pt x="45715" y="19815"/>
                      <a:pt x="47409" y="19048"/>
                    </a:cubicBezTo>
                    <a:cubicBezTo>
                      <a:pt x="52009" y="16964"/>
                      <a:pt x="53978" y="5617"/>
                      <a:pt x="53978" y="5617"/>
                    </a:cubicBezTo>
                    <a:lnTo>
                      <a:pt x="409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2863963" y="7345160"/>
                <a:ext cx="600903" cy="775917"/>
              </a:xfrm>
              <a:custGeom>
                <a:avLst/>
                <a:gdLst/>
                <a:ahLst/>
                <a:cxnLst/>
                <a:rect l="l" t="t" r="r" b="b"/>
                <a:pathLst>
                  <a:path w="28096" h="36279" extrusionOk="0">
                    <a:moveTo>
                      <a:pt x="28096" y="1"/>
                    </a:moveTo>
                    <a:lnTo>
                      <a:pt x="28096" y="1"/>
                    </a:lnTo>
                    <a:lnTo>
                      <a:pt x="28096" y="1"/>
                    </a:lnTo>
                    <a:cubicBezTo>
                      <a:pt x="28096" y="1"/>
                      <a:pt x="28096" y="1"/>
                      <a:pt x="28096" y="1"/>
                    </a:cubicBezTo>
                    <a:close/>
                    <a:moveTo>
                      <a:pt x="28096" y="1"/>
                    </a:moveTo>
                    <a:lnTo>
                      <a:pt x="28096" y="1"/>
                    </a:lnTo>
                    <a:cubicBezTo>
                      <a:pt x="28092" y="52"/>
                      <a:pt x="15223" y="1678"/>
                      <a:pt x="14029" y="1894"/>
                    </a:cubicBezTo>
                    <a:cubicBezTo>
                      <a:pt x="11666" y="2288"/>
                      <a:pt x="9315" y="2758"/>
                      <a:pt x="7002" y="3343"/>
                    </a:cubicBezTo>
                    <a:cubicBezTo>
                      <a:pt x="4995" y="3838"/>
                      <a:pt x="2619" y="4296"/>
                      <a:pt x="1310" y="6075"/>
                    </a:cubicBezTo>
                    <a:cubicBezTo>
                      <a:pt x="1" y="7854"/>
                      <a:pt x="90" y="10369"/>
                      <a:pt x="649" y="12415"/>
                    </a:cubicBezTo>
                    <a:cubicBezTo>
                      <a:pt x="1602" y="15846"/>
                      <a:pt x="12657" y="36279"/>
                      <a:pt x="12657" y="36279"/>
                    </a:cubicBezTo>
                    <a:lnTo>
                      <a:pt x="18820" y="32403"/>
                    </a:lnTo>
                    <a:cubicBezTo>
                      <a:pt x="18820" y="32403"/>
                      <a:pt x="15389" y="19201"/>
                      <a:pt x="14741" y="17307"/>
                    </a:cubicBezTo>
                    <a:cubicBezTo>
                      <a:pt x="14080" y="15401"/>
                      <a:pt x="13572" y="13584"/>
                      <a:pt x="13572" y="13584"/>
                    </a:cubicBezTo>
                    <a:lnTo>
                      <a:pt x="27575" y="13432"/>
                    </a:lnTo>
                    <a:lnTo>
                      <a:pt x="28096" y="1"/>
                    </a:ln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2631326" y="7656612"/>
                <a:ext cx="145692" cy="395177"/>
              </a:xfrm>
              <a:custGeom>
                <a:avLst/>
                <a:gdLst/>
                <a:ahLst/>
                <a:cxnLst/>
                <a:rect l="l" t="t" r="r" b="b"/>
                <a:pathLst>
                  <a:path w="6812" h="18477" fill="none" extrusionOk="0">
                    <a:moveTo>
                      <a:pt x="1" y="1"/>
                    </a:moveTo>
                    <a:cubicBezTo>
                      <a:pt x="2504" y="6062"/>
                      <a:pt x="4779" y="12225"/>
                      <a:pt x="6812" y="18476"/>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2632673" y="7653896"/>
                <a:ext cx="197856" cy="497623"/>
              </a:xfrm>
              <a:custGeom>
                <a:avLst/>
                <a:gdLst/>
                <a:ahLst/>
                <a:cxnLst/>
                <a:rect l="l" t="t" r="r" b="b"/>
                <a:pathLst>
                  <a:path w="9251" h="23267" fill="none" extrusionOk="0">
                    <a:moveTo>
                      <a:pt x="382" y="23267"/>
                    </a:moveTo>
                    <a:cubicBezTo>
                      <a:pt x="382" y="23267"/>
                      <a:pt x="979" y="16316"/>
                      <a:pt x="1042" y="13355"/>
                    </a:cubicBezTo>
                    <a:cubicBezTo>
                      <a:pt x="1093" y="10395"/>
                      <a:pt x="0" y="1"/>
                      <a:pt x="0" y="1"/>
                    </a:cubicBezTo>
                    <a:cubicBezTo>
                      <a:pt x="0" y="1"/>
                      <a:pt x="2961" y="280"/>
                      <a:pt x="9251" y="115"/>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2675899" y="7620210"/>
                <a:ext cx="42433" cy="33429"/>
              </a:xfrm>
              <a:custGeom>
                <a:avLst/>
                <a:gdLst/>
                <a:ahLst/>
                <a:cxnLst/>
                <a:rect l="l" t="t" r="r" b="b"/>
                <a:pathLst>
                  <a:path w="1984" h="1563" fill="none" extrusionOk="0">
                    <a:moveTo>
                      <a:pt x="1" y="0"/>
                    </a:moveTo>
                    <a:cubicBezTo>
                      <a:pt x="802" y="330"/>
                      <a:pt x="1475" y="864"/>
                      <a:pt x="1983" y="1563"/>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2631326" y="7605794"/>
                <a:ext cx="4106" cy="48122"/>
              </a:xfrm>
              <a:custGeom>
                <a:avLst/>
                <a:gdLst/>
                <a:ahLst/>
                <a:cxnLst/>
                <a:rect l="l" t="t" r="r" b="b"/>
                <a:pathLst>
                  <a:path w="192" h="2250" fill="none" extrusionOk="0">
                    <a:moveTo>
                      <a:pt x="14" y="2250"/>
                    </a:moveTo>
                    <a:cubicBezTo>
                      <a:pt x="192" y="1513"/>
                      <a:pt x="179" y="738"/>
                      <a:pt x="1" y="1"/>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2850361" y="7274772"/>
                <a:ext cx="740842" cy="228312"/>
              </a:xfrm>
              <a:custGeom>
                <a:avLst/>
                <a:gdLst/>
                <a:ahLst/>
                <a:cxnLst/>
                <a:rect l="l" t="t" r="r" b="b"/>
                <a:pathLst>
                  <a:path w="34639" h="10675" fill="none" extrusionOk="0">
                    <a:moveTo>
                      <a:pt x="0" y="10674"/>
                    </a:moveTo>
                    <a:cubicBezTo>
                      <a:pt x="0" y="10674"/>
                      <a:pt x="1805" y="8374"/>
                      <a:pt x="7497" y="7434"/>
                    </a:cubicBezTo>
                    <a:cubicBezTo>
                      <a:pt x="13177" y="6507"/>
                      <a:pt x="27447" y="3304"/>
                      <a:pt x="27447" y="3304"/>
                    </a:cubicBezTo>
                    <a:lnTo>
                      <a:pt x="34639" y="1"/>
                    </a:ln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2689480" y="7331044"/>
                <a:ext cx="831075" cy="825900"/>
              </a:xfrm>
              <a:custGeom>
                <a:avLst/>
                <a:gdLst/>
                <a:ahLst/>
                <a:cxnLst/>
                <a:rect l="l" t="t" r="r" b="b"/>
                <a:pathLst>
                  <a:path w="38858" h="38616" fill="none" extrusionOk="0">
                    <a:moveTo>
                      <a:pt x="1894" y="38616"/>
                    </a:moveTo>
                    <a:cubicBezTo>
                      <a:pt x="2135" y="31996"/>
                      <a:pt x="1691" y="25350"/>
                      <a:pt x="572" y="18819"/>
                    </a:cubicBezTo>
                    <a:cubicBezTo>
                      <a:pt x="293" y="17180"/>
                      <a:pt x="1" y="15350"/>
                      <a:pt x="890" y="13952"/>
                    </a:cubicBezTo>
                    <a:cubicBezTo>
                      <a:pt x="1564" y="12897"/>
                      <a:pt x="2809" y="12300"/>
                      <a:pt x="4054" y="12110"/>
                    </a:cubicBezTo>
                    <a:cubicBezTo>
                      <a:pt x="5299" y="11919"/>
                      <a:pt x="6570" y="12071"/>
                      <a:pt x="7815" y="12199"/>
                    </a:cubicBezTo>
                    <a:cubicBezTo>
                      <a:pt x="14829" y="12897"/>
                      <a:pt x="21907" y="12643"/>
                      <a:pt x="28858" y="11436"/>
                    </a:cubicBezTo>
                    <a:cubicBezTo>
                      <a:pt x="30637" y="11118"/>
                      <a:pt x="32454" y="10725"/>
                      <a:pt x="33966" y="9721"/>
                    </a:cubicBezTo>
                    <a:cubicBezTo>
                      <a:pt x="37066" y="7662"/>
                      <a:pt x="38096" y="3647"/>
                      <a:pt x="38858" y="0"/>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1961667" y="7291348"/>
                <a:ext cx="45406" cy="200593"/>
              </a:xfrm>
              <a:custGeom>
                <a:avLst/>
                <a:gdLst/>
                <a:ahLst/>
                <a:cxnLst/>
                <a:rect l="l" t="t" r="r" b="b"/>
                <a:pathLst>
                  <a:path w="2123" h="9379" fill="none" extrusionOk="0">
                    <a:moveTo>
                      <a:pt x="687" y="1"/>
                    </a:moveTo>
                    <a:cubicBezTo>
                      <a:pt x="0" y="3190"/>
                      <a:pt x="509" y="6532"/>
                      <a:pt x="2122" y="9378"/>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2639475" y="7195422"/>
                <a:ext cx="624536" cy="270509"/>
              </a:xfrm>
              <a:custGeom>
                <a:avLst/>
                <a:gdLst/>
                <a:ahLst/>
                <a:cxnLst/>
                <a:rect l="l" t="t" r="r" b="b"/>
                <a:pathLst>
                  <a:path w="29201" h="12648" extrusionOk="0">
                    <a:moveTo>
                      <a:pt x="25770" y="0"/>
                    </a:moveTo>
                    <a:lnTo>
                      <a:pt x="15109" y="6354"/>
                    </a:lnTo>
                    <a:cubicBezTo>
                      <a:pt x="15109" y="6354"/>
                      <a:pt x="8845" y="6506"/>
                      <a:pt x="7307" y="7091"/>
                    </a:cubicBezTo>
                    <a:cubicBezTo>
                      <a:pt x="5770" y="7663"/>
                      <a:pt x="153" y="8616"/>
                      <a:pt x="77" y="9276"/>
                    </a:cubicBezTo>
                    <a:cubicBezTo>
                      <a:pt x="1" y="9924"/>
                      <a:pt x="229" y="10153"/>
                      <a:pt x="229" y="10153"/>
                    </a:cubicBezTo>
                    <a:cubicBezTo>
                      <a:pt x="179" y="10712"/>
                      <a:pt x="318" y="11271"/>
                      <a:pt x="623" y="11754"/>
                    </a:cubicBezTo>
                    <a:cubicBezTo>
                      <a:pt x="809" y="12039"/>
                      <a:pt x="1200" y="12131"/>
                      <a:pt x="1628" y="12131"/>
                    </a:cubicBezTo>
                    <a:cubicBezTo>
                      <a:pt x="2401" y="12131"/>
                      <a:pt x="3292" y="11830"/>
                      <a:pt x="3292" y="11830"/>
                    </a:cubicBezTo>
                    <a:lnTo>
                      <a:pt x="3292" y="11830"/>
                    </a:lnTo>
                    <a:cubicBezTo>
                      <a:pt x="3292" y="11830"/>
                      <a:pt x="3000" y="12478"/>
                      <a:pt x="3660" y="12631"/>
                    </a:cubicBezTo>
                    <a:cubicBezTo>
                      <a:pt x="3713" y="12642"/>
                      <a:pt x="3783" y="12647"/>
                      <a:pt x="3868" y="12647"/>
                    </a:cubicBezTo>
                    <a:cubicBezTo>
                      <a:pt x="4842" y="12647"/>
                      <a:pt x="7740" y="11965"/>
                      <a:pt x="8476" y="11907"/>
                    </a:cubicBezTo>
                    <a:cubicBezTo>
                      <a:pt x="8570" y="11898"/>
                      <a:pt x="8719" y="11895"/>
                      <a:pt x="8911" y="11895"/>
                    </a:cubicBezTo>
                    <a:cubicBezTo>
                      <a:pt x="9316" y="11895"/>
                      <a:pt x="9913" y="11908"/>
                      <a:pt x="10588" y="11908"/>
                    </a:cubicBezTo>
                    <a:cubicBezTo>
                      <a:pt x="12341" y="11908"/>
                      <a:pt x="14615" y="11818"/>
                      <a:pt x="15401" y="11170"/>
                    </a:cubicBezTo>
                    <a:cubicBezTo>
                      <a:pt x="16647" y="10153"/>
                      <a:pt x="29201" y="4753"/>
                      <a:pt x="29201" y="4753"/>
                    </a:cubicBezTo>
                    <a:lnTo>
                      <a:pt x="25770"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2634577" y="7375060"/>
                <a:ext cx="140516" cy="37535"/>
              </a:xfrm>
              <a:custGeom>
                <a:avLst/>
                <a:gdLst/>
                <a:ahLst/>
                <a:cxnLst/>
                <a:rect l="l" t="t" r="r" b="b"/>
                <a:pathLst>
                  <a:path w="6570" h="1755" fill="none" extrusionOk="0">
                    <a:moveTo>
                      <a:pt x="0" y="1754"/>
                    </a:moveTo>
                    <a:cubicBezTo>
                      <a:pt x="0" y="1754"/>
                      <a:pt x="4270" y="483"/>
                      <a:pt x="6570" y="1"/>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2631861" y="7403057"/>
                <a:ext cx="144066" cy="32081"/>
              </a:xfrm>
              <a:custGeom>
                <a:avLst/>
                <a:gdLst/>
                <a:ahLst/>
                <a:cxnLst/>
                <a:rect l="l" t="t" r="r" b="b"/>
                <a:pathLst>
                  <a:path w="6736" h="1500" fill="none" extrusionOk="0">
                    <a:moveTo>
                      <a:pt x="0" y="1500"/>
                    </a:moveTo>
                    <a:lnTo>
                      <a:pt x="6735" y="0"/>
                    </a:ln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2569087" y="7425344"/>
                <a:ext cx="85914" cy="22842"/>
              </a:xfrm>
              <a:custGeom>
                <a:avLst/>
                <a:gdLst/>
                <a:ahLst/>
                <a:cxnLst/>
                <a:rect l="l" t="t" r="r" b="b"/>
                <a:pathLst>
                  <a:path w="4017" h="1068" fill="none" extrusionOk="0">
                    <a:moveTo>
                      <a:pt x="1" y="1068"/>
                    </a:moveTo>
                    <a:lnTo>
                      <a:pt x="4016" y="0"/>
                    </a:ln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2128815" y="6608514"/>
                <a:ext cx="602251" cy="721165"/>
              </a:xfrm>
              <a:custGeom>
                <a:avLst/>
                <a:gdLst/>
                <a:ahLst/>
                <a:cxnLst/>
                <a:rect l="l" t="t" r="r" b="b"/>
                <a:pathLst>
                  <a:path w="28159" h="33719" extrusionOk="0">
                    <a:moveTo>
                      <a:pt x="22360" y="0"/>
                    </a:moveTo>
                    <a:cubicBezTo>
                      <a:pt x="18521" y="0"/>
                      <a:pt x="14296" y="6348"/>
                      <a:pt x="14296" y="6348"/>
                    </a:cubicBezTo>
                    <a:cubicBezTo>
                      <a:pt x="14296" y="6348"/>
                      <a:pt x="10865" y="14671"/>
                      <a:pt x="9111" y="16946"/>
                    </a:cubicBezTo>
                    <a:cubicBezTo>
                      <a:pt x="7371" y="19207"/>
                      <a:pt x="1" y="27454"/>
                      <a:pt x="1" y="27454"/>
                    </a:cubicBezTo>
                    <a:lnTo>
                      <a:pt x="5681" y="33718"/>
                    </a:lnTo>
                    <a:cubicBezTo>
                      <a:pt x="5681" y="33718"/>
                      <a:pt x="10497" y="31825"/>
                      <a:pt x="14220" y="27365"/>
                    </a:cubicBezTo>
                    <a:cubicBezTo>
                      <a:pt x="17943" y="22905"/>
                      <a:pt x="25020" y="14442"/>
                      <a:pt x="25681" y="11609"/>
                    </a:cubicBezTo>
                    <a:cubicBezTo>
                      <a:pt x="26329" y="8762"/>
                      <a:pt x="28159" y="2841"/>
                      <a:pt x="23991" y="439"/>
                    </a:cubicBezTo>
                    <a:cubicBezTo>
                      <a:pt x="23465" y="134"/>
                      <a:pt x="22916" y="0"/>
                      <a:pt x="22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1844803" y="6969843"/>
                <a:ext cx="201128" cy="363930"/>
              </a:xfrm>
              <a:custGeom>
                <a:avLst/>
                <a:gdLst/>
                <a:ahLst/>
                <a:cxnLst/>
                <a:rect l="l" t="t" r="r" b="b"/>
                <a:pathLst>
                  <a:path w="9404" h="17016" fill="none" extrusionOk="0">
                    <a:moveTo>
                      <a:pt x="9403" y="1"/>
                    </a:moveTo>
                    <a:cubicBezTo>
                      <a:pt x="7014" y="6062"/>
                      <a:pt x="3850" y="11780"/>
                      <a:pt x="0" y="17015"/>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2007331" y="6922297"/>
                <a:ext cx="392995" cy="407389"/>
              </a:xfrm>
              <a:custGeom>
                <a:avLst/>
                <a:gdLst/>
                <a:ahLst/>
                <a:cxnLst/>
                <a:rect l="l" t="t" r="r" b="b"/>
                <a:pathLst>
                  <a:path w="18375" h="19048" fill="none" extrusionOk="0">
                    <a:moveTo>
                      <a:pt x="1" y="19047"/>
                    </a:moveTo>
                    <a:cubicBezTo>
                      <a:pt x="1" y="19047"/>
                      <a:pt x="2008" y="18450"/>
                      <a:pt x="5846" y="15223"/>
                    </a:cubicBezTo>
                    <a:cubicBezTo>
                      <a:pt x="9671" y="11983"/>
                      <a:pt x="17879" y="1207"/>
                      <a:pt x="18375" y="0"/>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1835029" y="6516524"/>
                <a:ext cx="271258" cy="123962"/>
              </a:xfrm>
              <a:custGeom>
                <a:avLst/>
                <a:gdLst/>
                <a:ahLst/>
                <a:cxnLst/>
                <a:rect l="l" t="t" r="r" b="b"/>
                <a:pathLst>
                  <a:path w="12683" h="5796" fill="none" extrusionOk="0">
                    <a:moveTo>
                      <a:pt x="1" y="1894"/>
                    </a:moveTo>
                    <a:cubicBezTo>
                      <a:pt x="1" y="1894"/>
                      <a:pt x="2237" y="3279"/>
                      <a:pt x="3012" y="5795"/>
                    </a:cubicBezTo>
                    <a:lnTo>
                      <a:pt x="12682" y="1"/>
                    </a:ln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1824698" y="6610845"/>
                <a:ext cx="40786" cy="46218"/>
              </a:xfrm>
              <a:custGeom>
                <a:avLst/>
                <a:gdLst/>
                <a:ahLst/>
                <a:cxnLst/>
                <a:rect l="l" t="t" r="r" b="b"/>
                <a:pathLst>
                  <a:path w="1907" h="2161" fill="none" extrusionOk="0">
                    <a:moveTo>
                      <a:pt x="1907" y="0"/>
                    </a:moveTo>
                    <a:cubicBezTo>
                      <a:pt x="1907" y="0"/>
                      <a:pt x="369" y="1169"/>
                      <a:pt x="1" y="2160"/>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1666791" y="6579041"/>
                <a:ext cx="118508" cy="218516"/>
              </a:xfrm>
              <a:custGeom>
                <a:avLst/>
                <a:gdLst/>
                <a:ahLst/>
                <a:cxnLst/>
                <a:rect l="l" t="t" r="r" b="b"/>
                <a:pathLst>
                  <a:path w="5541" h="10217" fill="none" extrusionOk="0">
                    <a:moveTo>
                      <a:pt x="0" y="0"/>
                    </a:moveTo>
                    <a:cubicBezTo>
                      <a:pt x="3673" y="1957"/>
                      <a:pt x="5540" y="6176"/>
                      <a:pt x="4498" y="10217"/>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2128815" y="6689660"/>
                <a:ext cx="331570" cy="505772"/>
              </a:xfrm>
              <a:custGeom>
                <a:avLst/>
                <a:gdLst/>
                <a:ahLst/>
                <a:cxnLst/>
                <a:rect l="l" t="t" r="r" b="b"/>
                <a:pathLst>
                  <a:path w="15503" h="23648" fill="none" extrusionOk="0">
                    <a:moveTo>
                      <a:pt x="1" y="23647"/>
                    </a:moveTo>
                    <a:cubicBezTo>
                      <a:pt x="1" y="23647"/>
                      <a:pt x="5109" y="18031"/>
                      <a:pt x="7803" y="14778"/>
                    </a:cubicBezTo>
                    <a:cubicBezTo>
                      <a:pt x="10509" y="11538"/>
                      <a:pt x="12542" y="7700"/>
                      <a:pt x="13203" y="5845"/>
                    </a:cubicBezTo>
                    <a:cubicBezTo>
                      <a:pt x="13864" y="3977"/>
                      <a:pt x="15503" y="0"/>
                      <a:pt x="15503" y="0"/>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2075815" y="7138081"/>
                <a:ext cx="135896" cy="152750"/>
              </a:xfrm>
              <a:custGeom>
                <a:avLst/>
                <a:gdLst/>
                <a:ahLst/>
                <a:cxnLst/>
                <a:rect l="l" t="t" r="r" b="b"/>
                <a:pathLst>
                  <a:path w="6354" h="7142" fill="none" extrusionOk="0">
                    <a:moveTo>
                      <a:pt x="1" y="0"/>
                    </a:moveTo>
                    <a:cubicBezTo>
                      <a:pt x="2809" y="1652"/>
                      <a:pt x="5032" y="4155"/>
                      <a:pt x="6354" y="7141"/>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2611200" y="7746292"/>
                <a:ext cx="174757" cy="764774"/>
              </a:xfrm>
              <a:custGeom>
                <a:avLst/>
                <a:gdLst/>
                <a:ahLst/>
                <a:cxnLst/>
                <a:rect l="l" t="t" r="r" b="b"/>
                <a:pathLst>
                  <a:path w="8171" h="35758" fill="none" extrusionOk="0">
                    <a:moveTo>
                      <a:pt x="8171" y="1"/>
                    </a:moveTo>
                    <a:lnTo>
                      <a:pt x="0" y="35758"/>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1849701" y="7768322"/>
                <a:ext cx="131276" cy="711776"/>
              </a:xfrm>
              <a:custGeom>
                <a:avLst/>
                <a:gdLst/>
                <a:ahLst/>
                <a:cxnLst/>
                <a:rect l="l" t="t" r="r" b="b"/>
                <a:pathLst>
                  <a:path w="6138" h="33280" fill="none" extrusionOk="0">
                    <a:moveTo>
                      <a:pt x="1" y="0"/>
                    </a:moveTo>
                    <a:lnTo>
                      <a:pt x="6138" y="33279"/>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1768448" y="7768322"/>
                <a:ext cx="140537" cy="621007"/>
              </a:xfrm>
              <a:custGeom>
                <a:avLst/>
                <a:gdLst/>
                <a:ahLst/>
                <a:cxnLst/>
                <a:rect l="l" t="t" r="r" b="b"/>
                <a:pathLst>
                  <a:path w="6571" h="29036" fill="none" extrusionOk="0">
                    <a:moveTo>
                      <a:pt x="1" y="0"/>
                    </a:moveTo>
                    <a:lnTo>
                      <a:pt x="6570" y="29035"/>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1808657" y="6659760"/>
                <a:ext cx="393530" cy="876609"/>
              </a:xfrm>
              <a:custGeom>
                <a:avLst/>
                <a:gdLst/>
                <a:ahLst/>
                <a:cxnLst/>
                <a:rect l="l" t="t" r="r" b="b"/>
                <a:pathLst>
                  <a:path w="18400" h="40987" extrusionOk="0">
                    <a:moveTo>
                      <a:pt x="15342" y="0"/>
                    </a:moveTo>
                    <a:cubicBezTo>
                      <a:pt x="14737" y="0"/>
                      <a:pt x="14178" y="364"/>
                      <a:pt x="13952" y="953"/>
                    </a:cubicBezTo>
                    <a:cubicBezTo>
                      <a:pt x="11322" y="7764"/>
                      <a:pt x="318" y="36392"/>
                      <a:pt x="127" y="38260"/>
                    </a:cubicBezTo>
                    <a:cubicBezTo>
                      <a:pt x="0" y="39556"/>
                      <a:pt x="2072" y="40509"/>
                      <a:pt x="3978" y="40853"/>
                    </a:cubicBezTo>
                    <a:cubicBezTo>
                      <a:pt x="4054" y="40865"/>
                      <a:pt x="4117" y="40878"/>
                      <a:pt x="4194" y="40878"/>
                    </a:cubicBezTo>
                    <a:cubicBezTo>
                      <a:pt x="4638" y="40950"/>
                      <a:pt x="5066" y="40986"/>
                      <a:pt x="5450" y="40986"/>
                    </a:cubicBezTo>
                    <a:cubicBezTo>
                      <a:pt x="6020" y="40986"/>
                      <a:pt x="6492" y="40905"/>
                      <a:pt x="6773" y="40738"/>
                    </a:cubicBezTo>
                    <a:cubicBezTo>
                      <a:pt x="8552" y="39645"/>
                      <a:pt x="17498" y="14689"/>
                      <a:pt x="18082" y="7243"/>
                    </a:cubicBezTo>
                    <a:cubicBezTo>
                      <a:pt x="18400" y="3215"/>
                      <a:pt x="17332" y="1284"/>
                      <a:pt x="16278" y="356"/>
                    </a:cubicBezTo>
                    <a:cubicBezTo>
                      <a:pt x="16163" y="254"/>
                      <a:pt x="16036" y="166"/>
                      <a:pt x="15897" y="115"/>
                    </a:cubicBezTo>
                    <a:cubicBezTo>
                      <a:pt x="15820" y="77"/>
                      <a:pt x="15744" y="51"/>
                      <a:pt x="15680" y="38"/>
                    </a:cubicBezTo>
                    <a:cubicBezTo>
                      <a:pt x="15567" y="13"/>
                      <a:pt x="15454" y="0"/>
                      <a:pt x="15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2562285" y="7648185"/>
                <a:ext cx="852549" cy="145692"/>
              </a:xfrm>
              <a:custGeom>
                <a:avLst/>
                <a:gdLst/>
                <a:ahLst/>
                <a:cxnLst/>
                <a:rect l="l" t="t" r="r" b="b"/>
                <a:pathLst>
                  <a:path w="39862" h="6812" extrusionOk="0">
                    <a:moveTo>
                      <a:pt x="1133" y="1"/>
                    </a:moveTo>
                    <a:cubicBezTo>
                      <a:pt x="572" y="1"/>
                      <a:pt x="102" y="441"/>
                      <a:pt x="89" y="1017"/>
                    </a:cubicBezTo>
                    <a:lnTo>
                      <a:pt x="13" y="4995"/>
                    </a:lnTo>
                    <a:cubicBezTo>
                      <a:pt x="0" y="5566"/>
                      <a:pt x="458" y="6037"/>
                      <a:pt x="1030" y="6049"/>
                    </a:cubicBezTo>
                    <a:lnTo>
                      <a:pt x="38705" y="6812"/>
                    </a:lnTo>
                    <a:cubicBezTo>
                      <a:pt x="38713" y="6812"/>
                      <a:pt x="38721" y="6812"/>
                      <a:pt x="38729" y="6812"/>
                    </a:cubicBezTo>
                    <a:cubicBezTo>
                      <a:pt x="39302" y="6812"/>
                      <a:pt x="39760" y="6359"/>
                      <a:pt x="39773" y="5795"/>
                    </a:cubicBezTo>
                    <a:lnTo>
                      <a:pt x="39849" y="1818"/>
                    </a:lnTo>
                    <a:cubicBezTo>
                      <a:pt x="39862" y="1246"/>
                      <a:pt x="39404" y="776"/>
                      <a:pt x="38832" y="763"/>
                    </a:cubicBezTo>
                    <a:lnTo>
                      <a:pt x="1157" y="1"/>
                    </a:lnTo>
                    <a:cubicBezTo>
                      <a:pt x="1149" y="1"/>
                      <a:pt x="1141"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1793450" y="7498170"/>
                <a:ext cx="52763" cy="192167"/>
              </a:xfrm>
              <a:custGeom>
                <a:avLst/>
                <a:gdLst/>
                <a:ahLst/>
                <a:cxnLst/>
                <a:rect l="l" t="t" r="r" b="b"/>
                <a:pathLst>
                  <a:path w="2467" h="8985" fill="none" extrusionOk="0">
                    <a:moveTo>
                      <a:pt x="2466" y="1"/>
                    </a:moveTo>
                    <a:lnTo>
                      <a:pt x="1" y="8984"/>
                    </a:lnTo>
                  </a:path>
                </a:pathLst>
              </a:custGeom>
              <a:noFill/>
              <a:ln w="8900" cap="flat" cmpd="sng">
                <a:solidFill>
                  <a:srgbClr val="372549"/>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2558200" y="7740047"/>
                <a:ext cx="841406" cy="20404"/>
              </a:xfrm>
              <a:custGeom>
                <a:avLst/>
                <a:gdLst/>
                <a:ahLst/>
                <a:cxnLst/>
                <a:rect l="l" t="t" r="r" b="b"/>
                <a:pathLst>
                  <a:path w="39341" h="954" fill="none" extrusionOk="0">
                    <a:moveTo>
                      <a:pt x="0" y="1"/>
                    </a:moveTo>
                    <a:lnTo>
                      <a:pt x="39340" y="954"/>
                    </a:lnTo>
                  </a:path>
                </a:pathLst>
              </a:custGeom>
              <a:noFill/>
              <a:ln w="2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1723597" y="6660572"/>
                <a:ext cx="254939" cy="873744"/>
              </a:xfrm>
              <a:custGeom>
                <a:avLst/>
                <a:gdLst/>
                <a:ahLst/>
                <a:cxnLst/>
                <a:rect l="l" t="t" r="r" b="b"/>
                <a:pathLst>
                  <a:path w="11920" h="40853" extrusionOk="0">
                    <a:moveTo>
                      <a:pt x="11703" y="0"/>
                    </a:moveTo>
                    <a:lnTo>
                      <a:pt x="11703" y="0"/>
                    </a:lnTo>
                    <a:cubicBezTo>
                      <a:pt x="11716" y="5007"/>
                      <a:pt x="10344" y="9963"/>
                      <a:pt x="8794" y="15007"/>
                    </a:cubicBezTo>
                    <a:cubicBezTo>
                      <a:pt x="6087" y="23826"/>
                      <a:pt x="3139" y="32504"/>
                      <a:pt x="1" y="40815"/>
                    </a:cubicBezTo>
                    <a:cubicBezTo>
                      <a:pt x="77" y="40827"/>
                      <a:pt x="140" y="40840"/>
                      <a:pt x="217" y="40853"/>
                    </a:cubicBezTo>
                    <a:cubicBezTo>
                      <a:pt x="3342" y="32542"/>
                      <a:pt x="6303" y="23876"/>
                      <a:pt x="8997" y="15071"/>
                    </a:cubicBezTo>
                    <a:cubicBezTo>
                      <a:pt x="10547" y="10026"/>
                      <a:pt x="11920" y="5083"/>
                      <a:pt x="11920" y="77"/>
                    </a:cubicBezTo>
                    <a:cubicBezTo>
                      <a:pt x="11843" y="51"/>
                      <a:pt x="11767" y="26"/>
                      <a:pt x="117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 name="Google Shape;1087;p34"/>
            <p:cNvGrpSpPr/>
            <p:nvPr/>
          </p:nvGrpSpPr>
          <p:grpSpPr>
            <a:xfrm>
              <a:off x="1845082" y="2769818"/>
              <a:ext cx="1551021" cy="2724685"/>
              <a:chOff x="-6036725" y="7063413"/>
              <a:chExt cx="1551021" cy="2724685"/>
            </a:xfrm>
          </p:grpSpPr>
          <p:sp>
            <p:nvSpPr>
              <p:cNvPr id="1088" name="Google Shape;1088;p34"/>
              <p:cNvSpPr/>
              <p:nvPr/>
            </p:nvSpPr>
            <p:spPr>
              <a:xfrm>
                <a:off x="-4731136" y="8615135"/>
                <a:ext cx="42433" cy="33429"/>
              </a:xfrm>
              <a:custGeom>
                <a:avLst/>
                <a:gdLst/>
                <a:ahLst/>
                <a:cxnLst/>
                <a:rect l="l" t="t" r="r" b="b"/>
                <a:pathLst>
                  <a:path w="1984" h="1563" fill="none" extrusionOk="0">
                    <a:moveTo>
                      <a:pt x="1" y="0"/>
                    </a:moveTo>
                    <a:cubicBezTo>
                      <a:pt x="802" y="330"/>
                      <a:pt x="1475" y="864"/>
                      <a:pt x="1983" y="1563"/>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4686563" y="8600719"/>
                <a:ext cx="4106" cy="48122"/>
              </a:xfrm>
              <a:custGeom>
                <a:avLst/>
                <a:gdLst/>
                <a:ahLst/>
                <a:cxnLst/>
                <a:rect l="l" t="t" r="r" b="b"/>
                <a:pathLst>
                  <a:path w="192" h="2250" fill="none" extrusionOk="0">
                    <a:moveTo>
                      <a:pt x="14" y="2250"/>
                    </a:moveTo>
                    <a:cubicBezTo>
                      <a:pt x="192" y="1513"/>
                      <a:pt x="179" y="738"/>
                      <a:pt x="1" y="1"/>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4689814" y="8369985"/>
                <a:ext cx="140516" cy="37535"/>
              </a:xfrm>
              <a:custGeom>
                <a:avLst/>
                <a:gdLst/>
                <a:ahLst/>
                <a:cxnLst/>
                <a:rect l="l" t="t" r="r" b="b"/>
                <a:pathLst>
                  <a:path w="6570" h="1755" fill="none" extrusionOk="0">
                    <a:moveTo>
                      <a:pt x="0" y="1754"/>
                    </a:moveTo>
                    <a:cubicBezTo>
                      <a:pt x="0" y="1754"/>
                      <a:pt x="4270" y="483"/>
                      <a:pt x="6570" y="1"/>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4687098" y="8397982"/>
                <a:ext cx="144066" cy="32081"/>
              </a:xfrm>
              <a:custGeom>
                <a:avLst/>
                <a:gdLst/>
                <a:ahLst/>
                <a:cxnLst/>
                <a:rect l="l" t="t" r="r" b="b"/>
                <a:pathLst>
                  <a:path w="6736" h="1500" fill="none" extrusionOk="0">
                    <a:moveTo>
                      <a:pt x="0" y="1500"/>
                    </a:moveTo>
                    <a:lnTo>
                      <a:pt x="6735" y="0"/>
                    </a:ln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4624324" y="8420269"/>
                <a:ext cx="85914" cy="22842"/>
              </a:xfrm>
              <a:custGeom>
                <a:avLst/>
                <a:gdLst/>
                <a:ahLst/>
                <a:cxnLst/>
                <a:rect l="l" t="t" r="r" b="b"/>
                <a:pathLst>
                  <a:path w="4017" h="1068" fill="none" extrusionOk="0">
                    <a:moveTo>
                      <a:pt x="1" y="1068"/>
                    </a:moveTo>
                    <a:lnTo>
                      <a:pt x="4016" y="0"/>
                    </a:ln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5172478" y="7123449"/>
                <a:ext cx="455768" cy="532592"/>
              </a:xfrm>
              <a:custGeom>
                <a:avLst/>
                <a:gdLst/>
                <a:ahLst/>
                <a:cxnLst/>
                <a:rect l="l" t="t" r="r" b="b"/>
                <a:pathLst>
                  <a:path w="21310" h="24902" extrusionOk="0">
                    <a:moveTo>
                      <a:pt x="10303" y="0"/>
                    </a:moveTo>
                    <a:cubicBezTo>
                      <a:pt x="8169" y="0"/>
                      <a:pt x="6005" y="684"/>
                      <a:pt x="4486" y="2068"/>
                    </a:cubicBezTo>
                    <a:cubicBezTo>
                      <a:pt x="3380" y="3072"/>
                      <a:pt x="2630" y="4406"/>
                      <a:pt x="2338" y="5880"/>
                    </a:cubicBezTo>
                    <a:cubicBezTo>
                      <a:pt x="1944" y="7824"/>
                      <a:pt x="2592" y="9806"/>
                      <a:pt x="1677" y="11636"/>
                    </a:cubicBezTo>
                    <a:cubicBezTo>
                      <a:pt x="1118" y="12792"/>
                      <a:pt x="0" y="13351"/>
                      <a:pt x="407" y="14292"/>
                    </a:cubicBezTo>
                    <a:cubicBezTo>
                      <a:pt x="826" y="15245"/>
                      <a:pt x="1970" y="15766"/>
                      <a:pt x="2033" y="15893"/>
                    </a:cubicBezTo>
                    <a:cubicBezTo>
                      <a:pt x="2173" y="16172"/>
                      <a:pt x="2237" y="16693"/>
                      <a:pt x="2300" y="17163"/>
                    </a:cubicBezTo>
                    <a:cubicBezTo>
                      <a:pt x="2313" y="17202"/>
                      <a:pt x="2313" y="17240"/>
                      <a:pt x="2313" y="17265"/>
                    </a:cubicBezTo>
                    <a:cubicBezTo>
                      <a:pt x="2313" y="17316"/>
                      <a:pt x="2326" y="17354"/>
                      <a:pt x="2338" y="17392"/>
                    </a:cubicBezTo>
                    <a:cubicBezTo>
                      <a:pt x="2338" y="17418"/>
                      <a:pt x="2338" y="17456"/>
                      <a:pt x="2351" y="17481"/>
                    </a:cubicBezTo>
                    <a:cubicBezTo>
                      <a:pt x="2351" y="17557"/>
                      <a:pt x="2364" y="17634"/>
                      <a:pt x="2376" y="17710"/>
                    </a:cubicBezTo>
                    <a:cubicBezTo>
                      <a:pt x="2402" y="17837"/>
                      <a:pt x="2427" y="17964"/>
                      <a:pt x="2453" y="18116"/>
                    </a:cubicBezTo>
                    <a:cubicBezTo>
                      <a:pt x="2465" y="18155"/>
                      <a:pt x="2465" y="18193"/>
                      <a:pt x="2478" y="18244"/>
                    </a:cubicBezTo>
                    <a:cubicBezTo>
                      <a:pt x="2567" y="18828"/>
                      <a:pt x="2694" y="19413"/>
                      <a:pt x="2885" y="19984"/>
                    </a:cubicBezTo>
                    <a:cubicBezTo>
                      <a:pt x="3075" y="20505"/>
                      <a:pt x="3279" y="21204"/>
                      <a:pt x="3876" y="21395"/>
                    </a:cubicBezTo>
                    <a:cubicBezTo>
                      <a:pt x="4093" y="21467"/>
                      <a:pt x="4341" y="21497"/>
                      <a:pt x="4604" y="21497"/>
                    </a:cubicBezTo>
                    <a:cubicBezTo>
                      <a:pt x="6015" y="21497"/>
                      <a:pt x="7875" y="20620"/>
                      <a:pt x="7993" y="20556"/>
                    </a:cubicBezTo>
                    <a:cubicBezTo>
                      <a:pt x="7993" y="20582"/>
                      <a:pt x="7993" y="20594"/>
                      <a:pt x="7993" y="20607"/>
                    </a:cubicBezTo>
                    <a:lnTo>
                      <a:pt x="8654" y="22170"/>
                    </a:lnTo>
                    <a:lnTo>
                      <a:pt x="9810" y="24902"/>
                    </a:lnTo>
                    <a:cubicBezTo>
                      <a:pt x="9810" y="24902"/>
                      <a:pt x="18616" y="22526"/>
                      <a:pt x="18616" y="22500"/>
                    </a:cubicBezTo>
                    <a:lnTo>
                      <a:pt x="17841" y="18955"/>
                    </a:lnTo>
                    <a:cubicBezTo>
                      <a:pt x="17790" y="18688"/>
                      <a:pt x="18438" y="17532"/>
                      <a:pt x="18565" y="17291"/>
                    </a:cubicBezTo>
                    <a:cubicBezTo>
                      <a:pt x="19213" y="16071"/>
                      <a:pt x="19670" y="14559"/>
                      <a:pt x="20026" y="13212"/>
                    </a:cubicBezTo>
                    <a:cubicBezTo>
                      <a:pt x="21309" y="8396"/>
                      <a:pt x="19086" y="3338"/>
                      <a:pt x="14486" y="975"/>
                    </a:cubicBezTo>
                    <a:cubicBezTo>
                      <a:pt x="14295" y="873"/>
                      <a:pt x="14092" y="797"/>
                      <a:pt x="13901" y="708"/>
                    </a:cubicBezTo>
                    <a:cubicBezTo>
                      <a:pt x="12804" y="237"/>
                      <a:pt x="11559" y="0"/>
                      <a:pt x="10303"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5119478" y="7363572"/>
                <a:ext cx="21473" cy="26200"/>
              </a:xfrm>
              <a:custGeom>
                <a:avLst/>
                <a:gdLst/>
                <a:ahLst/>
                <a:cxnLst/>
                <a:rect l="l" t="t" r="r" b="b"/>
                <a:pathLst>
                  <a:path w="1004" h="1225" extrusionOk="0">
                    <a:moveTo>
                      <a:pt x="533" y="1"/>
                    </a:moveTo>
                    <a:cubicBezTo>
                      <a:pt x="283" y="1"/>
                      <a:pt x="74" y="235"/>
                      <a:pt x="38" y="561"/>
                    </a:cubicBezTo>
                    <a:cubicBezTo>
                      <a:pt x="0" y="892"/>
                      <a:pt x="178" y="1197"/>
                      <a:pt x="432" y="1222"/>
                    </a:cubicBezTo>
                    <a:cubicBezTo>
                      <a:pt x="445" y="1223"/>
                      <a:pt x="458" y="1224"/>
                      <a:pt x="471" y="1224"/>
                    </a:cubicBezTo>
                    <a:cubicBezTo>
                      <a:pt x="722" y="1224"/>
                      <a:pt x="942" y="990"/>
                      <a:pt x="978" y="663"/>
                    </a:cubicBezTo>
                    <a:cubicBezTo>
                      <a:pt x="1004" y="333"/>
                      <a:pt x="826" y="28"/>
                      <a:pt x="572" y="2"/>
                    </a:cubicBezTo>
                    <a:cubicBezTo>
                      <a:pt x="559" y="1"/>
                      <a:pt x="546"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5128996" y="7444611"/>
                <a:ext cx="19848" cy="13175"/>
              </a:xfrm>
              <a:custGeom>
                <a:avLst/>
                <a:gdLst/>
                <a:ahLst/>
                <a:cxnLst/>
                <a:rect l="l" t="t" r="r" b="b"/>
                <a:pathLst>
                  <a:path w="928" h="616" extrusionOk="0">
                    <a:moveTo>
                      <a:pt x="890" y="0"/>
                    </a:moveTo>
                    <a:cubicBezTo>
                      <a:pt x="877" y="0"/>
                      <a:pt x="852" y="13"/>
                      <a:pt x="852" y="38"/>
                    </a:cubicBezTo>
                    <a:cubicBezTo>
                      <a:pt x="826" y="216"/>
                      <a:pt x="725" y="445"/>
                      <a:pt x="585" y="457"/>
                    </a:cubicBezTo>
                    <a:lnTo>
                      <a:pt x="216" y="64"/>
                    </a:lnTo>
                    <a:cubicBezTo>
                      <a:pt x="209" y="49"/>
                      <a:pt x="193" y="42"/>
                      <a:pt x="175" y="42"/>
                    </a:cubicBezTo>
                    <a:cubicBezTo>
                      <a:pt x="163" y="42"/>
                      <a:pt x="151" y="46"/>
                      <a:pt x="140" y="51"/>
                    </a:cubicBezTo>
                    <a:cubicBezTo>
                      <a:pt x="115" y="51"/>
                      <a:pt x="89" y="76"/>
                      <a:pt x="77" y="102"/>
                    </a:cubicBezTo>
                    <a:lnTo>
                      <a:pt x="0" y="419"/>
                    </a:lnTo>
                    <a:cubicBezTo>
                      <a:pt x="0" y="432"/>
                      <a:pt x="0" y="445"/>
                      <a:pt x="0" y="445"/>
                    </a:cubicBezTo>
                    <a:cubicBezTo>
                      <a:pt x="13" y="483"/>
                      <a:pt x="38" y="508"/>
                      <a:pt x="64" y="508"/>
                    </a:cubicBezTo>
                    <a:cubicBezTo>
                      <a:pt x="71" y="511"/>
                      <a:pt x="78" y="512"/>
                      <a:pt x="85" y="512"/>
                    </a:cubicBezTo>
                    <a:cubicBezTo>
                      <a:pt x="118" y="512"/>
                      <a:pt x="153" y="489"/>
                      <a:pt x="153" y="457"/>
                    </a:cubicBezTo>
                    <a:lnTo>
                      <a:pt x="204" y="280"/>
                    </a:lnTo>
                    <a:lnTo>
                      <a:pt x="496" y="597"/>
                    </a:lnTo>
                    <a:cubicBezTo>
                      <a:pt x="514" y="606"/>
                      <a:pt x="532" y="615"/>
                      <a:pt x="550" y="615"/>
                    </a:cubicBezTo>
                    <a:cubicBezTo>
                      <a:pt x="557" y="615"/>
                      <a:pt x="565" y="614"/>
                      <a:pt x="572" y="610"/>
                    </a:cubicBezTo>
                    <a:lnTo>
                      <a:pt x="597" y="610"/>
                    </a:lnTo>
                    <a:cubicBezTo>
                      <a:pt x="725" y="585"/>
                      <a:pt x="826" y="483"/>
                      <a:pt x="864" y="356"/>
                    </a:cubicBezTo>
                    <a:cubicBezTo>
                      <a:pt x="902" y="254"/>
                      <a:pt x="928" y="152"/>
                      <a:pt x="928" y="38"/>
                    </a:cubicBezTo>
                    <a:cubicBezTo>
                      <a:pt x="928" y="25"/>
                      <a:pt x="915" y="0"/>
                      <a:pt x="890"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5129809" y="7324389"/>
                <a:ext cx="57896" cy="33322"/>
              </a:xfrm>
              <a:custGeom>
                <a:avLst/>
                <a:gdLst/>
                <a:ahLst/>
                <a:cxnLst/>
                <a:rect l="l" t="t" r="r" b="b"/>
                <a:pathLst>
                  <a:path w="2707" h="1558" extrusionOk="0">
                    <a:moveTo>
                      <a:pt x="1068" y="0"/>
                    </a:moveTo>
                    <a:cubicBezTo>
                      <a:pt x="1003" y="0"/>
                      <a:pt x="939" y="6"/>
                      <a:pt x="877" y="17"/>
                    </a:cubicBezTo>
                    <a:cubicBezTo>
                      <a:pt x="0" y="195"/>
                      <a:pt x="470" y="1136"/>
                      <a:pt x="1093" y="1313"/>
                    </a:cubicBezTo>
                    <a:cubicBezTo>
                      <a:pt x="1360" y="1390"/>
                      <a:pt x="1639" y="1415"/>
                      <a:pt x="1906" y="1479"/>
                    </a:cubicBezTo>
                    <a:cubicBezTo>
                      <a:pt x="2035" y="1514"/>
                      <a:pt x="2183" y="1558"/>
                      <a:pt x="2315" y="1558"/>
                    </a:cubicBezTo>
                    <a:cubicBezTo>
                      <a:pt x="2419" y="1558"/>
                      <a:pt x="2513" y="1531"/>
                      <a:pt x="2580" y="1453"/>
                    </a:cubicBezTo>
                    <a:cubicBezTo>
                      <a:pt x="2707" y="1313"/>
                      <a:pt x="2643" y="1072"/>
                      <a:pt x="2554" y="907"/>
                    </a:cubicBezTo>
                    <a:cubicBezTo>
                      <a:pt x="2280" y="438"/>
                      <a:pt x="1646"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5163516" y="7063413"/>
                <a:ext cx="465007" cy="466547"/>
              </a:xfrm>
              <a:custGeom>
                <a:avLst/>
                <a:gdLst/>
                <a:ahLst/>
                <a:cxnLst/>
                <a:rect l="l" t="t" r="r" b="b"/>
                <a:pathLst>
                  <a:path w="21742" h="21814" extrusionOk="0">
                    <a:moveTo>
                      <a:pt x="10911" y="0"/>
                    </a:moveTo>
                    <a:cubicBezTo>
                      <a:pt x="10417" y="0"/>
                      <a:pt x="9924" y="54"/>
                      <a:pt x="9442" y="173"/>
                    </a:cubicBezTo>
                    <a:cubicBezTo>
                      <a:pt x="5680" y="1114"/>
                      <a:pt x="2605" y="3198"/>
                      <a:pt x="2605" y="3198"/>
                    </a:cubicBezTo>
                    <a:cubicBezTo>
                      <a:pt x="2605" y="3198"/>
                      <a:pt x="1" y="4875"/>
                      <a:pt x="369" y="7429"/>
                    </a:cubicBezTo>
                    <a:cubicBezTo>
                      <a:pt x="738" y="9983"/>
                      <a:pt x="2974" y="12118"/>
                      <a:pt x="5579" y="12651"/>
                    </a:cubicBezTo>
                    <a:cubicBezTo>
                      <a:pt x="5579" y="12651"/>
                      <a:pt x="8654" y="16082"/>
                      <a:pt x="9543" y="17709"/>
                    </a:cubicBezTo>
                    <a:cubicBezTo>
                      <a:pt x="10375" y="19217"/>
                      <a:pt x="12383" y="21814"/>
                      <a:pt x="15621" y="21814"/>
                    </a:cubicBezTo>
                    <a:cubicBezTo>
                      <a:pt x="15847" y="21814"/>
                      <a:pt x="16078" y="21801"/>
                      <a:pt x="16316" y="21775"/>
                    </a:cubicBezTo>
                    <a:cubicBezTo>
                      <a:pt x="19976" y="21355"/>
                      <a:pt x="21602" y="17620"/>
                      <a:pt x="21678" y="12562"/>
                    </a:cubicBezTo>
                    <a:cubicBezTo>
                      <a:pt x="21742" y="7670"/>
                      <a:pt x="19137" y="6018"/>
                      <a:pt x="18362" y="4138"/>
                    </a:cubicBezTo>
                    <a:cubicBezTo>
                      <a:pt x="17675" y="2499"/>
                      <a:pt x="14266" y="0"/>
                      <a:pt x="10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4849070" y="7085165"/>
                <a:ext cx="234279" cy="242898"/>
              </a:xfrm>
              <a:custGeom>
                <a:avLst/>
                <a:gdLst/>
                <a:ahLst/>
                <a:cxnLst/>
                <a:rect l="l" t="t" r="r" b="b"/>
                <a:pathLst>
                  <a:path w="10954" h="11357" extrusionOk="0">
                    <a:moveTo>
                      <a:pt x="5659" y="0"/>
                    </a:moveTo>
                    <a:cubicBezTo>
                      <a:pt x="5319" y="0"/>
                      <a:pt x="4977" y="24"/>
                      <a:pt x="4638" y="71"/>
                    </a:cubicBezTo>
                    <a:cubicBezTo>
                      <a:pt x="4143" y="122"/>
                      <a:pt x="3596" y="84"/>
                      <a:pt x="3101" y="186"/>
                    </a:cubicBezTo>
                    <a:cubicBezTo>
                      <a:pt x="1894" y="414"/>
                      <a:pt x="852" y="1583"/>
                      <a:pt x="445" y="2689"/>
                    </a:cubicBezTo>
                    <a:cubicBezTo>
                      <a:pt x="0" y="3909"/>
                      <a:pt x="153" y="5268"/>
                      <a:pt x="852" y="6361"/>
                    </a:cubicBezTo>
                    <a:cubicBezTo>
                      <a:pt x="1233" y="6946"/>
                      <a:pt x="1754" y="7428"/>
                      <a:pt x="2122" y="8013"/>
                    </a:cubicBezTo>
                    <a:cubicBezTo>
                      <a:pt x="2631" y="8839"/>
                      <a:pt x="2859" y="9843"/>
                      <a:pt x="3533" y="10542"/>
                    </a:cubicBezTo>
                    <a:cubicBezTo>
                      <a:pt x="4069" y="11066"/>
                      <a:pt x="4793" y="11356"/>
                      <a:pt x="5547" y="11356"/>
                    </a:cubicBezTo>
                    <a:cubicBezTo>
                      <a:pt x="5579" y="11356"/>
                      <a:pt x="5610" y="11356"/>
                      <a:pt x="5642" y="11355"/>
                    </a:cubicBezTo>
                    <a:cubicBezTo>
                      <a:pt x="6709" y="11329"/>
                      <a:pt x="7688" y="10783"/>
                      <a:pt x="8539" y="10148"/>
                    </a:cubicBezTo>
                    <a:cubicBezTo>
                      <a:pt x="9327" y="9550"/>
                      <a:pt x="10051" y="8852"/>
                      <a:pt x="10471" y="7962"/>
                    </a:cubicBezTo>
                    <a:cubicBezTo>
                      <a:pt x="10865" y="7123"/>
                      <a:pt x="10953" y="6158"/>
                      <a:pt x="10928" y="5230"/>
                    </a:cubicBezTo>
                    <a:cubicBezTo>
                      <a:pt x="10903" y="4112"/>
                      <a:pt x="10712" y="2956"/>
                      <a:pt x="10077" y="2028"/>
                    </a:cubicBezTo>
                    <a:cubicBezTo>
                      <a:pt x="9403" y="1024"/>
                      <a:pt x="8260" y="389"/>
                      <a:pt x="7078" y="135"/>
                    </a:cubicBezTo>
                    <a:cubicBezTo>
                      <a:pt x="6611" y="46"/>
                      <a:pt x="6136" y="0"/>
                      <a:pt x="5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5001545" y="7514721"/>
                <a:ext cx="75583" cy="82898"/>
              </a:xfrm>
              <a:custGeom>
                <a:avLst/>
                <a:gdLst/>
                <a:ahLst/>
                <a:cxnLst/>
                <a:rect l="l" t="t" r="r" b="b"/>
                <a:pathLst>
                  <a:path w="3534" h="3876" extrusionOk="0">
                    <a:moveTo>
                      <a:pt x="3533" y="0"/>
                    </a:moveTo>
                    <a:cubicBezTo>
                      <a:pt x="3444" y="166"/>
                      <a:pt x="2123" y="2821"/>
                      <a:pt x="662" y="3876"/>
                    </a:cubicBezTo>
                    <a:lnTo>
                      <a:pt x="1" y="2313"/>
                    </a:lnTo>
                    <a:cubicBezTo>
                      <a:pt x="1" y="2300"/>
                      <a:pt x="1" y="2288"/>
                      <a:pt x="1" y="2262"/>
                    </a:cubicBezTo>
                    <a:cubicBezTo>
                      <a:pt x="1" y="2262"/>
                      <a:pt x="2936" y="674"/>
                      <a:pt x="3533" y="0"/>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5028451" y="7323192"/>
                <a:ext cx="98404" cy="146868"/>
              </a:xfrm>
              <a:custGeom>
                <a:avLst/>
                <a:gdLst/>
                <a:ahLst/>
                <a:cxnLst/>
                <a:rect l="l" t="t" r="r" b="b"/>
                <a:pathLst>
                  <a:path w="4601" h="6867" extrusionOk="0">
                    <a:moveTo>
                      <a:pt x="2183" y="1"/>
                    </a:moveTo>
                    <a:cubicBezTo>
                      <a:pt x="605" y="1"/>
                      <a:pt x="1" y="3364"/>
                      <a:pt x="1" y="3364"/>
                    </a:cubicBezTo>
                    <a:cubicBezTo>
                      <a:pt x="1" y="3364"/>
                      <a:pt x="496" y="6427"/>
                      <a:pt x="1487" y="6808"/>
                    </a:cubicBezTo>
                    <a:cubicBezTo>
                      <a:pt x="1592" y="6848"/>
                      <a:pt x="1701" y="6867"/>
                      <a:pt x="1814" y="6867"/>
                    </a:cubicBezTo>
                    <a:cubicBezTo>
                      <a:pt x="2769" y="6867"/>
                      <a:pt x="3951" y="5526"/>
                      <a:pt x="4258" y="4673"/>
                    </a:cubicBezTo>
                    <a:cubicBezTo>
                      <a:pt x="4601" y="3720"/>
                      <a:pt x="4410" y="658"/>
                      <a:pt x="2555" y="61"/>
                    </a:cubicBezTo>
                    <a:cubicBezTo>
                      <a:pt x="2425" y="20"/>
                      <a:pt x="2301" y="1"/>
                      <a:pt x="2183"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4989846" y="7361712"/>
                <a:ext cx="25836" cy="51929"/>
              </a:xfrm>
              <a:custGeom>
                <a:avLst/>
                <a:gdLst/>
                <a:ahLst/>
                <a:cxnLst/>
                <a:rect l="l" t="t" r="r" b="b"/>
                <a:pathLst>
                  <a:path w="1208" h="2428" fill="none" extrusionOk="0">
                    <a:moveTo>
                      <a:pt x="0" y="0"/>
                    </a:moveTo>
                    <a:cubicBezTo>
                      <a:pt x="724" y="610"/>
                      <a:pt x="1156" y="1487"/>
                      <a:pt x="1207" y="2427"/>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4991214" y="7377753"/>
                <a:ext cx="14971" cy="41321"/>
              </a:xfrm>
              <a:custGeom>
                <a:avLst/>
                <a:gdLst/>
                <a:ahLst/>
                <a:cxnLst/>
                <a:rect l="l" t="t" r="r" b="b"/>
                <a:pathLst>
                  <a:path w="700" h="1932" fill="none" extrusionOk="0">
                    <a:moveTo>
                      <a:pt x="699" y="0"/>
                    </a:moveTo>
                    <a:cubicBezTo>
                      <a:pt x="280" y="559"/>
                      <a:pt x="39" y="1233"/>
                      <a:pt x="1" y="1932"/>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5061880" y="7298275"/>
                <a:ext cx="53298" cy="128710"/>
              </a:xfrm>
              <a:custGeom>
                <a:avLst/>
                <a:gdLst/>
                <a:ahLst/>
                <a:cxnLst/>
                <a:rect l="l" t="t" r="r" b="b"/>
                <a:pathLst>
                  <a:path w="2492" h="6018" extrusionOk="0">
                    <a:moveTo>
                      <a:pt x="1117" y="0"/>
                    </a:moveTo>
                    <a:cubicBezTo>
                      <a:pt x="764" y="0"/>
                      <a:pt x="289" y="171"/>
                      <a:pt x="128" y="539"/>
                    </a:cubicBezTo>
                    <a:cubicBezTo>
                      <a:pt x="1" y="857"/>
                      <a:pt x="153" y="1315"/>
                      <a:pt x="166" y="1632"/>
                    </a:cubicBezTo>
                    <a:cubicBezTo>
                      <a:pt x="217" y="2928"/>
                      <a:pt x="407" y="4224"/>
                      <a:pt x="738" y="5482"/>
                    </a:cubicBezTo>
                    <a:cubicBezTo>
                      <a:pt x="817" y="5720"/>
                      <a:pt x="977" y="6018"/>
                      <a:pt x="1181" y="6018"/>
                    </a:cubicBezTo>
                    <a:cubicBezTo>
                      <a:pt x="1206" y="6018"/>
                      <a:pt x="1232" y="6013"/>
                      <a:pt x="1259" y="6003"/>
                    </a:cubicBezTo>
                    <a:cubicBezTo>
                      <a:pt x="1424" y="5940"/>
                      <a:pt x="1475" y="5737"/>
                      <a:pt x="1526" y="5559"/>
                    </a:cubicBezTo>
                    <a:lnTo>
                      <a:pt x="2237" y="2661"/>
                    </a:lnTo>
                    <a:cubicBezTo>
                      <a:pt x="2364" y="2141"/>
                      <a:pt x="2491" y="1594"/>
                      <a:pt x="2364" y="1073"/>
                    </a:cubicBezTo>
                    <a:cubicBezTo>
                      <a:pt x="2237" y="527"/>
                      <a:pt x="1793" y="95"/>
                      <a:pt x="1221" y="6"/>
                    </a:cubicBezTo>
                    <a:cubicBezTo>
                      <a:pt x="1188" y="2"/>
                      <a:pt x="1153" y="0"/>
                      <a:pt x="1117"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5195855" y="7546782"/>
                <a:ext cx="615575" cy="860975"/>
              </a:xfrm>
              <a:custGeom>
                <a:avLst/>
                <a:gdLst/>
                <a:ahLst/>
                <a:cxnLst/>
                <a:rect l="l" t="t" r="r" b="b"/>
                <a:pathLst>
                  <a:path w="28782" h="40256" extrusionOk="0">
                    <a:moveTo>
                      <a:pt x="18934" y="1"/>
                    </a:moveTo>
                    <a:cubicBezTo>
                      <a:pt x="13139" y="153"/>
                      <a:pt x="9963" y="2809"/>
                      <a:pt x="9963" y="2809"/>
                    </a:cubicBezTo>
                    <a:cubicBezTo>
                      <a:pt x="9696" y="3279"/>
                      <a:pt x="10636" y="4270"/>
                      <a:pt x="10636" y="4740"/>
                    </a:cubicBezTo>
                    <a:cubicBezTo>
                      <a:pt x="10636" y="5211"/>
                      <a:pt x="8755" y="7815"/>
                      <a:pt x="8755" y="7815"/>
                    </a:cubicBezTo>
                    <a:cubicBezTo>
                      <a:pt x="6633" y="10903"/>
                      <a:pt x="4677" y="14105"/>
                      <a:pt x="2910" y="17409"/>
                    </a:cubicBezTo>
                    <a:cubicBezTo>
                      <a:pt x="0" y="22886"/>
                      <a:pt x="3851" y="27308"/>
                      <a:pt x="4003" y="28311"/>
                    </a:cubicBezTo>
                    <a:cubicBezTo>
                      <a:pt x="4168" y="29303"/>
                      <a:pt x="3749" y="38794"/>
                      <a:pt x="3749" y="38794"/>
                    </a:cubicBezTo>
                    <a:lnTo>
                      <a:pt x="23051" y="40256"/>
                    </a:lnTo>
                    <a:lnTo>
                      <a:pt x="26075" y="30764"/>
                    </a:lnTo>
                    <a:cubicBezTo>
                      <a:pt x="27638" y="23203"/>
                      <a:pt x="28781" y="19506"/>
                      <a:pt x="27015" y="12517"/>
                    </a:cubicBezTo>
                    <a:cubicBezTo>
                      <a:pt x="25236" y="5528"/>
                      <a:pt x="21017" y="3279"/>
                      <a:pt x="20700" y="2186"/>
                    </a:cubicBezTo>
                    <a:cubicBezTo>
                      <a:pt x="20395" y="1094"/>
                      <a:pt x="18934" y="1"/>
                      <a:pt x="18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4968650" y="7611459"/>
                <a:ext cx="110894" cy="37257"/>
              </a:xfrm>
              <a:custGeom>
                <a:avLst/>
                <a:gdLst/>
                <a:ahLst/>
                <a:cxnLst/>
                <a:rect l="l" t="t" r="r" b="b"/>
                <a:pathLst>
                  <a:path w="5185" h="1742" fill="none" extrusionOk="0">
                    <a:moveTo>
                      <a:pt x="0" y="1742"/>
                    </a:moveTo>
                    <a:cubicBezTo>
                      <a:pt x="1589" y="814"/>
                      <a:pt x="3355" y="217"/>
                      <a:pt x="5185" y="1"/>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4806401" y="7594071"/>
                <a:ext cx="52186" cy="6823"/>
              </a:xfrm>
              <a:custGeom>
                <a:avLst/>
                <a:gdLst/>
                <a:ahLst/>
                <a:cxnLst/>
                <a:rect l="l" t="t" r="r" b="b"/>
                <a:pathLst>
                  <a:path w="2440" h="319" fill="none" extrusionOk="0">
                    <a:moveTo>
                      <a:pt x="0" y="318"/>
                    </a:moveTo>
                    <a:cubicBezTo>
                      <a:pt x="788" y="115"/>
                      <a:pt x="1614" y="13"/>
                      <a:pt x="2440" y="1"/>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5460296" y="9348915"/>
                <a:ext cx="124775" cy="109953"/>
              </a:xfrm>
              <a:custGeom>
                <a:avLst/>
                <a:gdLst/>
                <a:ahLst/>
                <a:cxnLst/>
                <a:rect l="l" t="t" r="r" b="b"/>
                <a:pathLst>
                  <a:path w="5834" h="5141" extrusionOk="0">
                    <a:moveTo>
                      <a:pt x="5236" y="0"/>
                    </a:moveTo>
                    <a:lnTo>
                      <a:pt x="1" y="852"/>
                    </a:lnTo>
                    <a:lnTo>
                      <a:pt x="395" y="4714"/>
                    </a:lnTo>
                    <a:cubicBezTo>
                      <a:pt x="395" y="4714"/>
                      <a:pt x="1240" y="5141"/>
                      <a:pt x="2631" y="5141"/>
                    </a:cubicBezTo>
                    <a:cubicBezTo>
                      <a:pt x="3004" y="5141"/>
                      <a:pt x="3417" y="5110"/>
                      <a:pt x="3864" y="5032"/>
                    </a:cubicBezTo>
                    <a:cubicBezTo>
                      <a:pt x="5757" y="4714"/>
                      <a:pt x="5833" y="3863"/>
                      <a:pt x="5833" y="3863"/>
                    </a:cubicBezTo>
                    <a:lnTo>
                      <a:pt x="5236"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5705168" y="9424158"/>
                <a:ext cx="422617" cy="194712"/>
              </a:xfrm>
              <a:custGeom>
                <a:avLst/>
                <a:gdLst/>
                <a:ahLst/>
                <a:cxnLst/>
                <a:rect l="l" t="t" r="r" b="b"/>
                <a:pathLst>
                  <a:path w="19760" h="9104" extrusionOk="0">
                    <a:moveTo>
                      <a:pt x="17493" y="1"/>
                    </a:moveTo>
                    <a:cubicBezTo>
                      <a:pt x="17446" y="1"/>
                      <a:pt x="17397" y="5"/>
                      <a:pt x="17346" y="15"/>
                    </a:cubicBezTo>
                    <a:cubicBezTo>
                      <a:pt x="16304" y="205"/>
                      <a:pt x="14855" y="1387"/>
                      <a:pt x="14665" y="1387"/>
                    </a:cubicBezTo>
                    <a:cubicBezTo>
                      <a:pt x="14474" y="1387"/>
                      <a:pt x="11920" y="803"/>
                      <a:pt x="11920" y="803"/>
                    </a:cubicBezTo>
                    <a:cubicBezTo>
                      <a:pt x="11920" y="803"/>
                      <a:pt x="11005" y="1108"/>
                      <a:pt x="9798" y="1476"/>
                    </a:cubicBezTo>
                    <a:lnTo>
                      <a:pt x="9683" y="1514"/>
                    </a:lnTo>
                    <a:cubicBezTo>
                      <a:pt x="9162" y="1667"/>
                      <a:pt x="8591" y="1845"/>
                      <a:pt x="8032" y="2010"/>
                    </a:cubicBezTo>
                    <a:cubicBezTo>
                      <a:pt x="7993" y="2022"/>
                      <a:pt x="7955" y="2022"/>
                      <a:pt x="7917" y="2035"/>
                    </a:cubicBezTo>
                    <a:cubicBezTo>
                      <a:pt x="7206" y="2238"/>
                      <a:pt x="6494" y="2429"/>
                      <a:pt x="5871" y="2569"/>
                    </a:cubicBezTo>
                    <a:lnTo>
                      <a:pt x="5719" y="2594"/>
                    </a:lnTo>
                    <a:cubicBezTo>
                      <a:pt x="5325" y="2696"/>
                      <a:pt x="4931" y="2759"/>
                      <a:pt x="4525" y="2798"/>
                    </a:cubicBezTo>
                    <a:cubicBezTo>
                      <a:pt x="3394" y="2886"/>
                      <a:pt x="204" y="3484"/>
                      <a:pt x="14" y="5313"/>
                    </a:cubicBezTo>
                    <a:cubicBezTo>
                      <a:pt x="1" y="5326"/>
                      <a:pt x="1" y="5339"/>
                      <a:pt x="14" y="5339"/>
                    </a:cubicBezTo>
                    <a:cubicBezTo>
                      <a:pt x="1" y="5390"/>
                      <a:pt x="1" y="5428"/>
                      <a:pt x="14" y="5466"/>
                    </a:cubicBezTo>
                    <a:cubicBezTo>
                      <a:pt x="77" y="6635"/>
                      <a:pt x="2237" y="7258"/>
                      <a:pt x="3076" y="7524"/>
                    </a:cubicBezTo>
                    <a:cubicBezTo>
                      <a:pt x="4918" y="8122"/>
                      <a:pt x="6799" y="8350"/>
                      <a:pt x="8718" y="8605"/>
                    </a:cubicBezTo>
                    <a:cubicBezTo>
                      <a:pt x="10929" y="8889"/>
                      <a:pt x="13176" y="9103"/>
                      <a:pt x="15421" y="9103"/>
                    </a:cubicBezTo>
                    <a:cubicBezTo>
                      <a:pt x="16182" y="9103"/>
                      <a:pt x="16942" y="9079"/>
                      <a:pt x="17701" y="9024"/>
                    </a:cubicBezTo>
                    <a:cubicBezTo>
                      <a:pt x="18261" y="8986"/>
                      <a:pt x="19226" y="8960"/>
                      <a:pt x="19607" y="8452"/>
                    </a:cubicBezTo>
                    <a:cubicBezTo>
                      <a:pt x="19722" y="8300"/>
                      <a:pt x="19760" y="8007"/>
                      <a:pt x="19747" y="7613"/>
                    </a:cubicBezTo>
                    <a:cubicBezTo>
                      <a:pt x="19747" y="7588"/>
                      <a:pt x="19747" y="7550"/>
                      <a:pt x="19747" y="7524"/>
                    </a:cubicBezTo>
                    <a:cubicBezTo>
                      <a:pt x="19709" y="6559"/>
                      <a:pt x="19391" y="5136"/>
                      <a:pt x="19112" y="4005"/>
                    </a:cubicBezTo>
                    <a:cubicBezTo>
                      <a:pt x="19112" y="3967"/>
                      <a:pt x="19099" y="3941"/>
                      <a:pt x="19086" y="3903"/>
                    </a:cubicBezTo>
                    <a:cubicBezTo>
                      <a:pt x="18921" y="3179"/>
                      <a:pt x="18756" y="2594"/>
                      <a:pt x="18718" y="2365"/>
                    </a:cubicBezTo>
                    <a:cubicBezTo>
                      <a:pt x="18597" y="1689"/>
                      <a:pt x="18407" y="1"/>
                      <a:pt x="17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5705168" y="9538327"/>
                <a:ext cx="422360" cy="62280"/>
              </a:xfrm>
              <a:custGeom>
                <a:avLst/>
                <a:gdLst/>
                <a:ahLst/>
                <a:cxnLst/>
                <a:rect l="l" t="t" r="r" b="b"/>
                <a:pathLst>
                  <a:path w="19748" h="2912" extrusionOk="0">
                    <a:moveTo>
                      <a:pt x="1" y="1"/>
                    </a:moveTo>
                    <a:cubicBezTo>
                      <a:pt x="1" y="52"/>
                      <a:pt x="1" y="90"/>
                      <a:pt x="1" y="128"/>
                    </a:cubicBezTo>
                    <a:cubicBezTo>
                      <a:pt x="1716" y="1538"/>
                      <a:pt x="4067" y="2047"/>
                      <a:pt x="6367" y="2364"/>
                    </a:cubicBezTo>
                    <a:cubicBezTo>
                      <a:pt x="8692" y="2707"/>
                      <a:pt x="11043" y="2898"/>
                      <a:pt x="13407" y="2911"/>
                    </a:cubicBezTo>
                    <a:cubicBezTo>
                      <a:pt x="13469" y="2911"/>
                      <a:pt x="13532" y="2911"/>
                      <a:pt x="13595" y="2911"/>
                    </a:cubicBezTo>
                    <a:cubicBezTo>
                      <a:pt x="15666" y="2911"/>
                      <a:pt x="17725" y="2707"/>
                      <a:pt x="19747" y="2275"/>
                    </a:cubicBezTo>
                    <a:cubicBezTo>
                      <a:pt x="19747" y="2250"/>
                      <a:pt x="19747" y="2212"/>
                      <a:pt x="19747" y="2186"/>
                    </a:cubicBezTo>
                    <a:cubicBezTo>
                      <a:pt x="18540" y="2453"/>
                      <a:pt x="17320" y="2631"/>
                      <a:pt x="16088" y="2720"/>
                    </a:cubicBezTo>
                    <a:lnTo>
                      <a:pt x="15999" y="2720"/>
                    </a:lnTo>
                    <a:cubicBezTo>
                      <a:pt x="15164" y="2784"/>
                      <a:pt x="14302" y="2815"/>
                      <a:pt x="13407" y="2815"/>
                    </a:cubicBezTo>
                    <a:cubicBezTo>
                      <a:pt x="11266" y="2815"/>
                      <a:pt x="8943" y="2634"/>
                      <a:pt x="6380" y="2275"/>
                    </a:cubicBezTo>
                    <a:cubicBezTo>
                      <a:pt x="5694" y="2174"/>
                      <a:pt x="5007" y="2059"/>
                      <a:pt x="4321" y="1907"/>
                    </a:cubicBezTo>
                    <a:cubicBezTo>
                      <a:pt x="4296" y="1907"/>
                      <a:pt x="4258" y="1907"/>
                      <a:pt x="4220" y="1894"/>
                    </a:cubicBezTo>
                    <a:cubicBezTo>
                      <a:pt x="2657" y="1538"/>
                      <a:pt x="1183" y="9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5363002" y="9506716"/>
                <a:ext cx="66601" cy="90619"/>
              </a:xfrm>
              <a:custGeom>
                <a:avLst/>
                <a:gdLst/>
                <a:ahLst/>
                <a:cxnLst/>
                <a:rect l="l" t="t" r="r" b="b"/>
                <a:pathLst>
                  <a:path w="3114" h="4237" extrusionOk="0">
                    <a:moveTo>
                      <a:pt x="2679" y="1"/>
                    </a:moveTo>
                    <a:cubicBezTo>
                      <a:pt x="2436" y="1"/>
                      <a:pt x="2196" y="43"/>
                      <a:pt x="1970" y="132"/>
                    </a:cubicBezTo>
                    <a:cubicBezTo>
                      <a:pt x="1284" y="399"/>
                      <a:pt x="700" y="1034"/>
                      <a:pt x="382" y="1885"/>
                    </a:cubicBezTo>
                    <a:cubicBezTo>
                      <a:pt x="102" y="2622"/>
                      <a:pt x="39" y="3436"/>
                      <a:pt x="1" y="4198"/>
                    </a:cubicBezTo>
                    <a:cubicBezTo>
                      <a:pt x="1" y="4211"/>
                      <a:pt x="1" y="4224"/>
                      <a:pt x="1" y="4236"/>
                    </a:cubicBezTo>
                    <a:lnTo>
                      <a:pt x="102" y="4236"/>
                    </a:lnTo>
                    <a:cubicBezTo>
                      <a:pt x="102" y="4224"/>
                      <a:pt x="102" y="4198"/>
                      <a:pt x="102" y="4185"/>
                    </a:cubicBezTo>
                    <a:cubicBezTo>
                      <a:pt x="141" y="3436"/>
                      <a:pt x="204" y="2635"/>
                      <a:pt x="471" y="1911"/>
                    </a:cubicBezTo>
                    <a:cubicBezTo>
                      <a:pt x="789" y="1098"/>
                      <a:pt x="1348" y="475"/>
                      <a:pt x="2008" y="221"/>
                    </a:cubicBezTo>
                    <a:cubicBezTo>
                      <a:pt x="2218" y="135"/>
                      <a:pt x="2447" y="93"/>
                      <a:pt x="2677" y="93"/>
                    </a:cubicBezTo>
                    <a:cubicBezTo>
                      <a:pt x="2823" y="93"/>
                      <a:pt x="2971" y="110"/>
                      <a:pt x="3114" y="145"/>
                    </a:cubicBezTo>
                    <a:cubicBezTo>
                      <a:pt x="3114" y="107"/>
                      <a:pt x="3101" y="68"/>
                      <a:pt x="3101" y="43"/>
                    </a:cubicBezTo>
                    <a:cubicBezTo>
                      <a:pt x="2961" y="15"/>
                      <a:pt x="2820" y="1"/>
                      <a:pt x="2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5616557" y="9479082"/>
                <a:ext cx="36979" cy="100585"/>
              </a:xfrm>
              <a:custGeom>
                <a:avLst/>
                <a:gdLst/>
                <a:ahLst/>
                <a:cxnLst/>
                <a:rect l="l" t="t" r="r" b="b"/>
                <a:pathLst>
                  <a:path w="1729" h="4703" extrusionOk="0">
                    <a:moveTo>
                      <a:pt x="1728" y="1"/>
                    </a:moveTo>
                    <a:lnTo>
                      <a:pt x="1576" y="26"/>
                    </a:lnTo>
                    <a:cubicBezTo>
                      <a:pt x="521" y="1335"/>
                      <a:pt x="0" y="2987"/>
                      <a:pt x="89" y="4664"/>
                    </a:cubicBezTo>
                    <a:lnTo>
                      <a:pt x="89" y="4702"/>
                    </a:lnTo>
                    <a:lnTo>
                      <a:pt x="178" y="4702"/>
                    </a:lnTo>
                    <a:lnTo>
                      <a:pt x="178" y="4690"/>
                    </a:lnTo>
                    <a:cubicBezTo>
                      <a:pt x="77" y="2987"/>
                      <a:pt x="636" y="1310"/>
                      <a:pt x="1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5541549" y="9467126"/>
                <a:ext cx="7892" cy="44871"/>
              </a:xfrm>
              <a:custGeom>
                <a:avLst/>
                <a:gdLst/>
                <a:ahLst/>
                <a:cxnLst/>
                <a:rect l="l" t="t" r="r" b="b"/>
                <a:pathLst>
                  <a:path w="369" h="2098" extrusionOk="0">
                    <a:moveTo>
                      <a:pt x="369" y="1"/>
                    </a:moveTo>
                    <a:lnTo>
                      <a:pt x="369" y="1"/>
                    </a:lnTo>
                    <a:cubicBezTo>
                      <a:pt x="331" y="13"/>
                      <a:pt x="293" y="13"/>
                      <a:pt x="255" y="26"/>
                    </a:cubicBezTo>
                    <a:cubicBezTo>
                      <a:pt x="51" y="700"/>
                      <a:pt x="0" y="1411"/>
                      <a:pt x="127" y="2097"/>
                    </a:cubicBezTo>
                    <a:lnTo>
                      <a:pt x="229" y="2085"/>
                    </a:lnTo>
                    <a:lnTo>
                      <a:pt x="216" y="1996"/>
                    </a:lnTo>
                    <a:lnTo>
                      <a:pt x="204" y="1996"/>
                    </a:lnTo>
                    <a:cubicBezTo>
                      <a:pt x="102" y="1322"/>
                      <a:pt x="153" y="636"/>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5503500" y="9455727"/>
                <a:ext cx="7635" cy="44572"/>
              </a:xfrm>
              <a:custGeom>
                <a:avLst/>
                <a:gdLst/>
                <a:ahLst/>
                <a:cxnLst/>
                <a:rect l="l" t="t" r="r" b="b"/>
                <a:pathLst>
                  <a:path w="357" h="2084" extrusionOk="0">
                    <a:moveTo>
                      <a:pt x="356" y="0"/>
                    </a:moveTo>
                    <a:lnTo>
                      <a:pt x="254" y="38"/>
                    </a:lnTo>
                    <a:cubicBezTo>
                      <a:pt x="38" y="699"/>
                      <a:pt x="0" y="1398"/>
                      <a:pt x="127" y="2084"/>
                    </a:cubicBezTo>
                    <a:lnTo>
                      <a:pt x="229" y="2059"/>
                    </a:lnTo>
                    <a:lnTo>
                      <a:pt x="216" y="1970"/>
                    </a:lnTo>
                    <a:cubicBezTo>
                      <a:pt x="102" y="1309"/>
                      <a:pt x="153" y="635"/>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5737763" y="8784720"/>
                <a:ext cx="409293" cy="587579"/>
              </a:xfrm>
              <a:custGeom>
                <a:avLst/>
                <a:gdLst/>
                <a:ahLst/>
                <a:cxnLst/>
                <a:rect l="l" t="t" r="r" b="b"/>
                <a:pathLst>
                  <a:path w="19137" h="27473" extrusionOk="0">
                    <a:moveTo>
                      <a:pt x="0" y="0"/>
                    </a:moveTo>
                    <a:lnTo>
                      <a:pt x="12199" y="27472"/>
                    </a:lnTo>
                    <a:lnTo>
                      <a:pt x="19137" y="26379"/>
                    </a:lnTo>
                    <a:lnTo>
                      <a:pt x="14181" y="1970"/>
                    </a:lnTo>
                    <a:lnTo>
                      <a:pt x="0" y="0"/>
                    </a:lnTo>
                    <a:close/>
                  </a:path>
                </a:pathLst>
              </a:custGeom>
              <a:solidFill>
                <a:srgbClr val="9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5612750" y="8819219"/>
                <a:ext cx="212271" cy="539756"/>
              </a:xfrm>
              <a:custGeom>
                <a:avLst/>
                <a:gdLst/>
                <a:ahLst/>
                <a:cxnLst/>
                <a:rect l="l" t="t" r="r" b="b"/>
                <a:pathLst>
                  <a:path w="9925" h="25237" fill="none" extrusionOk="0">
                    <a:moveTo>
                      <a:pt x="0" y="1"/>
                    </a:moveTo>
                    <a:cubicBezTo>
                      <a:pt x="3418" y="8438"/>
                      <a:pt x="6506" y="16786"/>
                      <a:pt x="9924" y="25236"/>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5775000" y="9408972"/>
                <a:ext cx="132367" cy="117054"/>
              </a:xfrm>
              <a:custGeom>
                <a:avLst/>
                <a:gdLst/>
                <a:ahLst/>
                <a:cxnLst/>
                <a:rect l="l" t="t" r="r" b="b"/>
                <a:pathLst>
                  <a:path w="6189" h="5473" extrusionOk="0">
                    <a:moveTo>
                      <a:pt x="5566" y="0"/>
                    </a:moveTo>
                    <a:lnTo>
                      <a:pt x="0" y="915"/>
                    </a:lnTo>
                    <a:lnTo>
                      <a:pt x="420" y="5007"/>
                    </a:lnTo>
                    <a:cubicBezTo>
                      <a:pt x="420" y="5007"/>
                      <a:pt x="1334" y="5472"/>
                      <a:pt x="2831" y="5472"/>
                    </a:cubicBezTo>
                    <a:cubicBezTo>
                      <a:pt x="3219" y="5472"/>
                      <a:pt x="3645" y="5441"/>
                      <a:pt x="4105" y="5363"/>
                    </a:cubicBezTo>
                    <a:cubicBezTo>
                      <a:pt x="6125" y="5007"/>
                      <a:pt x="6188" y="4105"/>
                      <a:pt x="6188" y="4105"/>
                    </a:cubicBezTo>
                    <a:lnTo>
                      <a:pt x="5566"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6035356" y="9489092"/>
                <a:ext cx="449244" cy="206903"/>
              </a:xfrm>
              <a:custGeom>
                <a:avLst/>
                <a:gdLst/>
                <a:ahLst/>
                <a:cxnLst/>
                <a:rect l="l" t="t" r="r" b="b"/>
                <a:pathLst>
                  <a:path w="21005" h="9674" extrusionOk="0">
                    <a:moveTo>
                      <a:pt x="18594" y="1"/>
                    </a:moveTo>
                    <a:cubicBezTo>
                      <a:pt x="18544" y="1"/>
                      <a:pt x="18492" y="6"/>
                      <a:pt x="18438" y="16"/>
                    </a:cubicBezTo>
                    <a:cubicBezTo>
                      <a:pt x="17332" y="232"/>
                      <a:pt x="15795" y="1477"/>
                      <a:pt x="15579" y="1477"/>
                    </a:cubicBezTo>
                    <a:cubicBezTo>
                      <a:pt x="15375" y="1477"/>
                      <a:pt x="12669" y="842"/>
                      <a:pt x="12669" y="842"/>
                    </a:cubicBezTo>
                    <a:cubicBezTo>
                      <a:pt x="12669" y="842"/>
                      <a:pt x="11703" y="1172"/>
                      <a:pt x="10407" y="1566"/>
                    </a:cubicBezTo>
                    <a:lnTo>
                      <a:pt x="10293" y="1604"/>
                    </a:lnTo>
                    <a:cubicBezTo>
                      <a:pt x="9746" y="1782"/>
                      <a:pt x="9136" y="1960"/>
                      <a:pt x="8539" y="2138"/>
                    </a:cubicBezTo>
                    <a:cubicBezTo>
                      <a:pt x="8488" y="2150"/>
                      <a:pt x="8450" y="2150"/>
                      <a:pt x="8425" y="2163"/>
                    </a:cubicBezTo>
                    <a:cubicBezTo>
                      <a:pt x="7662" y="2379"/>
                      <a:pt x="6913" y="2582"/>
                      <a:pt x="6239" y="2722"/>
                    </a:cubicBezTo>
                    <a:lnTo>
                      <a:pt x="6087" y="2760"/>
                    </a:lnTo>
                    <a:cubicBezTo>
                      <a:pt x="5667" y="2862"/>
                      <a:pt x="5235" y="2926"/>
                      <a:pt x="4816" y="2964"/>
                    </a:cubicBezTo>
                    <a:cubicBezTo>
                      <a:pt x="3609" y="3065"/>
                      <a:pt x="216" y="3701"/>
                      <a:pt x="13" y="5645"/>
                    </a:cubicBezTo>
                    <a:cubicBezTo>
                      <a:pt x="13" y="5657"/>
                      <a:pt x="13" y="5670"/>
                      <a:pt x="13" y="5683"/>
                    </a:cubicBezTo>
                    <a:cubicBezTo>
                      <a:pt x="0" y="5721"/>
                      <a:pt x="0" y="5772"/>
                      <a:pt x="13" y="5810"/>
                    </a:cubicBezTo>
                    <a:cubicBezTo>
                      <a:pt x="76" y="7042"/>
                      <a:pt x="2389" y="7716"/>
                      <a:pt x="3266" y="7996"/>
                    </a:cubicBezTo>
                    <a:cubicBezTo>
                      <a:pt x="5223" y="8631"/>
                      <a:pt x="7230" y="8872"/>
                      <a:pt x="9263" y="9139"/>
                    </a:cubicBezTo>
                    <a:cubicBezTo>
                      <a:pt x="11606" y="9441"/>
                      <a:pt x="13977" y="9673"/>
                      <a:pt x="16344" y="9673"/>
                    </a:cubicBezTo>
                    <a:cubicBezTo>
                      <a:pt x="17162" y="9673"/>
                      <a:pt x="17978" y="9646"/>
                      <a:pt x="18793" y="9584"/>
                    </a:cubicBezTo>
                    <a:cubicBezTo>
                      <a:pt x="19403" y="9546"/>
                      <a:pt x="20420" y="9520"/>
                      <a:pt x="20827" y="8987"/>
                    </a:cubicBezTo>
                    <a:cubicBezTo>
                      <a:pt x="20954" y="8821"/>
                      <a:pt x="21004" y="8504"/>
                      <a:pt x="20992" y="8097"/>
                    </a:cubicBezTo>
                    <a:cubicBezTo>
                      <a:pt x="20992" y="8059"/>
                      <a:pt x="20992" y="8021"/>
                      <a:pt x="20979" y="7996"/>
                    </a:cubicBezTo>
                    <a:cubicBezTo>
                      <a:pt x="20954" y="6979"/>
                      <a:pt x="20611" y="5454"/>
                      <a:pt x="20318" y="4260"/>
                    </a:cubicBezTo>
                    <a:cubicBezTo>
                      <a:pt x="20306" y="4222"/>
                      <a:pt x="20293" y="4183"/>
                      <a:pt x="20280" y="4145"/>
                    </a:cubicBezTo>
                    <a:cubicBezTo>
                      <a:pt x="20102" y="3370"/>
                      <a:pt x="19937" y="2760"/>
                      <a:pt x="19899" y="2519"/>
                    </a:cubicBezTo>
                    <a:cubicBezTo>
                      <a:pt x="19766" y="1806"/>
                      <a:pt x="19564" y="1"/>
                      <a:pt x="18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6035356" y="9610362"/>
                <a:ext cx="448966" cy="66087"/>
              </a:xfrm>
              <a:custGeom>
                <a:avLst/>
                <a:gdLst/>
                <a:ahLst/>
                <a:cxnLst/>
                <a:rect l="l" t="t" r="r" b="b"/>
                <a:pathLst>
                  <a:path w="20992" h="3090" extrusionOk="0">
                    <a:moveTo>
                      <a:pt x="13" y="0"/>
                    </a:moveTo>
                    <a:cubicBezTo>
                      <a:pt x="0" y="51"/>
                      <a:pt x="0" y="102"/>
                      <a:pt x="13" y="140"/>
                    </a:cubicBezTo>
                    <a:cubicBezTo>
                      <a:pt x="1830" y="1639"/>
                      <a:pt x="4333" y="2173"/>
                      <a:pt x="6773" y="2516"/>
                    </a:cubicBezTo>
                    <a:cubicBezTo>
                      <a:pt x="9251" y="2885"/>
                      <a:pt x="11754" y="3075"/>
                      <a:pt x="14257" y="3088"/>
                    </a:cubicBezTo>
                    <a:cubicBezTo>
                      <a:pt x="14371" y="3089"/>
                      <a:pt x="14484" y="3090"/>
                      <a:pt x="14597" y="3090"/>
                    </a:cubicBezTo>
                    <a:cubicBezTo>
                      <a:pt x="16744" y="3090"/>
                      <a:pt x="18880" y="2862"/>
                      <a:pt x="20992" y="2427"/>
                    </a:cubicBezTo>
                    <a:cubicBezTo>
                      <a:pt x="20992" y="2389"/>
                      <a:pt x="20992" y="2351"/>
                      <a:pt x="20992" y="2326"/>
                    </a:cubicBezTo>
                    <a:cubicBezTo>
                      <a:pt x="19708" y="2605"/>
                      <a:pt x="18412" y="2783"/>
                      <a:pt x="17103" y="2885"/>
                    </a:cubicBezTo>
                    <a:cubicBezTo>
                      <a:pt x="17087" y="2885"/>
                      <a:pt x="17064" y="2890"/>
                      <a:pt x="17039" y="2890"/>
                    </a:cubicBezTo>
                    <a:cubicBezTo>
                      <a:pt x="17027" y="2890"/>
                      <a:pt x="17015" y="2889"/>
                      <a:pt x="17002" y="2885"/>
                    </a:cubicBezTo>
                    <a:cubicBezTo>
                      <a:pt x="16099" y="2957"/>
                      <a:pt x="15167" y="2993"/>
                      <a:pt x="14200" y="2993"/>
                    </a:cubicBezTo>
                    <a:cubicBezTo>
                      <a:pt x="11941" y="2993"/>
                      <a:pt x="9491" y="2797"/>
                      <a:pt x="6786" y="2414"/>
                    </a:cubicBezTo>
                    <a:cubicBezTo>
                      <a:pt x="6049" y="2313"/>
                      <a:pt x="5324" y="2198"/>
                      <a:pt x="4600" y="2033"/>
                    </a:cubicBezTo>
                    <a:cubicBezTo>
                      <a:pt x="4562" y="2033"/>
                      <a:pt x="4536" y="2021"/>
                      <a:pt x="4498" y="2008"/>
                    </a:cubicBezTo>
                    <a:cubicBezTo>
                      <a:pt x="2834" y="1639"/>
                      <a:pt x="1258" y="1055"/>
                      <a:pt x="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5671738" y="9576740"/>
                <a:ext cx="70964" cy="96415"/>
              </a:xfrm>
              <a:custGeom>
                <a:avLst/>
                <a:gdLst/>
                <a:ahLst/>
                <a:cxnLst/>
                <a:rect l="l" t="t" r="r" b="b"/>
                <a:pathLst>
                  <a:path w="3318" h="4508" extrusionOk="0">
                    <a:moveTo>
                      <a:pt x="2851" y="0"/>
                    </a:moveTo>
                    <a:cubicBezTo>
                      <a:pt x="2591" y="0"/>
                      <a:pt x="2330" y="51"/>
                      <a:pt x="2085" y="149"/>
                    </a:cubicBezTo>
                    <a:cubicBezTo>
                      <a:pt x="1360" y="429"/>
                      <a:pt x="738" y="1102"/>
                      <a:pt x="407" y="2004"/>
                    </a:cubicBezTo>
                    <a:cubicBezTo>
                      <a:pt x="102" y="2792"/>
                      <a:pt x="39" y="3643"/>
                      <a:pt x="1" y="4457"/>
                    </a:cubicBezTo>
                    <a:cubicBezTo>
                      <a:pt x="1" y="4482"/>
                      <a:pt x="1" y="4495"/>
                      <a:pt x="1" y="4507"/>
                    </a:cubicBezTo>
                    <a:lnTo>
                      <a:pt x="102" y="4507"/>
                    </a:lnTo>
                    <a:cubicBezTo>
                      <a:pt x="102" y="4482"/>
                      <a:pt x="102" y="4469"/>
                      <a:pt x="102" y="4444"/>
                    </a:cubicBezTo>
                    <a:cubicBezTo>
                      <a:pt x="141" y="3643"/>
                      <a:pt x="204" y="2805"/>
                      <a:pt x="496" y="2030"/>
                    </a:cubicBezTo>
                    <a:cubicBezTo>
                      <a:pt x="827" y="1166"/>
                      <a:pt x="1424" y="518"/>
                      <a:pt x="2123" y="238"/>
                    </a:cubicBezTo>
                    <a:cubicBezTo>
                      <a:pt x="2359" y="144"/>
                      <a:pt x="2605" y="98"/>
                      <a:pt x="2854" y="98"/>
                    </a:cubicBezTo>
                    <a:cubicBezTo>
                      <a:pt x="3008" y="98"/>
                      <a:pt x="3162" y="115"/>
                      <a:pt x="3317" y="149"/>
                    </a:cubicBezTo>
                    <a:cubicBezTo>
                      <a:pt x="3305" y="124"/>
                      <a:pt x="3292" y="85"/>
                      <a:pt x="3279" y="47"/>
                    </a:cubicBezTo>
                    <a:cubicBezTo>
                      <a:pt x="3139" y="16"/>
                      <a:pt x="2995" y="0"/>
                      <a:pt x="2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5941056" y="9547032"/>
                <a:ext cx="39161" cy="107365"/>
              </a:xfrm>
              <a:custGeom>
                <a:avLst/>
                <a:gdLst/>
                <a:ahLst/>
                <a:cxnLst/>
                <a:rect l="l" t="t" r="r" b="b"/>
                <a:pathLst>
                  <a:path w="1831" h="5020" extrusionOk="0">
                    <a:moveTo>
                      <a:pt x="1830" y="0"/>
                    </a:moveTo>
                    <a:lnTo>
                      <a:pt x="1678" y="39"/>
                    </a:lnTo>
                    <a:cubicBezTo>
                      <a:pt x="560" y="1436"/>
                      <a:pt x="0" y="3190"/>
                      <a:pt x="89" y="4969"/>
                    </a:cubicBezTo>
                    <a:lnTo>
                      <a:pt x="89" y="5020"/>
                    </a:lnTo>
                    <a:lnTo>
                      <a:pt x="191" y="5007"/>
                    </a:lnTo>
                    <a:lnTo>
                      <a:pt x="191" y="4994"/>
                    </a:lnTo>
                    <a:cubicBezTo>
                      <a:pt x="89" y="3177"/>
                      <a:pt x="674" y="1398"/>
                      <a:pt x="1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5861150" y="9534520"/>
                <a:ext cx="8448" cy="47865"/>
              </a:xfrm>
              <a:custGeom>
                <a:avLst/>
                <a:gdLst/>
                <a:ahLst/>
                <a:cxnLst/>
                <a:rect l="l" t="t" r="r" b="b"/>
                <a:pathLst>
                  <a:path w="395" h="2238" extrusionOk="0">
                    <a:moveTo>
                      <a:pt x="394" y="1"/>
                    </a:moveTo>
                    <a:lnTo>
                      <a:pt x="394" y="1"/>
                    </a:lnTo>
                    <a:cubicBezTo>
                      <a:pt x="343" y="14"/>
                      <a:pt x="318" y="26"/>
                      <a:pt x="280" y="39"/>
                    </a:cubicBezTo>
                    <a:cubicBezTo>
                      <a:pt x="51" y="751"/>
                      <a:pt x="0" y="1500"/>
                      <a:pt x="140" y="2237"/>
                    </a:cubicBezTo>
                    <a:lnTo>
                      <a:pt x="242" y="2212"/>
                    </a:lnTo>
                    <a:lnTo>
                      <a:pt x="229" y="2123"/>
                    </a:lnTo>
                    <a:cubicBezTo>
                      <a:pt x="115" y="1411"/>
                      <a:pt x="165" y="687"/>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5820941" y="9522564"/>
                <a:ext cx="8191" cy="47309"/>
              </a:xfrm>
              <a:custGeom>
                <a:avLst/>
                <a:gdLst/>
                <a:ahLst/>
                <a:cxnLst/>
                <a:rect l="l" t="t" r="r" b="b"/>
                <a:pathLst>
                  <a:path w="383" h="2212" extrusionOk="0">
                    <a:moveTo>
                      <a:pt x="382" y="1"/>
                    </a:moveTo>
                    <a:lnTo>
                      <a:pt x="268" y="39"/>
                    </a:lnTo>
                    <a:cubicBezTo>
                      <a:pt x="52" y="738"/>
                      <a:pt x="1" y="1488"/>
                      <a:pt x="141" y="2212"/>
                    </a:cubicBezTo>
                    <a:lnTo>
                      <a:pt x="242" y="2199"/>
                    </a:lnTo>
                    <a:lnTo>
                      <a:pt x="230" y="2097"/>
                    </a:lnTo>
                    <a:cubicBezTo>
                      <a:pt x="102" y="1399"/>
                      <a:pt x="166" y="674"/>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5264895" y="8376509"/>
                <a:ext cx="573185" cy="517877"/>
              </a:xfrm>
              <a:custGeom>
                <a:avLst/>
                <a:gdLst/>
                <a:ahLst/>
                <a:cxnLst/>
                <a:rect l="l" t="t" r="r" b="b"/>
                <a:pathLst>
                  <a:path w="26800" h="24214" extrusionOk="0">
                    <a:moveTo>
                      <a:pt x="6977" y="0"/>
                    </a:moveTo>
                    <a:cubicBezTo>
                      <a:pt x="6977" y="0"/>
                      <a:pt x="1" y="20420"/>
                      <a:pt x="941" y="22415"/>
                    </a:cubicBezTo>
                    <a:cubicBezTo>
                      <a:pt x="1419" y="23423"/>
                      <a:pt x="5884" y="24214"/>
                      <a:pt x="10721" y="24214"/>
                    </a:cubicBezTo>
                    <a:cubicBezTo>
                      <a:pt x="15398" y="24214"/>
                      <a:pt x="20425" y="23474"/>
                      <a:pt x="22530" y="21475"/>
                    </a:cubicBezTo>
                    <a:cubicBezTo>
                      <a:pt x="26799" y="17409"/>
                      <a:pt x="26279" y="1462"/>
                      <a:pt x="26279" y="1462"/>
                    </a:cubicBezTo>
                    <a:lnTo>
                      <a:pt x="6977" y="0"/>
                    </a:lnTo>
                    <a:close/>
                  </a:path>
                </a:pathLst>
              </a:custGeom>
              <a:solidFill>
                <a:srgbClr val="9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5969866" y="8445528"/>
                <a:ext cx="1218082" cy="999310"/>
              </a:xfrm>
              <a:custGeom>
                <a:avLst/>
                <a:gdLst/>
                <a:ahLst/>
                <a:cxnLst/>
                <a:rect l="l" t="t" r="r" b="b"/>
                <a:pathLst>
                  <a:path w="56953" h="46724" extrusionOk="0">
                    <a:moveTo>
                      <a:pt x="40256" y="1"/>
                    </a:moveTo>
                    <a:cubicBezTo>
                      <a:pt x="40256" y="1"/>
                      <a:pt x="19810" y="3343"/>
                      <a:pt x="14817" y="4486"/>
                    </a:cubicBezTo>
                    <a:cubicBezTo>
                      <a:pt x="9810" y="5630"/>
                      <a:pt x="2504" y="5427"/>
                      <a:pt x="1258" y="12199"/>
                    </a:cubicBezTo>
                    <a:cubicBezTo>
                      <a:pt x="1" y="18985"/>
                      <a:pt x="8565" y="46724"/>
                      <a:pt x="8565" y="46724"/>
                    </a:cubicBezTo>
                    <a:lnTo>
                      <a:pt x="15554" y="45466"/>
                    </a:lnTo>
                    <a:lnTo>
                      <a:pt x="12148" y="16380"/>
                    </a:lnTo>
                    <a:lnTo>
                      <a:pt x="12148" y="16380"/>
                    </a:lnTo>
                    <a:cubicBezTo>
                      <a:pt x="12149" y="16380"/>
                      <a:pt x="29648" y="21000"/>
                      <a:pt x="41835" y="21000"/>
                    </a:cubicBezTo>
                    <a:cubicBezTo>
                      <a:pt x="42886" y="21000"/>
                      <a:pt x="43898" y="20966"/>
                      <a:pt x="44855" y="20891"/>
                    </a:cubicBezTo>
                    <a:cubicBezTo>
                      <a:pt x="53915" y="20192"/>
                      <a:pt x="56114" y="17625"/>
                      <a:pt x="56114" y="17625"/>
                    </a:cubicBezTo>
                    <a:lnTo>
                      <a:pt x="56952" y="4169"/>
                    </a:lnTo>
                    <a:lnTo>
                      <a:pt x="402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5710857" y="8790410"/>
                <a:ext cx="575345" cy="626996"/>
              </a:xfrm>
              <a:custGeom>
                <a:avLst/>
                <a:gdLst/>
                <a:ahLst/>
                <a:cxnLst/>
                <a:rect l="l" t="t" r="r" b="b"/>
                <a:pathLst>
                  <a:path w="26901" h="29316" fill="none" extrusionOk="0">
                    <a:moveTo>
                      <a:pt x="3456" y="29315"/>
                    </a:moveTo>
                    <a:lnTo>
                      <a:pt x="0" y="1"/>
                    </a:lnTo>
                    <a:cubicBezTo>
                      <a:pt x="0" y="1"/>
                      <a:pt x="12783" y="4105"/>
                      <a:pt x="26900" y="4601"/>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5140952" y="8437657"/>
                <a:ext cx="71498" cy="13346"/>
              </a:xfrm>
              <a:custGeom>
                <a:avLst/>
                <a:gdLst/>
                <a:ahLst/>
                <a:cxnLst/>
                <a:rect l="l" t="t" r="r" b="b"/>
                <a:pathLst>
                  <a:path w="3343" h="624" fill="none" extrusionOk="0">
                    <a:moveTo>
                      <a:pt x="0" y="623"/>
                    </a:moveTo>
                    <a:lnTo>
                      <a:pt x="3342" y="1"/>
                    </a:ln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5754360" y="8750457"/>
                <a:ext cx="42967" cy="39717"/>
              </a:xfrm>
              <a:custGeom>
                <a:avLst/>
                <a:gdLst/>
                <a:ahLst/>
                <a:cxnLst/>
                <a:rect l="l" t="t" r="r" b="b"/>
                <a:pathLst>
                  <a:path w="2009" h="1857" fill="none" extrusionOk="0">
                    <a:moveTo>
                      <a:pt x="1" y="636"/>
                    </a:moveTo>
                    <a:cubicBezTo>
                      <a:pt x="725" y="954"/>
                      <a:pt x="1399" y="1361"/>
                      <a:pt x="2009" y="1856"/>
                    </a:cubicBezTo>
                    <a:cubicBezTo>
                      <a:pt x="1932" y="1221"/>
                      <a:pt x="1805" y="598"/>
                      <a:pt x="1589" y="1"/>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5127092" y="8412932"/>
                <a:ext cx="425611" cy="23120"/>
              </a:xfrm>
              <a:custGeom>
                <a:avLst/>
                <a:gdLst/>
                <a:ahLst/>
                <a:cxnLst/>
                <a:rect l="l" t="t" r="r" b="b"/>
                <a:pathLst>
                  <a:path w="19900" h="1081" fill="none" extrusionOk="0">
                    <a:moveTo>
                      <a:pt x="0" y="0"/>
                    </a:moveTo>
                    <a:cubicBezTo>
                      <a:pt x="6608" y="724"/>
                      <a:pt x="13253" y="1080"/>
                      <a:pt x="19899" y="1068"/>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5806804" y="8428695"/>
                <a:ext cx="838155" cy="998753"/>
              </a:xfrm>
              <a:custGeom>
                <a:avLst/>
                <a:gdLst/>
                <a:ahLst/>
                <a:cxnLst/>
                <a:rect l="l" t="t" r="r" b="b"/>
                <a:pathLst>
                  <a:path w="39189" h="46698" fill="none" extrusionOk="0">
                    <a:moveTo>
                      <a:pt x="4994" y="46698"/>
                    </a:moveTo>
                    <a:cubicBezTo>
                      <a:pt x="2910" y="37371"/>
                      <a:pt x="1449" y="28273"/>
                      <a:pt x="318" y="18793"/>
                    </a:cubicBezTo>
                    <a:cubicBezTo>
                      <a:pt x="140" y="17256"/>
                      <a:pt x="1" y="15579"/>
                      <a:pt x="877" y="14308"/>
                    </a:cubicBezTo>
                    <a:cubicBezTo>
                      <a:pt x="1691" y="13126"/>
                      <a:pt x="3203" y="12605"/>
                      <a:pt x="4639" y="12605"/>
                    </a:cubicBezTo>
                    <a:cubicBezTo>
                      <a:pt x="6062" y="12618"/>
                      <a:pt x="7447" y="13063"/>
                      <a:pt x="8819" y="13469"/>
                    </a:cubicBezTo>
                    <a:cubicBezTo>
                      <a:pt x="14423" y="15121"/>
                      <a:pt x="20204" y="16049"/>
                      <a:pt x="26037" y="16239"/>
                    </a:cubicBezTo>
                    <a:cubicBezTo>
                      <a:pt x="28921" y="16328"/>
                      <a:pt x="31984" y="16189"/>
                      <a:pt x="34398" y="14600"/>
                    </a:cubicBezTo>
                    <a:cubicBezTo>
                      <a:pt x="36634" y="13139"/>
                      <a:pt x="37994" y="10598"/>
                      <a:pt x="38591" y="7993"/>
                    </a:cubicBezTo>
                    <a:cubicBezTo>
                      <a:pt x="39188" y="5375"/>
                      <a:pt x="39112" y="2669"/>
                      <a:pt x="39036" y="0"/>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5063228" y="8421894"/>
                <a:ext cx="80182" cy="181280"/>
              </a:xfrm>
              <a:custGeom>
                <a:avLst/>
                <a:gdLst/>
                <a:ahLst/>
                <a:cxnLst/>
                <a:rect l="l" t="t" r="r" b="b"/>
                <a:pathLst>
                  <a:path w="3749" h="8476" fill="none" extrusionOk="0">
                    <a:moveTo>
                      <a:pt x="407" y="1"/>
                    </a:moveTo>
                    <a:cubicBezTo>
                      <a:pt x="0" y="1614"/>
                      <a:pt x="115" y="3304"/>
                      <a:pt x="737" y="4842"/>
                    </a:cubicBezTo>
                    <a:cubicBezTo>
                      <a:pt x="1322" y="6354"/>
                      <a:pt x="2376" y="7625"/>
                      <a:pt x="3749" y="8476"/>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5308099" y="8172403"/>
                <a:ext cx="219072" cy="336318"/>
              </a:xfrm>
              <a:custGeom>
                <a:avLst/>
                <a:gdLst/>
                <a:ahLst/>
                <a:cxnLst/>
                <a:rect l="l" t="t" r="r" b="b"/>
                <a:pathLst>
                  <a:path w="10243" h="15725" extrusionOk="0">
                    <a:moveTo>
                      <a:pt x="9391" y="1"/>
                    </a:moveTo>
                    <a:lnTo>
                      <a:pt x="5058" y="1411"/>
                    </a:lnTo>
                    <a:lnTo>
                      <a:pt x="687" y="6824"/>
                    </a:lnTo>
                    <a:cubicBezTo>
                      <a:pt x="687" y="6824"/>
                      <a:pt x="1" y="9277"/>
                      <a:pt x="1" y="10217"/>
                    </a:cubicBezTo>
                    <a:cubicBezTo>
                      <a:pt x="1" y="11157"/>
                      <a:pt x="839" y="15592"/>
                      <a:pt x="1563" y="15694"/>
                    </a:cubicBezTo>
                    <a:cubicBezTo>
                      <a:pt x="1701" y="15713"/>
                      <a:pt x="1913" y="15724"/>
                      <a:pt x="2168" y="15724"/>
                    </a:cubicBezTo>
                    <a:cubicBezTo>
                      <a:pt x="3278" y="15724"/>
                      <a:pt x="5209" y="15499"/>
                      <a:pt x="5426" y="14652"/>
                    </a:cubicBezTo>
                    <a:cubicBezTo>
                      <a:pt x="5617" y="13902"/>
                      <a:pt x="5935" y="11208"/>
                      <a:pt x="6100" y="9734"/>
                    </a:cubicBezTo>
                    <a:cubicBezTo>
                      <a:pt x="6125" y="10217"/>
                      <a:pt x="6201" y="10687"/>
                      <a:pt x="6341" y="11145"/>
                    </a:cubicBezTo>
                    <a:cubicBezTo>
                      <a:pt x="6367" y="11246"/>
                      <a:pt x="6417" y="11335"/>
                      <a:pt x="6494" y="11411"/>
                    </a:cubicBezTo>
                    <a:cubicBezTo>
                      <a:pt x="6561" y="11457"/>
                      <a:pt x="6637" y="11479"/>
                      <a:pt x="6711" y="11479"/>
                    </a:cubicBezTo>
                    <a:cubicBezTo>
                      <a:pt x="6803" y="11479"/>
                      <a:pt x="6893" y="11444"/>
                      <a:pt x="6964" y="11373"/>
                    </a:cubicBezTo>
                    <a:cubicBezTo>
                      <a:pt x="7091" y="11233"/>
                      <a:pt x="7180" y="11081"/>
                      <a:pt x="7231" y="10916"/>
                    </a:cubicBezTo>
                    <a:cubicBezTo>
                      <a:pt x="7561" y="9899"/>
                      <a:pt x="7777" y="8845"/>
                      <a:pt x="7879" y="7777"/>
                    </a:cubicBezTo>
                    <a:cubicBezTo>
                      <a:pt x="7942" y="7142"/>
                      <a:pt x="8082" y="6329"/>
                      <a:pt x="8082" y="5579"/>
                    </a:cubicBezTo>
                    <a:cubicBezTo>
                      <a:pt x="8933" y="3978"/>
                      <a:pt x="10242" y="1055"/>
                      <a:pt x="10242" y="1055"/>
                    </a:cubicBezTo>
                    <a:lnTo>
                      <a:pt x="9391"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5308099" y="8172403"/>
                <a:ext cx="219072" cy="337837"/>
              </a:xfrm>
              <a:custGeom>
                <a:avLst/>
                <a:gdLst/>
                <a:ahLst/>
                <a:cxnLst/>
                <a:rect l="l" t="t" r="r" b="b"/>
                <a:pathLst>
                  <a:path w="10243" h="15796" extrusionOk="0">
                    <a:moveTo>
                      <a:pt x="10242" y="1055"/>
                    </a:moveTo>
                    <a:lnTo>
                      <a:pt x="9391" y="1"/>
                    </a:lnTo>
                    <a:lnTo>
                      <a:pt x="5058" y="1411"/>
                    </a:lnTo>
                    <a:lnTo>
                      <a:pt x="687" y="6824"/>
                    </a:lnTo>
                    <a:cubicBezTo>
                      <a:pt x="687" y="6824"/>
                      <a:pt x="1" y="9277"/>
                      <a:pt x="1" y="10217"/>
                    </a:cubicBezTo>
                    <a:cubicBezTo>
                      <a:pt x="1" y="11157"/>
                      <a:pt x="839" y="15592"/>
                      <a:pt x="1563" y="15694"/>
                    </a:cubicBezTo>
                    <a:cubicBezTo>
                      <a:pt x="2300" y="15795"/>
                      <a:pt x="5159" y="15694"/>
                      <a:pt x="5426" y="14652"/>
                    </a:cubicBezTo>
                    <a:cubicBezTo>
                      <a:pt x="5617" y="13902"/>
                      <a:pt x="5935" y="11208"/>
                      <a:pt x="6100" y="9734"/>
                    </a:cubicBezTo>
                    <a:cubicBezTo>
                      <a:pt x="6125" y="10217"/>
                      <a:pt x="6201" y="10687"/>
                      <a:pt x="6341" y="11145"/>
                    </a:cubicBezTo>
                    <a:cubicBezTo>
                      <a:pt x="6367" y="11246"/>
                      <a:pt x="6417" y="11335"/>
                      <a:pt x="6494" y="11411"/>
                    </a:cubicBezTo>
                    <a:cubicBezTo>
                      <a:pt x="6646" y="11513"/>
                      <a:pt x="6837" y="11500"/>
                      <a:pt x="6964" y="11373"/>
                    </a:cubicBezTo>
                    <a:cubicBezTo>
                      <a:pt x="7091" y="11233"/>
                      <a:pt x="7180" y="11081"/>
                      <a:pt x="7231" y="10916"/>
                    </a:cubicBezTo>
                    <a:cubicBezTo>
                      <a:pt x="7561" y="9899"/>
                      <a:pt x="7777" y="8845"/>
                      <a:pt x="7879" y="7777"/>
                    </a:cubicBezTo>
                    <a:cubicBezTo>
                      <a:pt x="7942" y="7142"/>
                      <a:pt x="8082" y="6329"/>
                      <a:pt x="8082" y="5579"/>
                    </a:cubicBezTo>
                    <a:cubicBezTo>
                      <a:pt x="8933" y="3978"/>
                      <a:pt x="10242" y="1055"/>
                      <a:pt x="10242" y="1055"/>
                    </a:cubicBezTo>
                    <a:close/>
                  </a:path>
                </a:pathLst>
              </a:custGeom>
              <a:solidFill>
                <a:srgbClr val="DC9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5222483" y="8345795"/>
                <a:ext cx="12512" cy="156557"/>
              </a:xfrm>
              <a:custGeom>
                <a:avLst/>
                <a:gdLst/>
                <a:ahLst/>
                <a:cxnLst/>
                <a:rect l="l" t="t" r="r" b="b"/>
                <a:pathLst>
                  <a:path w="585" h="7320" fill="none" extrusionOk="0">
                    <a:moveTo>
                      <a:pt x="585" y="1"/>
                    </a:moveTo>
                    <a:cubicBezTo>
                      <a:pt x="585" y="1"/>
                      <a:pt x="0" y="2275"/>
                      <a:pt x="38" y="3279"/>
                    </a:cubicBezTo>
                    <a:cubicBezTo>
                      <a:pt x="76" y="4296"/>
                      <a:pt x="165" y="7320"/>
                      <a:pt x="165" y="7320"/>
                    </a:cubicBezTo>
                  </a:path>
                </a:pathLst>
              </a:custGeom>
              <a:solidFill>
                <a:srgbClr val="D88C9A"/>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5256190" y="8349068"/>
                <a:ext cx="10630" cy="159529"/>
              </a:xfrm>
              <a:custGeom>
                <a:avLst/>
                <a:gdLst/>
                <a:ahLst/>
                <a:cxnLst/>
                <a:rect l="l" t="t" r="r" b="b"/>
                <a:pathLst>
                  <a:path w="497" h="7459" fill="none" extrusionOk="0">
                    <a:moveTo>
                      <a:pt x="445" y="0"/>
                    </a:moveTo>
                    <a:cubicBezTo>
                      <a:pt x="445" y="0"/>
                      <a:pt x="1" y="2821"/>
                      <a:pt x="26" y="3469"/>
                    </a:cubicBezTo>
                    <a:cubicBezTo>
                      <a:pt x="51" y="4117"/>
                      <a:pt x="496" y="7459"/>
                      <a:pt x="496" y="7459"/>
                    </a:cubicBezTo>
                  </a:path>
                </a:pathLst>
              </a:custGeom>
              <a:solidFill>
                <a:srgbClr val="D88C9A"/>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5288529" y="8365900"/>
                <a:ext cx="21216" cy="142163"/>
              </a:xfrm>
              <a:custGeom>
                <a:avLst/>
                <a:gdLst/>
                <a:ahLst/>
                <a:cxnLst/>
                <a:rect l="l" t="t" r="r" b="b"/>
                <a:pathLst>
                  <a:path w="992" h="6647" fill="none" extrusionOk="0">
                    <a:moveTo>
                      <a:pt x="153" y="1"/>
                    </a:moveTo>
                    <a:cubicBezTo>
                      <a:pt x="153" y="1"/>
                      <a:pt x="0" y="2314"/>
                      <a:pt x="153" y="3330"/>
                    </a:cubicBezTo>
                    <a:cubicBezTo>
                      <a:pt x="318" y="4347"/>
                      <a:pt x="992" y="6647"/>
                      <a:pt x="992" y="6647"/>
                    </a:cubicBezTo>
                  </a:path>
                </a:pathLst>
              </a:custGeom>
              <a:solidFill>
                <a:srgbClr val="D88C9A"/>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5371964" y="7409385"/>
                <a:ext cx="352509" cy="918807"/>
              </a:xfrm>
              <a:custGeom>
                <a:avLst/>
                <a:gdLst/>
                <a:ahLst/>
                <a:cxnLst/>
                <a:rect l="l" t="t" r="r" b="b"/>
                <a:pathLst>
                  <a:path w="16482" h="42960" extrusionOk="0">
                    <a:moveTo>
                      <a:pt x="12752" y="1"/>
                    </a:moveTo>
                    <a:cubicBezTo>
                      <a:pt x="12722" y="1"/>
                      <a:pt x="12690" y="3"/>
                      <a:pt x="12656" y="8"/>
                    </a:cubicBezTo>
                    <a:cubicBezTo>
                      <a:pt x="11919" y="109"/>
                      <a:pt x="10992" y="3922"/>
                      <a:pt x="10992" y="3922"/>
                    </a:cubicBezTo>
                    <a:cubicBezTo>
                      <a:pt x="10992" y="3922"/>
                      <a:pt x="11093" y="2257"/>
                      <a:pt x="10623" y="2143"/>
                    </a:cubicBezTo>
                    <a:cubicBezTo>
                      <a:pt x="10616" y="2141"/>
                      <a:pt x="10609" y="2140"/>
                      <a:pt x="10602" y="2140"/>
                    </a:cubicBezTo>
                    <a:cubicBezTo>
                      <a:pt x="10123" y="2140"/>
                      <a:pt x="9122" y="5397"/>
                      <a:pt x="9022" y="6323"/>
                    </a:cubicBezTo>
                    <a:cubicBezTo>
                      <a:pt x="8908" y="7251"/>
                      <a:pt x="7929" y="9284"/>
                      <a:pt x="7612" y="11431"/>
                    </a:cubicBezTo>
                    <a:cubicBezTo>
                      <a:pt x="7294" y="13566"/>
                      <a:pt x="7434" y="16882"/>
                      <a:pt x="7434" y="16882"/>
                    </a:cubicBezTo>
                    <a:cubicBezTo>
                      <a:pt x="7434" y="16882"/>
                      <a:pt x="3609" y="26476"/>
                      <a:pt x="1805" y="32245"/>
                    </a:cubicBezTo>
                    <a:cubicBezTo>
                      <a:pt x="0" y="38014"/>
                      <a:pt x="547" y="42194"/>
                      <a:pt x="547" y="42194"/>
                    </a:cubicBezTo>
                    <a:cubicBezTo>
                      <a:pt x="547" y="42194"/>
                      <a:pt x="2004" y="42959"/>
                      <a:pt x="3938" y="42959"/>
                    </a:cubicBezTo>
                    <a:cubicBezTo>
                      <a:pt x="5137" y="42959"/>
                      <a:pt x="6520" y="42665"/>
                      <a:pt x="7853" y="41711"/>
                    </a:cubicBezTo>
                    <a:cubicBezTo>
                      <a:pt x="11335" y="39208"/>
                      <a:pt x="11259" y="18077"/>
                      <a:pt x="11259" y="18077"/>
                    </a:cubicBezTo>
                    <a:cubicBezTo>
                      <a:pt x="12288" y="16997"/>
                      <a:pt x="13241" y="15853"/>
                      <a:pt x="14130" y="14659"/>
                    </a:cubicBezTo>
                    <a:cubicBezTo>
                      <a:pt x="15325" y="12994"/>
                      <a:pt x="14905" y="11698"/>
                      <a:pt x="14905" y="10847"/>
                    </a:cubicBezTo>
                    <a:cubicBezTo>
                      <a:pt x="14905" y="10008"/>
                      <a:pt x="15426" y="5904"/>
                      <a:pt x="15477" y="5065"/>
                    </a:cubicBezTo>
                    <a:cubicBezTo>
                      <a:pt x="15541" y="4226"/>
                      <a:pt x="16481" y="1101"/>
                      <a:pt x="15757" y="808"/>
                    </a:cubicBezTo>
                    <a:cubicBezTo>
                      <a:pt x="15634" y="758"/>
                      <a:pt x="15520" y="737"/>
                      <a:pt x="15417" y="737"/>
                    </a:cubicBezTo>
                    <a:cubicBezTo>
                      <a:pt x="14921" y="737"/>
                      <a:pt x="14651" y="1215"/>
                      <a:pt x="14651" y="1215"/>
                    </a:cubicBezTo>
                    <a:cubicBezTo>
                      <a:pt x="14651" y="1215"/>
                      <a:pt x="14753" y="224"/>
                      <a:pt x="14168" y="224"/>
                    </a:cubicBezTo>
                    <a:cubicBezTo>
                      <a:pt x="13584" y="224"/>
                      <a:pt x="13279" y="948"/>
                      <a:pt x="13279" y="948"/>
                    </a:cubicBezTo>
                    <a:cubicBezTo>
                      <a:pt x="13279" y="948"/>
                      <a:pt x="13371" y="1"/>
                      <a:pt x="12752"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5363002" y="8026194"/>
                <a:ext cx="313648" cy="350370"/>
              </a:xfrm>
              <a:custGeom>
                <a:avLst/>
                <a:gdLst/>
                <a:ahLst/>
                <a:cxnLst/>
                <a:rect l="l" t="t" r="r" b="b"/>
                <a:pathLst>
                  <a:path w="14665" h="16382" extrusionOk="0">
                    <a:moveTo>
                      <a:pt x="7638" y="0"/>
                    </a:moveTo>
                    <a:cubicBezTo>
                      <a:pt x="7638" y="0"/>
                      <a:pt x="1" y="9111"/>
                      <a:pt x="64" y="12453"/>
                    </a:cubicBezTo>
                    <a:cubicBezTo>
                      <a:pt x="123" y="15009"/>
                      <a:pt x="1529" y="16381"/>
                      <a:pt x="3277" y="16381"/>
                    </a:cubicBezTo>
                    <a:cubicBezTo>
                      <a:pt x="3806" y="16381"/>
                      <a:pt x="4367" y="16255"/>
                      <a:pt x="4931" y="15998"/>
                    </a:cubicBezTo>
                    <a:cubicBezTo>
                      <a:pt x="7371" y="14880"/>
                      <a:pt x="14664" y="6824"/>
                      <a:pt x="14664" y="6824"/>
                    </a:cubicBezTo>
                    <a:lnTo>
                      <a:pt x="7638"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5315157" y="8024826"/>
                <a:ext cx="108178" cy="170972"/>
              </a:xfrm>
              <a:custGeom>
                <a:avLst/>
                <a:gdLst/>
                <a:ahLst/>
                <a:cxnLst/>
                <a:rect l="l" t="t" r="r" b="b"/>
                <a:pathLst>
                  <a:path w="5058" h="7994" fill="none" extrusionOk="0">
                    <a:moveTo>
                      <a:pt x="5057" y="1"/>
                    </a:moveTo>
                    <a:lnTo>
                      <a:pt x="0" y="7993"/>
                    </a:ln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5206998" y="7713673"/>
                <a:ext cx="311723" cy="483486"/>
              </a:xfrm>
              <a:custGeom>
                <a:avLst/>
                <a:gdLst/>
                <a:ahLst/>
                <a:cxnLst/>
                <a:rect l="l" t="t" r="r" b="b"/>
                <a:pathLst>
                  <a:path w="14575" h="22606" extrusionOk="0">
                    <a:moveTo>
                      <a:pt x="9498" y="1"/>
                    </a:moveTo>
                    <a:cubicBezTo>
                      <a:pt x="9429" y="1"/>
                      <a:pt x="9359" y="5"/>
                      <a:pt x="9289" y="12"/>
                    </a:cubicBezTo>
                    <a:cubicBezTo>
                      <a:pt x="6201" y="368"/>
                      <a:pt x="0" y="14549"/>
                      <a:pt x="0" y="14549"/>
                    </a:cubicBezTo>
                    <a:lnTo>
                      <a:pt x="7637" y="22605"/>
                    </a:lnTo>
                    <a:cubicBezTo>
                      <a:pt x="7637" y="22605"/>
                      <a:pt x="12377" y="15451"/>
                      <a:pt x="13482" y="11207"/>
                    </a:cubicBezTo>
                    <a:cubicBezTo>
                      <a:pt x="14575" y="7060"/>
                      <a:pt x="12464" y="1"/>
                      <a:pt x="9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5008325" y="7713929"/>
                <a:ext cx="86705" cy="125031"/>
              </a:xfrm>
              <a:custGeom>
                <a:avLst/>
                <a:gdLst/>
                <a:ahLst/>
                <a:cxnLst/>
                <a:rect l="l" t="t" r="r" b="b"/>
                <a:pathLst>
                  <a:path w="4054" h="5846" fill="none" extrusionOk="0">
                    <a:moveTo>
                      <a:pt x="0" y="0"/>
                    </a:moveTo>
                    <a:cubicBezTo>
                      <a:pt x="0" y="0"/>
                      <a:pt x="3494" y="64"/>
                      <a:pt x="4054" y="5846"/>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5193673" y="8000657"/>
                <a:ext cx="149477" cy="141607"/>
              </a:xfrm>
              <a:custGeom>
                <a:avLst/>
                <a:gdLst/>
                <a:ahLst/>
                <a:cxnLst/>
                <a:rect l="l" t="t" r="r" b="b"/>
                <a:pathLst>
                  <a:path w="6989" h="6621" fill="none" extrusionOk="0">
                    <a:moveTo>
                      <a:pt x="0" y="0"/>
                    </a:moveTo>
                    <a:lnTo>
                      <a:pt x="6989" y="6620"/>
                    </a:ln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5056448" y="8040867"/>
                <a:ext cx="113632" cy="142697"/>
              </a:xfrm>
              <a:custGeom>
                <a:avLst/>
                <a:gdLst/>
                <a:ahLst/>
                <a:cxnLst/>
                <a:rect l="l" t="t" r="r" b="b"/>
                <a:pathLst>
                  <a:path w="5313" h="6672" fill="none" extrusionOk="0">
                    <a:moveTo>
                      <a:pt x="1" y="6672"/>
                    </a:moveTo>
                    <a:lnTo>
                      <a:pt x="5312" y="1"/>
                    </a:lnTo>
                  </a:path>
                </a:pathLst>
              </a:custGeom>
              <a:noFill/>
              <a:ln w="2225" cap="rnd" cmpd="sng">
                <a:solidFill>
                  <a:srgbClr val="774C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4995021" y="8075387"/>
                <a:ext cx="56827" cy="34541"/>
              </a:xfrm>
              <a:custGeom>
                <a:avLst/>
                <a:gdLst/>
                <a:ahLst/>
                <a:cxnLst/>
                <a:rect l="l" t="t" r="r" b="b"/>
                <a:pathLst>
                  <a:path w="2657" h="1615" fill="none" extrusionOk="0">
                    <a:moveTo>
                      <a:pt x="1" y="1614"/>
                    </a:moveTo>
                    <a:lnTo>
                      <a:pt x="2656" y="0"/>
                    </a:lnTo>
                  </a:path>
                </a:pathLst>
              </a:custGeom>
              <a:noFill/>
              <a:ln w="2225" cap="rnd" cmpd="sng">
                <a:solidFill>
                  <a:srgbClr val="774C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4"/>
              <p:cNvSpPr/>
              <p:nvPr/>
            </p:nvSpPr>
            <p:spPr>
              <a:xfrm>
                <a:off x="-4949893" y="8081910"/>
                <a:ext cx="3550" cy="301136"/>
              </a:xfrm>
              <a:custGeom>
                <a:avLst/>
                <a:gdLst/>
                <a:ahLst/>
                <a:cxnLst/>
                <a:rect l="l" t="t" r="r" b="b"/>
                <a:pathLst>
                  <a:path w="166" h="14080" fill="none" extrusionOk="0">
                    <a:moveTo>
                      <a:pt x="25" y="0"/>
                    </a:moveTo>
                    <a:cubicBezTo>
                      <a:pt x="165" y="4702"/>
                      <a:pt x="165" y="9391"/>
                      <a:pt x="0" y="14079"/>
                    </a:cubicBezTo>
                  </a:path>
                </a:pathLst>
              </a:custGeom>
              <a:noFill/>
              <a:ln w="2225" cap="rnd" cmpd="sng">
                <a:solidFill>
                  <a:srgbClr val="774C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5173847" y="7708475"/>
                <a:ext cx="688143" cy="1056478"/>
              </a:xfrm>
              <a:custGeom>
                <a:avLst/>
                <a:gdLst/>
                <a:ahLst/>
                <a:cxnLst/>
                <a:rect l="l" t="t" r="r" b="b"/>
                <a:pathLst>
                  <a:path w="32175" h="49397" extrusionOk="0">
                    <a:moveTo>
                      <a:pt x="24006" y="1"/>
                    </a:moveTo>
                    <a:cubicBezTo>
                      <a:pt x="21642" y="1"/>
                      <a:pt x="19302" y="972"/>
                      <a:pt x="17371" y="2377"/>
                    </a:cubicBezTo>
                    <a:cubicBezTo>
                      <a:pt x="16329" y="3127"/>
                      <a:pt x="15363" y="3966"/>
                      <a:pt x="14461" y="4881"/>
                    </a:cubicBezTo>
                    <a:cubicBezTo>
                      <a:pt x="14131" y="5211"/>
                      <a:pt x="13813" y="5554"/>
                      <a:pt x="13508" y="5910"/>
                    </a:cubicBezTo>
                    <a:cubicBezTo>
                      <a:pt x="7599" y="12657"/>
                      <a:pt x="5630" y="22289"/>
                      <a:pt x="3597" y="30815"/>
                    </a:cubicBezTo>
                    <a:cubicBezTo>
                      <a:pt x="2364" y="35949"/>
                      <a:pt x="1246" y="41120"/>
                      <a:pt x="166" y="46292"/>
                    </a:cubicBezTo>
                    <a:cubicBezTo>
                      <a:pt x="1" y="47131"/>
                      <a:pt x="242" y="47995"/>
                      <a:pt x="839" y="48605"/>
                    </a:cubicBezTo>
                    <a:cubicBezTo>
                      <a:pt x="890" y="48655"/>
                      <a:pt x="954" y="48719"/>
                      <a:pt x="1004" y="48757"/>
                    </a:cubicBezTo>
                    <a:cubicBezTo>
                      <a:pt x="1476" y="49170"/>
                      <a:pt x="2079" y="49397"/>
                      <a:pt x="2702" y="49397"/>
                    </a:cubicBezTo>
                    <a:cubicBezTo>
                      <a:pt x="2750" y="49397"/>
                      <a:pt x="2799" y="49395"/>
                      <a:pt x="2847" y="49392"/>
                    </a:cubicBezTo>
                    <a:lnTo>
                      <a:pt x="4283" y="49303"/>
                    </a:lnTo>
                    <a:lnTo>
                      <a:pt x="19429" y="48389"/>
                    </a:lnTo>
                    <a:lnTo>
                      <a:pt x="22022" y="48223"/>
                    </a:lnTo>
                    <a:cubicBezTo>
                      <a:pt x="23038" y="48160"/>
                      <a:pt x="23928" y="47512"/>
                      <a:pt x="24283" y="46559"/>
                    </a:cubicBezTo>
                    <a:cubicBezTo>
                      <a:pt x="28502" y="35212"/>
                      <a:pt x="32174" y="23649"/>
                      <a:pt x="32034" y="11412"/>
                    </a:cubicBezTo>
                    <a:cubicBezTo>
                      <a:pt x="31971" y="6838"/>
                      <a:pt x="30649" y="942"/>
                      <a:pt x="25313" y="103"/>
                    </a:cubicBezTo>
                    <a:cubicBezTo>
                      <a:pt x="24878" y="34"/>
                      <a:pt x="24442" y="1"/>
                      <a:pt x="24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a:off x="-5113233" y="8713242"/>
                <a:ext cx="42411" cy="182906"/>
              </a:xfrm>
              <a:custGeom>
                <a:avLst/>
                <a:gdLst/>
                <a:ahLst/>
                <a:cxnLst/>
                <a:rect l="l" t="t" r="r" b="b"/>
                <a:pathLst>
                  <a:path w="1983" h="8552" fill="none" extrusionOk="0">
                    <a:moveTo>
                      <a:pt x="1983" y="0"/>
                    </a:moveTo>
                    <a:lnTo>
                      <a:pt x="0" y="8552"/>
                    </a:lnTo>
                  </a:path>
                </a:pathLst>
              </a:custGeom>
              <a:noFill/>
              <a:ln w="8575"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4785483" y="8677631"/>
                <a:ext cx="42411" cy="182649"/>
              </a:xfrm>
              <a:custGeom>
                <a:avLst/>
                <a:gdLst/>
                <a:ahLst/>
                <a:cxnLst/>
                <a:rect l="l" t="t" r="r" b="b"/>
                <a:pathLst>
                  <a:path w="1983" h="8540" fill="none" extrusionOk="0">
                    <a:moveTo>
                      <a:pt x="1983" y="1"/>
                    </a:moveTo>
                    <a:lnTo>
                      <a:pt x="1" y="8540"/>
                    </a:lnTo>
                  </a:path>
                </a:pathLst>
              </a:custGeom>
              <a:noFill/>
              <a:ln w="8575"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5833154" y="8755248"/>
                <a:ext cx="1095404" cy="247710"/>
              </a:xfrm>
              <a:custGeom>
                <a:avLst/>
                <a:gdLst/>
                <a:ahLst/>
                <a:cxnLst/>
                <a:rect l="l" t="t" r="r" b="b"/>
                <a:pathLst>
                  <a:path w="51217" h="11582" extrusionOk="0">
                    <a:moveTo>
                      <a:pt x="2951" y="1"/>
                    </a:moveTo>
                    <a:cubicBezTo>
                      <a:pt x="1506" y="1"/>
                      <a:pt x="241" y="1071"/>
                      <a:pt x="64" y="2560"/>
                    </a:cubicBezTo>
                    <a:lnTo>
                      <a:pt x="25" y="2852"/>
                    </a:lnTo>
                    <a:cubicBezTo>
                      <a:pt x="0" y="3068"/>
                      <a:pt x="13" y="3284"/>
                      <a:pt x="38" y="3500"/>
                    </a:cubicBezTo>
                    <a:cubicBezTo>
                      <a:pt x="38" y="3576"/>
                      <a:pt x="51" y="3653"/>
                      <a:pt x="76" y="3716"/>
                    </a:cubicBezTo>
                    <a:cubicBezTo>
                      <a:pt x="292" y="4733"/>
                      <a:pt x="1042" y="5559"/>
                      <a:pt x="2033" y="5864"/>
                    </a:cubicBezTo>
                    <a:cubicBezTo>
                      <a:pt x="2097" y="5889"/>
                      <a:pt x="2160" y="5914"/>
                      <a:pt x="2236" y="5927"/>
                    </a:cubicBezTo>
                    <a:lnTo>
                      <a:pt x="26011" y="11582"/>
                    </a:lnTo>
                    <a:lnTo>
                      <a:pt x="27269" y="11505"/>
                    </a:lnTo>
                    <a:lnTo>
                      <a:pt x="47574" y="10184"/>
                    </a:lnTo>
                    <a:lnTo>
                      <a:pt x="48400" y="10133"/>
                    </a:lnTo>
                    <a:cubicBezTo>
                      <a:pt x="49239" y="10082"/>
                      <a:pt x="49976" y="9587"/>
                      <a:pt x="50332" y="8837"/>
                    </a:cubicBezTo>
                    <a:cubicBezTo>
                      <a:pt x="50370" y="8773"/>
                      <a:pt x="50395" y="8697"/>
                      <a:pt x="50421" y="8634"/>
                    </a:cubicBezTo>
                    <a:cubicBezTo>
                      <a:pt x="50446" y="8532"/>
                      <a:pt x="50484" y="8443"/>
                      <a:pt x="50497" y="8354"/>
                    </a:cubicBezTo>
                    <a:lnTo>
                      <a:pt x="51043" y="5876"/>
                    </a:lnTo>
                    <a:cubicBezTo>
                      <a:pt x="51217" y="5032"/>
                      <a:pt x="50566" y="4248"/>
                      <a:pt x="49718" y="4248"/>
                    </a:cubicBezTo>
                    <a:cubicBezTo>
                      <a:pt x="49698" y="4248"/>
                      <a:pt x="49678" y="4249"/>
                      <a:pt x="49658" y="4250"/>
                    </a:cubicBezTo>
                    <a:lnTo>
                      <a:pt x="49137" y="4275"/>
                    </a:lnTo>
                    <a:lnTo>
                      <a:pt x="34067" y="4860"/>
                    </a:lnTo>
                    <a:lnTo>
                      <a:pt x="27078" y="5127"/>
                    </a:lnTo>
                    <a:lnTo>
                      <a:pt x="3583" y="69"/>
                    </a:lnTo>
                    <a:cubicBezTo>
                      <a:pt x="3371" y="23"/>
                      <a:pt x="3159" y="1"/>
                      <a:pt x="2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6036725" y="8846938"/>
                <a:ext cx="263366" cy="818585"/>
              </a:xfrm>
              <a:custGeom>
                <a:avLst/>
                <a:gdLst/>
                <a:ahLst/>
                <a:cxnLst/>
                <a:rect l="l" t="t" r="r" b="b"/>
                <a:pathLst>
                  <a:path w="12314" h="38274" fill="none" extrusionOk="0">
                    <a:moveTo>
                      <a:pt x="12314" y="1"/>
                    </a:moveTo>
                    <a:cubicBezTo>
                      <a:pt x="12314" y="1"/>
                      <a:pt x="2301" y="19823"/>
                      <a:pt x="1" y="38274"/>
                    </a:cubicBez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5327391" y="8971951"/>
                <a:ext cx="80182" cy="816147"/>
              </a:xfrm>
              <a:custGeom>
                <a:avLst/>
                <a:gdLst/>
                <a:ahLst/>
                <a:cxnLst/>
                <a:rect l="l" t="t" r="r" b="b"/>
                <a:pathLst>
                  <a:path w="3749" h="38160" fill="none" extrusionOk="0">
                    <a:moveTo>
                      <a:pt x="3749" y="1"/>
                    </a:moveTo>
                    <a:lnTo>
                      <a:pt x="0" y="38159"/>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4818913" y="8958648"/>
                <a:ext cx="151680" cy="733784"/>
              </a:xfrm>
              <a:custGeom>
                <a:avLst/>
                <a:gdLst/>
                <a:ahLst/>
                <a:cxnLst/>
                <a:rect l="l" t="t" r="r" b="b"/>
                <a:pathLst>
                  <a:path w="7092" h="34309" fill="none" extrusionOk="0">
                    <a:moveTo>
                      <a:pt x="1" y="0"/>
                    </a:moveTo>
                    <a:lnTo>
                      <a:pt x="7091" y="34309"/>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5155902" y="7812571"/>
                <a:ext cx="291619" cy="938719"/>
              </a:xfrm>
              <a:custGeom>
                <a:avLst/>
                <a:gdLst/>
                <a:ahLst/>
                <a:cxnLst/>
                <a:rect l="l" t="t" r="r" b="b"/>
                <a:pathLst>
                  <a:path w="13635" h="43891" extrusionOk="0">
                    <a:moveTo>
                      <a:pt x="13635" y="1"/>
                    </a:moveTo>
                    <a:cubicBezTo>
                      <a:pt x="13292" y="344"/>
                      <a:pt x="12974" y="687"/>
                      <a:pt x="12682" y="1043"/>
                    </a:cubicBezTo>
                    <a:cubicBezTo>
                      <a:pt x="10560" y="4258"/>
                      <a:pt x="8298" y="8730"/>
                      <a:pt x="6697" y="14665"/>
                    </a:cubicBezTo>
                    <a:cubicBezTo>
                      <a:pt x="3342" y="27104"/>
                      <a:pt x="712" y="40129"/>
                      <a:pt x="0" y="43738"/>
                    </a:cubicBezTo>
                    <a:cubicBezTo>
                      <a:pt x="51" y="43788"/>
                      <a:pt x="115" y="43839"/>
                      <a:pt x="178" y="43890"/>
                    </a:cubicBezTo>
                    <a:cubicBezTo>
                      <a:pt x="852" y="40472"/>
                      <a:pt x="3507" y="27295"/>
                      <a:pt x="6887" y="14715"/>
                    </a:cubicBezTo>
                    <a:cubicBezTo>
                      <a:pt x="8679" y="8070"/>
                      <a:pt x="11309" y="3254"/>
                      <a:pt x="1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5832341" y="8830106"/>
                <a:ext cx="1077566" cy="139703"/>
              </a:xfrm>
              <a:custGeom>
                <a:avLst/>
                <a:gdLst/>
                <a:ahLst/>
                <a:cxnLst/>
                <a:rect l="l" t="t" r="r" b="b"/>
                <a:pathLst>
                  <a:path w="50383" h="6532" extrusionOk="0">
                    <a:moveTo>
                      <a:pt x="0" y="0"/>
                    </a:moveTo>
                    <a:cubicBezTo>
                      <a:pt x="13" y="76"/>
                      <a:pt x="26" y="153"/>
                      <a:pt x="38" y="216"/>
                    </a:cubicBezTo>
                    <a:lnTo>
                      <a:pt x="2719" y="851"/>
                    </a:lnTo>
                    <a:lnTo>
                      <a:pt x="26710" y="6531"/>
                    </a:lnTo>
                    <a:lnTo>
                      <a:pt x="26748" y="6531"/>
                    </a:lnTo>
                    <a:lnTo>
                      <a:pt x="50294" y="5337"/>
                    </a:lnTo>
                    <a:cubicBezTo>
                      <a:pt x="50332" y="5273"/>
                      <a:pt x="50357" y="5197"/>
                      <a:pt x="50383" y="5134"/>
                    </a:cubicBezTo>
                    <a:lnTo>
                      <a:pt x="50383" y="5134"/>
                    </a:lnTo>
                    <a:lnTo>
                      <a:pt x="26748" y="632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34"/>
              <p:cNvGrpSpPr/>
              <p:nvPr/>
            </p:nvGrpSpPr>
            <p:grpSpPr>
              <a:xfrm>
                <a:off x="-5165530" y="7433640"/>
                <a:ext cx="104529" cy="173243"/>
                <a:chOff x="4510550" y="2126175"/>
                <a:chExt cx="130825" cy="216825"/>
              </a:xfrm>
            </p:grpSpPr>
            <p:sp>
              <p:nvSpPr>
                <p:cNvPr id="1155" name="Google Shape;1155;p34"/>
                <p:cNvSpPr/>
                <p:nvPr/>
              </p:nvSpPr>
              <p:spPr>
                <a:xfrm>
                  <a:off x="4510550" y="2202625"/>
                  <a:ext cx="33725" cy="135300"/>
                </a:xfrm>
                <a:custGeom>
                  <a:avLst/>
                  <a:gdLst/>
                  <a:ahLst/>
                  <a:cxnLst/>
                  <a:rect l="l" t="t" r="r" b="b"/>
                  <a:pathLst>
                    <a:path w="1349" h="5412" extrusionOk="0">
                      <a:moveTo>
                        <a:pt x="1287" y="0"/>
                      </a:moveTo>
                      <a:cubicBezTo>
                        <a:pt x="1265" y="0"/>
                        <a:pt x="1243" y="12"/>
                        <a:pt x="1232" y="39"/>
                      </a:cubicBezTo>
                      <a:cubicBezTo>
                        <a:pt x="1232" y="67"/>
                        <a:pt x="258" y="3503"/>
                        <a:pt x="1" y="5357"/>
                      </a:cubicBezTo>
                      <a:cubicBezTo>
                        <a:pt x="1" y="5384"/>
                        <a:pt x="14" y="5411"/>
                        <a:pt x="55" y="5411"/>
                      </a:cubicBezTo>
                      <a:cubicBezTo>
                        <a:pt x="82" y="5411"/>
                        <a:pt x="109" y="5398"/>
                        <a:pt x="109" y="5371"/>
                      </a:cubicBezTo>
                      <a:cubicBezTo>
                        <a:pt x="366" y="3530"/>
                        <a:pt x="1327" y="94"/>
                        <a:pt x="1341" y="67"/>
                      </a:cubicBezTo>
                      <a:cubicBezTo>
                        <a:pt x="1349" y="26"/>
                        <a:pt x="1318" y="0"/>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4549475" y="2126175"/>
                  <a:ext cx="55500" cy="214450"/>
                </a:xfrm>
                <a:custGeom>
                  <a:avLst/>
                  <a:gdLst/>
                  <a:ahLst/>
                  <a:cxnLst/>
                  <a:rect l="l" t="t" r="r" b="b"/>
                  <a:pathLst>
                    <a:path w="2220" h="8578" extrusionOk="0">
                      <a:moveTo>
                        <a:pt x="2161" y="0"/>
                      </a:moveTo>
                      <a:cubicBezTo>
                        <a:pt x="2142" y="0"/>
                        <a:pt x="2122" y="12"/>
                        <a:pt x="2111" y="39"/>
                      </a:cubicBezTo>
                      <a:cubicBezTo>
                        <a:pt x="2097" y="80"/>
                        <a:pt x="514" y="5384"/>
                        <a:pt x="0" y="8523"/>
                      </a:cubicBezTo>
                      <a:cubicBezTo>
                        <a:pt x="0" y="8550"/>
                        <a:pt x="14" y="8578"/>
                        <a:pt x="41" y="8578"/>
                      </a:cubicBezTo>
                      <a:lnTo>
                        <a:pt x="54" y="8578"/>
                      </a:lnTo>
                      <a:cubicBezTo>
                        <a:pt x="81" y="8578"/>
                        <a:pt x="108" y="8564"/>
                        <a:pt x="108" y="8537"/>
                      </a:cubicBezTo>
                      <a:cubicBezTo>
                        <a:pt x="622" y="5411"/>
                        <a:pt x="2192" y="121"/>
                        <a:pt x="2219" y="67"/>
                      </a:cubicBezTo>
                      <a:cubicBezTo>
                        <a:pt x="2219" y="26"/>
                        <a:pt x="2190" y="0"/>
                        <a:pt x="2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4590400" y="2130225"/>
                  <a:ext cx="50975" cy="212775"/>
                </a:xfrm>
                <a:custGeom>
                  <a:avLst/>
                  <a:gdLst/>
                  <a:ahLst/>
                  <a:cxnLst/>
                  <a:rect l="l" t="t" r="r" b="b"/>
                  <a:pathLst>
                    <a:path w="2039" h="8511" extrusionOk="0">
                      <a:moveTo>
                        <a:pt x="1976" y="1"/>
                      </a:moveTo>
                      <a:cubicBezTo>
                        <a:pt x="1955" y="1"/>
                        <a:pt x="1933" y="13"/>
                        <a:pt x="1922" y="40"/>
                      </a:cubicBezTo>
                      <a:cubicBezTo>
                        <a:pt x="1908" y="107"/>
                        <a:pt x="325" y="6738"/>
                        <a:pt x="0" y="8443"/>
                      </a:cubicBezTo>
                      <a:cubicBezTo>
                        <a:pt x="0" y="8470"/>
                        <a:pt x="14" y="8497"/>
                        <a:pt x="54" y="8510"/>
                      </a:cubicBezTo>
                      <a:cubicBezTo>
                        <a:pt x="81" y="8510"/>
                        <a:pt x="109" y="8483"/>
                        <a:pt x="109" y="8456"/>
                      </a:cubicBezTo>
                      <a:cubicBezTo>
                        <a:pt x="433" y="6765"/>
                        <a:pt x="2016" y="135"/>
                        <a:pt x="2030" y="67"/>
                      </a:cubicBezTo>
                      <a:cubicBezTo>
                        <a:pt x="2038" y="27"/>
                        <a:pt x="2008"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8" name="Google Shape;1158;p34"/>
            <p:cNvGrpSpPr/>
            <p:nvPr/>
          </p:nvGrpSpPr>
          <p:grpSpPr>
            <a:xfrm>
              <a:off x="266003" y="2457696"/>
              <a:ext cx="1515426" cy="2875854"/>
              <a:chOff x="-2113123" y="6329474"/>
              <a:chExt cx="1305839" cy="2478116"/>
            </a:xfrm>
          </p:grpSpPr>
          <p:sp>
            <p:nvSpPr>
              <p:cNvPr id="1159" name="Google Shape;1159;p34"/>
              <p:cNvSpPr/>
              <p:nvPr/>
            </p:nvSpPr>
            <p:spPr>
              <a:xfrm>
                <a:off x="-1348038" y="8442473"/>
                <a:ext cx="115704" cy="111243"/>
              </a:xfrm>
              <a:custGeom>
                <a:avLst/>
                <a:gdLst/>
                <a:ahLst/>
                <a:cxnLst/>
                <a:rect l="l" t="t" r="r" b="b"/>
                <a:pathLst>
                  <a:path w="6278" h="6036" extrusionOk="0">
                    <a:moveTo>
                      <a:pt x="6278" y="0"/>
                    </a:moveTo>
                    <a:lnTo>
                      <a:pt x="1" y="51"/>
                    </a:lnTo>
                    <a:lnTo>
                      <a:pt x="776" y="6036"/>
                    </a:lnTo>
                    <a:lnTo>
                      <a:pt x="5871" y="5858"/>
                    </a:lnTo>
                    <a:lnTo>
                      <a:pt x="6278"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1347799" y="8526846"/>
                <a:ext cx="333491" cy="196390"/>
              </a:xfrm>
              <a:custGeom>
                <a:avLst/>
                <a:gdLst/>
                <a:ahLst/>
                <a:cxnLst/>
                <a:rect l="l" t="t" r="r" b="b"/>
                <a:pathLst>
                  <a:path w="18095" h="10656" extrusionOk="0">
                    <a:moveTo>
                      <a:pt x="1275" y="1"/>
                    </a:moveTo>
                    <a:cubicBezTo>
                      <a:pt x="984" y="1"/>
                      <a:pt x="767" y="115"/>
                      <a:pt x="610" y="264"/>
                    </a:cubicBezTo>
                    <a:cubicBezTo>
                      <a:pt x="407" y="480"/>
                      <a:pt x="267" y="746"/>
                      <a:pt x="216" y="1026"/>
                    </a:cubicBezTo>
                    <a:cubicBezTo>
                      <a:pt x="216" y="1026"/>
                      <a:pt x="153" y="2220"/>
                      <a:pt x="102" y="3732"/>
                    </a:cubicBezTo>
                    <a:cubicBezTo>
                      <a:pt x="89" y="3796"/>
                      <a:pt x="89" y="3872"/>
                      <a:pt x="89" y="3949"/>
                    </a:cubicBezTo>
                    <a:cubicBezTo>
                      <a:pt x="39" y="5969"/>
                      <a:pt x="0" y="8498"/>
                      <a:pt x="191" y="9590"/>
                    </a:cubicBezTo>
                    <a:cubicBezTo>
                      <a:pt x="204" y="9667"/>
                      <a:pt x="216" y="9730"/>
                      <a:pt x="229" y="9794"/>
                    </a:cubicBezTo>
                    <a:cubicBezTo>
                      <a:pt x="229" y="9794"/>
                      <a:pt x="229" y="9806"/>
                      <a:pt x="229" y="9819"/>
                    </a:cubicBezTo>
                    <a:cubicBezTo>
                      <a:pt x="396" y="10452"/>
                      <a:pt x="1526" y="10655"/>
                      <a:pt x="2932" y="10655"/>
                    </a:cubicBezTo>
                    <a:cubicBezTo>
                      <a:pt x="5054" y="10655"/>
                      <a:pt x="7803" y="10193"/>
                      <a:pt x="8819" y="10048"/>
                    </a:cubicBezTo>
                    <a:cubicBezTo>
                      <a:pt x="10877" y="9768"/>
                      <a:pt x="11932" y="9501"/>
                      <a:pt x="14600" y="9311"/>
                    </a:cubicBezTo>
                    <a:cubicBezTo>
                      <a:pt x="16710" y="9158"/>
                      <a:pt x="17383" y="8625"/>
                      <a:pt x="17676" y="7875"/>
                    </a:cubicBezTo>
                    <a:cubicBezTo>
                      <a:pt x="17714" y="7799"/>
                      <a:pt x="17739" y="7722"/>
                      <a:pt x="17764" y="7646"/>
                    </a:cubicBezTo>
                    <a:cubicBezTo>
                      <a:pt x="17803" y="7519"/>
                      <a:pt x="17841" y="7392"/>
                      <a:pt x="17866" y="7252"/>
                    </a:cubicBezTo>
                    <a:cubicBezTo>
                      <a:pt x="18095" y="6185"/>
                      <a:pt x="16557" y="4558"/>
                      <a:pt x="12847" y="3605"/>
                    </a:cubicBezTo>
                    <a:lnTo>
                      <a:pt x="12771" y="3580"/>
                    </a:lnTo>
                    <a:cubicBezTo>
                      <a:pt x="12606" y="3542"/>
                      <a:pt x="12428" y="3491"/>
                      <a:pt x="12275" y="3440"/>
                    </a:cubicBezTo>
                    <a:cubicBezTo>
                      <a:pt x="11716" y="3275"/>
                      <a:pt x="11170" y="3072"/>
                      <a:pt x="10636" y="2843"/>
                    </a:cubicBezTo>
                    <a:cubicBezTo>
                      <a:pt x="10560" y="2805"/>
                      <a:pt x="10483" y="2779"/>
                      <a:pt x="10407" y="2741"/>
                    </a:cubicBezTo>
                    <a:cubicBezTo>
                      <a:pt x="9747" y="2449"/>
                      <a:pt x="9149" y="2131"/>
                      <a:pt x="8603" y="1839"/>
                    </a:cubicBezTo>
                    <a:lnTo>
                      <a:pt x="8158" y="1572"/>
                    </a:lnTo>
                    <a:cubicBezTo>
                      <a:pt x="7040" y="912"/>
                      <a:pt x="6265" y="365"/>
                      <a:pt x="5934" y="314"/>
                    </a:cubicBezTo>
                    <a:lnTo>
                      <a:pt x="5896" y="314"/>
                    </a:lnTo>
                    <a:cubicBezTo>
                      <a:pt x="5892" y="314"/>
                      <a:pt x="5887" y="314"/>
                      <a:pt x="5883" y="314"/>
                    </a:cubicBezTo>
                    <a:cubicBezTo>
                      <a:pt x="5289" y="314"/>
                      <a:pt x="5461" y="1154"/>
                      <a:pt x="5058" y="1318"/>
                    </a:cubicBezTo>
                    <a:lnTo>
                      <a:pt x="5045" y="1318"/>
                    </a:lnTo>
                    <a:cubicBezTo>
                      <a:pt x="4994" y="1331"/>
                      <a:pt x="4940" y="1337"/>
                      <a:pt x="4886" y="1337"/>
                    </a:cubicBezTo>
                    <a:cubicBezTo>
                      <a:pt x="4832" y="1337"/>
                      <a:pt x="4778" y="1331"/>
                      <a:pt x="4727" y="1318"/>
                    </a:cubicBezTo>
                    <a:lnTo>
                      <a:pt x="4715" y="1318"/>
                    </a:lnTo>
                    <a:cubicBezTo>
                      <a:pt x="4168" y="1229"/>
                      <a:pt x="3215" y="810"/>
                      <a:pt x="2008" y="200"/>
                    </a:cubicBezTo>
                    <a:cubicBezTo>
                      <a:pt x="1724" y="58"/>
                      <a:pt x="1481" y="1"/>
                      <a:pt x="1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1344518" y="8667762"/>
                <a:ext cx="324128" cy="41099"/>
              </a:xfrm>
              <a:custGeom>
                <a:avLst/>
                <a:gdLst/>
                <a:ahLst/>
                <a:cxnLst/>
                <a:rect l="l" t="t" r="r" b="b"/>
                <a:pathLst>
                  <a:path w="17587" h="2230" extrusionOk="0">
                    <a:moveTo>
                      <a:pt x="17586" y="0"/>
                    </a:moveTo>
                    <a:lnTo>
                      <a:pt x="17586" y="0"/>
                    </a:lnTo>
                    <a:cubicBezTo>
                      <a:pt x="16494" y="305"/>
                      <a:pt x="15388" y="585"/>
                      <a:pt x="14295" y="826"/>
                    </a:cubicBezTo>
                    <a:cubicBezTo>
                      <a:pt x="14257" y="826"/>
                      <a:pt x="14219" y="839"/>
                      <a:pt x="14181" y="839"/>
                    </a:cubicBezTo>
                    <a:cubicBezTo>
                      <a:pt x="10507" y="1632"/>
                      <a:pt x="6762" y="2028"/>
                      <a:pt x="3001" y="2028"/>
                    </a:cubicBezTo>
                    <a:cubicBezTo>
                      <a:pt x="2002" y="2028"/>
                      <a:pt x="1001" y="2000"/>
                      <a:pt x="0" y="1944"/>
                    </a:cubicBezTo>
                    <a:lnTo>
                      <a:pt x="0" y="1944"/>
                    </a:lnTo>
                    <a:cubicBezTo>
                      <a:pt x="13" y="2021"/>
                      <a:pt x="38" y="2084"/>
                      <a:pt x="51" y="2148"/>
                    </a:cubicBezTo>
                    <a:cubicBezTo>
                      <a:pt x="585" y="2173"/>
                      <a:pt x="1118" y="2198"/>
                      <a:pt x="1652" y="2211"/>
                    </a:cubicBezTo>
                    <a:cubicBezTo>
                      <a:pt x="2113" y="2223"/>
                      <a:pt x="2573" y="2229"/>
                      <a:pt x="3034" y="2229"/>
                    </a:cubicBezTo>
                    <a:cubicBezTo>
                      <a:pt x="7922" y="2229"/>
                      <a:pt x="12794" y="1553"/>
                      <a:pt x="17498" y="229"/>
                    </a:cubicBezTo>
                    <a:cubicBezTo>
                      <a:pt x="17536" y="153"/>
                      <a:pt x="17561" y="76"/>
                      <a:pt x="17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1346159" y="8590687"/>
                <a:ext cx="77996" cy="113861"/>
              </a:xfrm>
              <a:custGeom>
                <a:avLst/>
                <a:gdLst/>
                <a:ahLst/>
                <a:cxnLst/>
                <a:rect l="l" t="t" r="r" b="b"/>
                <a:pathLst>
                  <a:path w="4232" h="6178" extrusionOk="0">
                    <a:moveTo>
                      <a:pt x="1020" y="0"/>
                    </a:moveTo>
                    <a:cubicBezTo>
                      <a:pt x="666" y="0"/>
                      <a:pt x="314" y="92"/>
                      <a:pt x="13" y="268"/>
                    </a:cubicBezTo>
                    <a:cubicBezTo>
                      <a:pt x="0" y="332"/>
                      <a:pt x="0" y="421"/>
                      <a:pt x="0" y="497"/>
                    </a:cubicBezTo>
                    <a:cubicBezTo>
                      <a:pt x="318" y="300"/>
                      <a:pt x="684" y="197"/>
                      <a:pt x="1055" y="197"/>
                    </a:cubicBezTo>
                    <a:cubicBezTo>
                      <a:pt x="1114" y="197"/>
                      <a:pt x="1174" y="200"/>
                      <a:pt x="1233" y="205"/>
                    </a:cubicBezTo>
                    <a:cubicBezTo>
                      <a:pt x="1754" y="294"/>
                      <a:pt x="2237" y="573"/>
                      <a:pt x="2567" y="980"/>
                    </a:cubicBezTo>
                    <a:cubicBezTo>
                      <a:pt x="2910" y="1399"/>
                      <a:pt x="3177" y="1882"/>
                      <a:pt x="3342" y="2391"/>
                    </a:cubicBezTo>
                    <a:cubicBezTo>
                      <a:pt x="3812" y="3598"/>
                      <a:pt x="4028" y="4881"/>
                      <a:pt x="4016" y="6177"/>
                    </a:cubicBezTo>
                    <a:lnTo>
                      <a:pt x="4206" y="6177"/>
                    </a:lnTo>
                    <a:cubicBezTo>
                      <a:pt x="4232" y="4856"/>
                      <a:pt x="4003" y="3547"/>
                      <a:pt x="3546" y="2314"/>
                    </a:cubicBezTo>
                    <a:cubicBezTo>
                      <a:pt x="3355" y="1781"/>
                      <a:pt x="3075" y="1285"/>
                      <a:pt x="2720" y="853"/>
                    </a:cubicBezTo>
                    <a:cubicBezTo>
                      <a:pt x="2351" y="408"/>
                      <a:pt x="1830" y="103"/>
                      <a:pt x="1258" y="14"/>
                    </a:cubicBezTo>
                    <a:cubicBezTo>
                      <a:pt x="1179" y="5"/>
                      <a:pt x="1099" y="0"/>
                      <a:pt x="1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1197447" y="8555818"/>
                <a:ext cx="17343" cy="34667"/>
              </a:xfrm>
              <a:custGeom>
                <a:avLst/>
                <a:gdLst/>
                <a:ahLst/>
                <a:cxnLst/>
                <a:rect l="l" t="t" r="r" b="b"/>
                <a:pathLst>
                  <a:path w="941" h="1881" extrusionOk="0">
                    <a:moveTo>
                      <a:pt x="0" y="0"/>
                    </a:moveTo>
                    <a:lnTo>
                      <a:pt x="0" y="0"/>
                    </a:lnTo>
                    <a:cubicBezTo>
                      <a:pt x="445" y="496"/>
                      <a:pt x="699" y="1119"/>
                      <a:pt x="737" y="1792"/>
                    </a:cubicBezTo>
                    <a:cubicBezTo>
                      <a:pt x="737" y="1843"/>
                      <a:pt x="775" y="1881"/>
                      <a:pt x="826" y="1881"/>
                    </a:cubicBezTo>
                    <a:lnTo>
                      <a:pt x="839" y="1881"/>
                    </a:lnTo>
                    <a:cubicBezTo>
                      <a:pt x="890" y="1881"/>
                      <a:pt x="940" y="1830"/>
                      <a:pt x="940" y="1779"/>
                    </a:cubicBezTo>
                    <a:cubicBezTo>
                      <a:pt x="902" y="1233"/>
                      <a:pt x="737" y="712"/>
                      <a:pt x="445" y="25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1155777" y="8577362"/>
                <a:ext cx="5640" cy="13841"/>
              </a:xfrm>
              <a:custGeom>
                <a:avLst/>
                <a:gdLst/>
                <a:ahLst/>
                <a:cxnLst/>
                <a:rect l="l" t="t" r="r" b="b"/>
                <a:pathLst>
                  <a:path w="306" h="751" extrusionOk="0">
                    <a:moveTo>
                      <a:pt x="1" y="0"/>
                    </a:moveTo>
                    <a:lnTo>
                      <a:pt x="1" y="0"/>
                    </a:lnTo>
                    <a:cubicBezTo>
                      <a:pt x="64" y="216"/>
                      <a:pt x="103" y="432"/>
                      <a:pt x="115" y="661"/>
                    </a:cubicBezTo>
                    <a:cubicBezTo>
                      <a:pt x="115" y="712"/>
                      <a:pt x="153" y="750"/>
                      <a:pt x="204" y="750"/>
                    </a:cubicBezTo>
                    <a:cubicBezTo>
                      <a:pt x="268" y="750"/>
                      <a:pt x="306" y="699"/>
                      <a:pt x="306" y="648"/>
                    </a:cubicBezTo>
                    <a:cubicBezTo>
                      <a:pt x="306" y="458"/>
                      <a:pt x="268" y="280"/>
                      <a:pt x="230" y="102"/>
                    </a:cubicBezTo>
                    <a:cubicBezTo>
                      <a:pt x="153" y="64"/>
                      <a:pt x="77" y="3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1434217" y="7880432"/>
                <a:ext cx="279638" cy="636757"/>
              </a:xfrm>
              <a:custGeom>
                <a:avLst/>
                <a:gdLst/>
                <a:ahLst/>
                <a:cxnLst/>
                <a:rect l="l" t="t" r="r" b="b"/>
                <a:pathLst>
                  <a:path w="15173" h="34550" extrusionOk="0">
                    <a:moveTo>
                      <a:pt x="15172" y="0"/>
                    </a:moveTo>
                    <a:lnTo>
                      <a:pt x="217" y="1627"/>
                    </a:lnTo>
                    <a:cubicBezTo>
                      <a:pt x="217" y="1627"/>
                      <a:pt x="1" y="22339"/>
                      <a:pt x="3876" y="34550"/>
                    </a:cubicBezTo>
                    <a:lnTo>
                      <a:pt x="12009" y="34080"/>
                    </a:lnTo>
                    <a:lnTo>
                      <a:pt x="151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1141254" y="8449735"/>
                <a:ext cx="115943" cy="111243"/>
              </a:xfrm>
              <a:custGeom>
                <a:avLst/>
                <a:gdLst/>
                <a:ahLst/>
                <a:cxnLst/>
                <a:rect l="l" t="t" r="r" b="b"/>
                <a:pathLst>
                  <a:path w="6291" h="6036" extrusionOk="0">
                    <a:moveTo>
                      <a:pt x="6291" y="0"/>
                    </a:moveTo>
                    <a:lnTo>
                      <a:pt x="1" y="38"/>
                    </a:lnTo>
                    <a:lnTo>
                      <a:pt x="789" y="6036"/>
                    </a:lnTo>
                    <a:lnTo>
                      <a:pt x="5884" y="5858"/>
                    </a:lnTo>
                    <a:lnTo>
                      <a:pt x="6291"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1140775" y="8534033"/>
                <a:ext cx="333491" cy="196464"/>
              </a:xfrm>
              <a:custGeom>
                <a:avLst/>
                <a:gdLst/>
                <a:ahLst/>
                <a:cxnLst/>
                <a:rect l="l" t="t" r="r" b="b"/>
                <a:pathLst>
                  <a:path w="18095" h="10660" extrusionOk="0">
                    <a:moveTo>
                      <a:pt x="1266" y="1"/>
                    </a:moveTo>
                    <a:cubicBezTo>
                      <a:pt x="979" y="1"/>
                      <a:pt x="765" y="113"/>
                      <a:pt x="610" y="267"/>
                    </a:cubicBezTo>
                    <a:cubicBezTo>
                      <a:pt x="407" y="483"/>
                      <a:pt x="267" y="738"/>
                      <a:pt x="204" y="1030"/>
                    </a:cubicBezTo>
                    <a:cubicBezTo>
                      <a:pt x="204" y="1030"/>
                      <a:pt x="140" y="2224"/>
                      <a:pt x="102" y="3724"/>
                    </a:cubicBezTo>
                    <a:cubicBezTo>
                      <a:pt x="89" y="3787"/>
                      <a:pt x="89" y="3876"/>
                      <a:pt x="89" y="3952"/>
                    </a:cubicBezTo>
                    <a:cubicBezTo>
                      <a:pt x="26" y="5973"/>
                      <a:pt x="0" y="8501"/>
                      <a:pt x="191" y="9582"/>
                    </a:cubicBezTo>
                    <a:cubicBezTo>
                      <a:pt x="204" y="9658"/>
                      <a:pt x="216" y="9734"/>
                      <a:pt x="229" y="9798"/>
                    </a:cubicBezTo>
                    <a:cubicBezTo>
                      <a:pt x="229" y="9798"/>
                      <a:pt x="229" y="9810"/>
                      <a:pt x="229" y="9823"/>
                    </a:cubicBezTo>
                    <a:cubicBezTo>
                      <a:pt x="396" y="10456"/>
                      <a:pt x="1524" y="10659"/>
                      <a:pt x="2929" y="10659"/>
                    </a:cubicBezTo>
                    <a:cubicBezTo>
                      <a:pt x="5047" y="10659"/>
                      <a:pt x="7795" y="10197"/>
                      <a:pt x="8819" y="10052"/>
                    </a:cubicBezTo>
                    <a:cubicBezTo>
                      <a:pt x="10864" y="9759"/>
                      <a:pt x="11932" y="9505"/>
                      <a:pt x="14588" y="9315"/>
                    </a:cubicBezTo>
                    <a:cubicBezTo>
                      <a:pt x="16710" y="9162"/>
                      <a:pt x="17383" y="8629"/>
                      <a:pt x="17675" y="7879"/>
                    </a:cubicBezTo>
                    <a:cubicBezTo>
                      <a:pt x="17713" y="7803"/>
                      <a:pt x="17739" y="7726"/>
                      <a:pt x="17752" y="7650"/>
                    </a:cubicBezTo>
                    <a:cubicBezTo>
                      <a:pt x="17802" y="7523"/>
                      <a:pt x="17828" y="7383"/>
                      <a:pt x="17853" y="7256"/>
                    </a:cubicBezTo>
                    <a:cubicBezTo>
                      <a:pt x="18095" y="6189"/>
                      <a:pt x="16544" y="4562"/>
                      <a:pt x="12834" y="3609"/>
                    </a:cubicBezTo>
                    <a:lnTo>
                      <a:pt x="12758" y="3584"/>
                    </a:lnTo>
                    <a:cubicBezTo>
                      <a:pt x="12593" y="3533"/>
                      <a:pt x="12415" y="3495"/>
                      <a:pt x="12262" y="3444"/>
                    </a:cubicBezTo>
                    <a:cubicBezTo>
                      <a:pt x="11703" y="3266"/>
                      <a:pt x="11169" y="3063"/>
                      <a:pt x="10636" y="2847"/>
                    </a:cubicBezTo>
                    <a:cubicBezTo>
                      <a:pt x="10560" y="2809"/>
                      <a:pt x="10483" y="2771"/>
                      <a:pt x="10407" y="2745"/>
                    </a:cubicBezTo>
                    <a:cubicBezTo>
                      <a:pt x="9746" y="2453"/>
                      <a:pt x="9149" y="2135"/>
                      <a:pt x="8603" y="1830"/>
                    </a:cubicBezTo>
                    <a:lnTo>
                      <a:pt x="8158" y="1576"/>
                    </a:lnTo>
                    <a:cubicBezTo>
                      <a:pt x="7040" y="916"/>
                      <a:pt x="6252" y="369"/>
                      <a:pt x="5934" y="318"/>
                    </a:cubicBezTo>
                    <a:lnTo>
                      <a:pt x="5896" y="318"/>
                    </a:lnTo>
                    <a:cubicBezTo>
                      <a:pt x="5892" y="318"/>
                      <a:pt x="5887" y="318"/>
                      <a:pt x="5882" y="318"/>
                    </a:cubicBezTo>
                    <a:cubicBezTo>
                      <a:pt x="5276" y="318"/>
                      <a:pt x="5448" y="1158"/>
                      <a:pt x="5057" y="1322"/>
                    </a:cubicBezTo>
                    <a:lnTo>
                      <a:pt x="5045" y="1322"/>
                    </a:lnTo>
                    <a:cubicBezTo>
                      <a:pt x="4994" y="1335"/>
                      <a:pt x="4940" y="1341"/>
                      <a:pt x="4886" y="1341"/>
                    </a:cubicBezTo>
                    <a:cubicBezTo>
                      <a:pt x="4832" y="1341"/>
                      <a:pt x="4778" y="1335"/>
                      <a:pt x="4727" y="1322"/>
                    </a:cubicBezTo>
                    <a:lnTo>
                      <a:pt x="4714" y="1322"/>
                    </a:lnTo>
                    <a:cubicBezTo>
                      <a:pt x="4155" y="1233"/>
                      <a:pt x="3215" y="801"/>
                      <a:pt x="2008" y="204"/>
                    </a:cubicBezTo>
                    <a:cubicBezTo>
                      <a:pt x="1719" y="60"/>
                      <a:pt x="1474"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1137273" y="8675244"/>
                <a:ext cx="323668" cy="40878"/>
              </a:xfrm>
              <a:custGeom>
                <a:avLst/>
                <a:gdLst/>
                <a:ahLst/>
                <a:cxnLst/>
                <a:rect l="l" t="t" r="r" b="b"/>
                <a:pathLst>
                  <a:path w="17562" h="2218" extrusionOk="0">
                    <a:moveTo>
                      <a:pt x="17562" y="1"/>
                    </a:moveTo>
                    <a:cubicBezTo>
                      <a:pt x="16481" y="293"/>
                      <a:pt x="15389" y="573"/>
                      <a:pt x="14283" y="801"/>
                    </a:cubicBezTo>
                    <a:cubicBezTo>
                      <a:pt x="14245" y="814"/>
                      <a:pt x="14207" y="827"/>
                      <a:pt x="14182" y="827"/>
                    </a:cubicBezTo>
                    <a:cubicBezTo>
                      <a:pt x="10497" y="1620"/>
                      <a:pt x="6750" y="2016"/>
                      <a:pt x="2995" y="2016"/>
                    </a:cubicBezTo>
                    <a:cubicBezTo>
                      <a:pt x="1997" y="2016"/>
                      <a:pt x="999" y="1988"/>
                      <a:pt x="1" y="1932"/>
                    </a:cubicBezTo>
                    <a:lnTo>
                      <a:pt x="1" y="1932"/>
                    </a:lnTo>
                    <a:cubicBezTo>
                      <a:pt x="14" y="2008"/>
                      <a:pt x="26" y="2072"/>
                      <a:pt x="39" y="2136"/>
                    </a:cubicBezTo>
                    <a:cubicBezTo>
                      <a:pt x="573" y="2161"/>
                      <a:pt x="1106" y="2186"/>
                      <a:pt x="1640" y="2199"/>
                    </a:cubicBezTo>
                    <a:cubicBezTo>
                      <a:pt x="2101" y="2211"/>
                      <a:pt x="2561" y="2217"/>
                      <a:pt x="3022" y="2217"/>
                    </a:cubicBezTo>
                    <a:cubicBezTo>
                      <a:pt x="7907" y="2217"/>
                      <a:pt x="12771" y="1541"/>
                      <a:pt x="17485" y="217"/>
                    </a:cubicBezTo>
                    <a:cubicBezTo>
                      <a:pt x="17523" y="153"/>
                      <a:pt x="17549" y="77"/>
                      <a:pt x="17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139134" y="8597728"/>
                <a:ext cx="77996" cy="113842"/>
              </a:xfrm>
              <a:custGeom>
                <a:avLst/>
                <a:gdLst/>
                <a:ahLst/>
                <a:cxnLst/>
                <a:rect l="l" t="t" r="r" b="b"/>
                <a:pathLst>
                  <a:path w="4232" h="6177" extrusionOk="0">
                    <a:moveTo>
                      <a:pt x="1032" y="1"/>
                    </a:moveTo>
                    <a:cubicBezTo>
                      <a:pt x="668" y="1"/>
                      <a:pt x="316" y="101"/>
                      <a:pt x="0" y="280"/>
                    </a:cubicBezTo>
                    <a:cubicBezTo>
                      <a:pt x="0" y="344"/>
                      <a:pt x="0" y="420"/>
                      <a:pt x="0" y="496"/>
                    </a:cubicBezTo>
                    <a:cubicBezTo>
                      <a:pt x="296" y="306"/>
                      <a:pt x="653" y="204"/>
                      <a:pt x="1013" y="204"/>
                    </a:cubicBezTo>
                    <a:cubicBezTo>
                      <a:pt x="1086" y="204"/>
                      <a:pt x="1160" y="208"/>
                      <a:pt x="1233" y="217"/>
                    </a:cubicBezTo>
                    <a:cubicBezTo>
                      <a:pt x="1754" y="306"/>
                      <a:pt x="2224" y="573"/>
                      <a:pt x="2567" y="992"/>
                    </a:cubicBezTo>
                    <a:cubicBezTo>
                      <a:pt x="2910" y="1411"/>
                      <a:pt x="3164" y="1881"/>
                      <a:pt x="3342" y="2402"/>
                    </a:cubicBezTo>
                    <a:cubicBezTo>
                      <a:pt x="3799" y="3610"/>
                      <a:pt x="4028" y="4893"/>
                      <a:pt x="4003" y="6176"/>
                    </a:cubicBezTo>
                    <a:lnTo>
                      <a:pt x="4206" y="6176"/>
                    </a:lnTo>
                    <a:cubicBezTo>
                      <a:pt x="4231" y="4868"/>
                      <a:pt x="4003" y="3559"/>
                      <a:pt x="3533" y="2326"/>
                    </a:cubicBezTo>
                    <a:cubicBezTo>
                      <a:pt x="3355" y="1793"/>
                      <a:pt x="3075" y="1297"/>
                      <a:pt x="2719" y="865"/>
                    </a:cubicBezTo>
                    <a:cubicBezTo>
                      <a:pt x="2351" y="407"/>
                      <a:pt x="1830" y="115"/>
                      <a:pt x="1258" y="14"/>
                    </a:cubicBezTo>
                    <a:cubicBezTo>
                      <a:pt x="1182" y="5"/>
                      <a:pt x="1107"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914786" y="8597267"/>
                <a:ext cx="46149" cy="93698"/>
              </a:xfrm>
              <a:custGeom>
                <a:avLst/>
                <a:gdLst/>
                <a:ahLst/>
                <a:cxnLst/>
                <a:rect l="l" t="t" r="r" b="b"/>
                <a:pathLst>
                  <a:path w="2504" h="5084" extrusionOk="0">
                    <a:moveTo>
                      <a:pt x="0" y="0"/>
                    </a:moveTo>
                    <a:cubicBezTo>
                      <a:pt x="1563" y="1169"/>
                      <a:pt x="2338" y="3114"/>
                      <a:pt x="2008" y="5032"/>
                    </a:cubicBezTo>
                    <a:lnTo>
                      <a:pt x="2097" y="5058"/>
                    </a:lnTo>
                    <a:lnTo>
                      <a:pt x="2199" y="5083"/>
                    </a:lnTo>
                    <a:cubicBezTo>
                      <a:pt x="2211" y="5070"/>
                      <a:pt x="2211" y="5058"/>
                      <a:pt x="2211" y="5032"/>
                    </a:cubicBezTo>
                    <a:cubicBezTo>
                      <a:pt x="2503" y="3228"/>
                      <a:pt x="1868" y="1385"/>
                      <a:pt x="509" y="153"/>
                    </a:cubicBezTo>
                    <a:cubicBezTo>
                      <a:pt x="331" y="102"/>
                      <a:pt x="165" y="6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990662" y="8563079"/>
                <a:ext cx="17343" cy="34667"/>
              </a:xfrm>
              <a:custGeom>
                <a:avLst/>
                <a:gdLst/>
                <a:ahLst/>
                <a:cxnLst/>
                <a:rect l="l" t="t" r="r" b="b"/>
                <a:pathLst>
                  <a:path w="941" h="1881" extrusionOk="0">
                    <a:moveTo>
                      <a:pt x="0" y="0"/>
                    </a:moveTo>
                    <a:cubicBezTo>
                      <a:pt x="445" y="496"/>
                      <a:pt x="699" y="1118"/>
                      <a:pt x="737" y="1779"/>
                    </a:cubicBezTo>
                    <a:cubicBezTo>
                      <a:pt x="737" y="1830"/>
                      <a:pt x="775" y="1881"/>
                      <a:pt x="839" y="1881"/>
                    </a:cubicBezTo>
                    <a:lnTo>
                      <a:pt x="852" y="1881"/>
                    </a:lnTo>
                    <a:cubicBezTo>
                      <a:pt x="902" y="1881"/>
                      <a:pt x="941" y="1830"/>
                      <a:pt x="941" y="1779"/>
                    </a:cubicBezTo>
                    <a:cubicBezTo>
                      <a:pt x="915" y="1233"/>
                      <a:pt x="737" y="712"/>
                      <a:pt x="445" y="25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948753" y="8584624"/>
                <a:ext cx="5640" cy="13823"/>
              </a:xfrm>
              <a:custGeom>
                <a:avLst/>
                <a:gdLst/>
                <a:ahLst/>
                <a:cxnLst/>
                <a:rect l="l" t="t" r="r" b="b"/>
                <a:pathLst>
                  <a:path w="306" h="750" extrusionOk="0">
                    <a:moveTo>
                      <a:pt x="1" y="0"/>
                    </a:moveTo>
                    <a:cubicBezTo>
                      <a:pt x="64" y="216"/>
                      <a:pt x="102" y="432"/>
                      <a:pt x="115" y="661"/>
                    </a:cubicBezTo>
                    <a:cubicBezTo>
                      <a:pt x="115" y="712"/>
                      <a:pt x="153" y="750"/>
                      <a:pt x="204" y="750"/>
                    </a:cubicBezTo>
                    <a:cubicBezTo>
                      <a:pt x="268" y="750"/>
                      <a:pt x="306" y="699"/>
                      <a:pt x="306" y="648"/>
                    </a:cubicBezTo>
                    <a:cubicBezTo>
                      <a:pt x="306" y="458"/>
                      <a:pt x="268" y="280"/>
                      <a:pt x="229" y="89"/>
                    </a:cubicBezTo>
                    <a:cubicBezTo>
                      <a:pt x="153" y="64"/>
                      <a:pt x="77" y="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917802" y="7506893"/>
                <a:ext cx="1004435" cy="990152"/>
              </a:xfrm>
              <a:custGeom>
                <a:avLst/>
                <a:gdLst/>
                <a:ahLst/>
                <a:cxnLst/>
                <a:rect l="l" t="t" r="r" b="b"/>
                <a:pathLst>
                  <a:path w="54500" h="53725" extrusionOk="0">
                    <a:moveTo>
                      <a:pt x="22186" y="1"/>
                    </a:moveTo>
                    <a:lnTo>
                      <a:pt x="2973" y="750"/>
                    </a:lnTo>
                    <a:cubicBezTo>
                      <a:pt x="1893" y="3419"/>
                      <a:pt x="1106" y="6202"/>
                      <a:pt x="610" y="9048"/>
                    </a:cubicBezTo>
                    <a:cubicBezTo>
                      <a:pt x="597" y="9112"/>
                      <a:pt x="597" y="9175"/>
                      <a:pt x="585" y="9239"/>
                    </a:cubicBezTo>
                    <a:cubicBezTo>
                      <a:pt x="51" y="12568"/>
                      <a:pt x="0" y="16253"/>
                      <a:pt x="1411" y="19086"/>
                    </a:cubicBezTo>
                    <a:cubicBezTo>
                      <a:pt x="2059" y="20421"/>
                      <a:pt x="2897" y="21653"/>
                      <a:pt x="3901" y="22746"/>
                    </a:cubicBezTo>
                    <a:cubicBezTo>
                      <a:pt x="3952" y="22797"/>
                      <a:pt x="3990" y="22835"/>
                      <a:pt x="4041" y="22886"/>
                    </a:cubicBezTo>
                    <a:cubicBezTo>
                      <a:pt x="6331" y="25176"/>
                      <a:pt x="8856" y="25573"/>
                      <a:pt x="11190" y="25573"/>
                    </a:cubicBezTo>
                    <a:cubicBezTo>
                      <a:pt x="11627" y="25573"/>
                      <a:pt x="12057" y="25559"/>
                      <a:pt x="12478" y="25541"/>
                    </a:cubicBezTo>
                    <a:lnTo>
                      <a:pt x="12732" y="25516"/>
                    </a:lnTo>
                    <a:lnTo>
                      <a:pt x="12961" y="25516"/>
                    </a:lnTo>
                    <a:cubicBezTo>
                      <a:pt x="16633" y="25338"/>
                      <a:pt x="27650" y="25745"/>
                      <a:pt x="33139" y="24258"/>
                    </a:cubicBezTo>
                    <a:cubicBezTo>
                      <a:pt x="37891" y="22957"/>
                      <a:pt x="39037" y="22871"/>
                      <a:pt x="39257" y="22871"/>
                    </a:cubicBezTo>
                    <a:cubicBezTo>
                      <a:pt x="39290" y="22871"/>
                      <a:pt x="39302" y="22873"/>
                      <a:pt x="39302" y="22873"/>
                    </a:cubicBezTo>
                    <a:cubicBezTo>
                      <a:pt x="39302" y="22873"/>
                      <a:pt x="36405" y="34957"/>
                      <a:pt x="41373" y="53725"/>
                    </a:cubicBezTo>
                    <a:lnTo>
                      <a:pt x="49150" y="53242"/>
                    </a:lnTo>
                    <a:cubicBezTo>
                      <a:pt x="49150" y="53242"/>
                      <a:pt x="54499" y="25592"/>
                      <a:pt x="54245" y="19468"/>
                    </a:cubicBezTo>
                    <a:cubicBezTo>
                      <a:pt x="53991" y="13330"/>
                      <a:pt x="52962" y="12085"/>
                      <a:pt x="48299" y="10433"/>
                    </a:cubicBezTo>
                    <a:cubicBezTo>
                      <a:pt x="43572" y="8756"/>
                      <a:pt x="28006" y="5325"/>
                      <a:pt x="28006" y="5325"/>
                    </a:cubicBezTo>
                    <a:lnTo>
                      <a:pt x="221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1799076" y="7646887"/>
                <a:ext cx="115704" cy="330745"/>
              </a:xfrm>
              <a:custGeom>
                <a:avLst/>
                <a:gdLst/>
                <a:ahLst/>
                <a:cxnLst/>
                <a:rect l="l" t="t" r="r" b="b"/>
                <a:pathLst>
                  <a:path w="6278" h="17946" extrusionOk="0">
                    <a:moveTo>
                      <a:pt x="1162" y="1"/>
                    </a:moveTo>
                    <a:cubicBezTo>
                      <a:pt x="1119" y="1"/>
                      <a:pt x="1079" y="36"/>
                      <a:pt x="1068" y="80"/>
                    </a:cubicBezTo>
                    <a:cubicBezTo>
                      <a:pt x="0" y="6344"/>
                      <a:pt x="1906" y="13104"/>
                      <a:pt x="6036" y="17945"/>
                    </a:cubicBezTo>
                    <a:lnTo>
                      <a:pt x="6278" y="17920"/>
                    </a:lnTo>
                    <a:cubicBezTo>
                      <a:pt x="2110" y="13130"/>
                      <a:pt x="204" y="6382"/>
                      <a:pt x="1271" y="118"/>
                    </a:cubicBezTo>
                    <a:cubicBezTo>
                      <a:pt x="1284" y="54"/>
                      <a:pt x="1246" y="3"/>
                      <a:pt x="1182" y="3"/>
                    </a:cubicBezTo>
                    <a:cubicBezTo>
                      <a:pt x="1175" y="2"/>
                      <a:pt x="1169"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1907278" y="7673629"/>
                <a:ext cx="107521" cy="255053"/>
              </a:xfrm>
              <a:custGeom>
                <a:avLst/>
                <a:gdLst/>
                <a:ahLst/>
                <a:cxnLst/>
                <a:rect l="l" t="t" r="r" b="b"/>
                <a:pathLst>
                  <a:path w="5834" h="13839" extrusionOk="0">
                    <a:moveTo>
                      <a:pt x="39" y="1"/>
                    </a:moveTo>
                    <a:cubicBezTo>
                      <a:pt x="26" y="77"/>
                      <a:pt x="14" y="141"/>
                      <a:pt x="1" y="204"/>
                    </a:cubicBezTo>
                    <a:lnTo>
                      <a:pt x="5058" y="789"/>
                    </a:lnTo>
                    <a:lnTo>
                      <a:pt x="5630" y="10421"/>
                    </a:lnTo>
                    <a:lnTo>
                      <a:pt x="3317" y="13699"/>
                    </a:lnTo>
                    <a:cubicBezTo>
                      <a:pt x="3368" y="13750"/>
                      <a:pt x="3419" y="13801"/>
                      <a:pt x="3470" y="13839"/>
                    </a:cubicBezTo>
                    <a:lnTo>
                      <a:pt x="5808" y="10509"/>
                    </a:lnTo>
                    <a:cubicBezTo>
                      <a:pt x="5821" y="10484"/>
                      <a:pt x="5833" y="10459"/>
                      <a:pt x="5833" y="10446"/>
                    </a:cubicBezTo>
                    <a:lnTo>
                      <a:pt x="5262" y="687"/>
                    </a:lnTo>
                    <a:cubicBezTo>
                      <a:pt x="5249" y="636"/>
                      <a:pt x="5223" y="598"/>
                      <a:pt x="5173" y="598"/>
                    </a:cubicBezTo>
                    <a:lnTo>
                      <a:pt x="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1735142" y="7667547"/>
                <a:ext cx="223427" cy="272377"/>
              </a:xfrm>
              <a:custGeom>
                <a:avLst/>
                <a:gdLst/>
                <a:ahLst/>
                <a:cxnLst/>
                <a:rect l="l" t="t" r="r" b="b"/>
                <a:pathLst>
                  <a:path w="12123" h="14779" extrusionOk="0">
                    <a:moveTo>
                      <a:pt x="10598" y="217"/>
                    </a:moveTo>
                    <a:lnTo>
                      <a:pt x="11907" y="9429"/>
                    </a:lnTo>
                    <a:lnTo>
                      <a:pt x="7701" y="14537"/>
                    </a:lnTo>
                    <a:lnTo>
                      <a:pt x="1843" y="11589"/>
                    </a:lnTo>
                    <a:lnTo>
                      <a:pt x="216" y="1564"/>
                    </a:lnTo>
                    <a:lnTo>
                      <a:pt x="10598" y="217"/>
                    </a:lnTo>
                    <a:close/>
                    <a:moveTo>
                      <a:pt x="10661" y="1"/>
                    </a:moveTo>
                    <a:lnTo>
                      <a:pt x="89" y="1373"/>
                    </a:lnTo>
                    <a:cubicBezTo>
                      <a:pt x="64" y="1373"/>
                      <a:pt x="39" y="1386"/>
                      <a:pt x="26" y="1411"/>
                    </a:cubicBezTo>
                    <a:cubicBezTo>
                      <a:pt x="13" y="1436"/>
                      <a:pt x="0" y="1462"/>
                      <a:pt x="0" y="1487"/>
                    </a:cubicBezTo>
                    <a:lnTo>
                      <a:pt x="1652" y="11678"/>
                    </a:lnTo>
                    <a:cubicBezTo>
                      <a:pt x="1665" y="11704"/>
                      <a:pt x="1678" y="11729"/>
                      <a:pt x="1716" y="11742"/>
                    </a:cubicBezTo>
                    <a:lnTo>
                      <a:pt x="7688" y="14766"/>
                    </a:lnTo>
                    <a:cubicBezTo>
                      <a:pt x="7701" y="14766"/>
                      <a:pt x="7713" y="14779"/>
                      <a:pt x="7739" y="14779"/>
                    </a:cubicBezTo>
                    <a:cubicBezTo>
                      <a:pt x="7764" y="14779"/>
                      <a:pt x="7790" y="14766"/>
                      <a:pt x="7815" y="14740"/>
                    </a:cubicBezTo>
                    <a:lnTo>
                      <a:pt x="12097" y="9531"/>
                    </a:lnTo>
                    <a:cubicBezTo>
                      <a:pt x="12123" y="9505"/>
                      <a:pt x="12123" y="9480"/>
                      <a:pt x="12110" y="9454"/>
                    </a:cubicBezTo>
                    <a:lnTo>
                      <a:pt x="10776" y="90"/>
                    </a:lnTo>
                    <a:cubicBezTo>
                      <a:pt x="10776" y="39"/>
                      <a:pt x="10725" y="1"/>
                      <a:pt x="10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522497" y="6894261"/>
                <a:ext cx="91579" cy="105180"/>
              </a:xfrm>
              <a:custGeom>
                <a:avLst/>
                <a:gdLst/>
                <a:ahLst/>
                <a:cxnLst/>
                <a:rect l="l" t="t" r="r" b="b"/>
                <a:pathLst>
                  <a:path w="4969" h="5707" extrusionOk="0">
                    <a:moveTo>
                      <a:pt x="4803" y="1"/>
                    </a:moveTo>
                    <a:cubicBezTo>
                      <a:pt x="3520" y="725"/>
                      <a:pt x="2402" y="1716"/>
                      <a:pt x="1512" y="2885"/>
                    </a:cubicBezTo>
                    <a:cubicBezTo>
                      <a:pt x="890" y="3699"/>
                      <a:pt x="394" y="4601"/>
                      <a:pt x="26" y="5566"/>
                    </a:cubicBezTo>
                    <a:cubicBezTo>
                      <a:pt x="0" y="5617"/>
                      <a:pt x="38" y="5668"/>
                      <a:pt x="89" y="5694"/>
                    </a:cubicBezTo>
                    <a:cubicBezTo>
                      <a:pt x="102" y="5694"/>
                      <a:pt x="102" y="5694"/>
                      <a:pt x="115" y="5706"/>
                    </a:cubicBezTo>
                    <a:cubicBezTo>
                      <a:pt x="165" y="5694"/>
                      <a:pt x="203" y="5668"/>
                      <a:pt x="216" y="5630"/>
                    </a:cubicBezTo>
                    <a:cubicBezTo>
                      <a:pt x="534" y="4804"/>
                      <a:pt x="953" y="4016"/>
                      <a:pt x="1461" y="3292"/>
                    </a:cubicBezTo>
                    <a:cubicBezTo>
                      <a:pt x="2376" y="1996"/>
                      <a:pt x="3583" y="916"/>
                      <a:pt x="4968" y="153"/>
                    </a:cubicBezTo>
                    <a:cubicBezTo>
                      <a:pt x="4943" y="115"/>
                      <a:pt x="4918" y="90"/>
                      <a:pt x="4892" y="77"/>
                    </a:cubicBezTo>
                    <a:lnTo>
                      <a:pt x="4803" y="1"/>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2023664" y="7299887"/>
                <a:ext cx="66532" cy="204684"/>
              </a:xfrm>
              <a:custGeom>
                <a:avLst/>
                <a:gdLst/>
                <a:ahLst/>
                <a:cxnLst/>
                <a:rect l="l" t="t" r="r" b="b"/>
                <a:pathLst>
                  <a:path w="3610" h="11106" extrusionOk="0">
                    <a:moveTo>
                      <a:pt x="13" y="0"/>
                    </a:moveTo>
                    <a:cubicBezTo>
                      <a:pt x="13" y="76"/>
                      <a:pt x="1" y="165"/>
                      <a:pt x="1" y="254"/>
                    </a:cubicBezTo>
                    <a:cubicBezTo>
                      <a:pt x="1322" y="1461"/>
                      <a:pt x="2288" y="3012"/>
                      <a:pt x="2796" y="4740"/>
                    </a:cubicBezTo>
                    <a:cubicBezTo>
                      <a:pt x="3393" y="6785"/>
                      <a:pt x="3330" y="8958"/>
                      <a:pt x="2593" y="10966"/>
                    </a:cubicBezTo>
                    <a:cubicBezTo>
                      <a:pt x="2567" y="11017"/>
                      <a:pt x="2593" y="11080"/>
                      <a:pt x="2656" y="11093"/>
                    </a:cubicBezTo>
                    <a:cubicBezTo>
                      <a:pt x="2656" y="11093"/>
                      <a:pt x="2669" y="11093"/>
                      <a:pt x="2682" y="11106"/>
                    </a:cubicBezTo>
                    <a:cubicBezTo>
                      <a:pt x="2720" y="11106"/>
                      <a:pt x="2758" y="11080"/>
                      <a:pt x="2783" y="11042"/>
                    </a:cubicBezTo>
                    <a:cubicBezTo>
                      <a:pt x="3533" y="8996"/>
                      <a:pt x="3609" y="6760"/>
                      <a:pt x="2987" y="4676"/>
                    </a:cubicBezTo>
                    <a:cubicBezTo>
                      <a:pt x="2453" y="2872"/>
                      <a:pt x="1424" y="1245"/>
                      <a:pt x="13"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1774490" y="7988155"/>
                <a:ext cx="41246" cy="593667"/>
              </a:xfrm>
              <a:custGeom>
                <a:avLst/>
                <a:gdLst/>
                <a:ahLst/>
                <a:cxnLst/>
                <a:rect l="l" t="t" r="r" b="b"/>
                <a:pathLst>
                  <a:path w="2238" h="32212" fill="none" extrusionOk="0">
                    <a:moveTo>
                      <a:pt x="2237" y="0"/>
                    </a:moveTo>
                    <a:lnTo>
                      <a:pt x="1" y="32212"/>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2098840" y="8035226"/>
                <a:ext cx="117344" cy="771885"/>
              </a:xfrm>
              <a:custGeom>
                <a:avLst/>
                <a:gdLst/>
                <a:ahLst/>
                <a:cxnLst/>
                <a:rect l="l" t="t" r="r" b="b"/>
                <a:pathLst>
                  <a:path w="6367" h="41882" fill="none" extrusionOk="0">
                    <a:moveTo>
                      <a:pt x="6367" y="0"/>
                    </a:moveTo>
                    <a:lnTo>
                      <a:pt x="1" y="41882"/>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501892" y="8021643"/>
                <a:ext cx="22724" cy="785947"/>
              </a:xfrm>
              <a:custGeom>
                <a:avLst/>
                <a:gdLst/>
                <a:ahLst/>
                <a:cxnLst/>
                <a:rect l="l" t="t" r="r" b="b"/>
                <a:pathLst>
                  <a:path w="1233" h="42645" fill="none" extrusionOk="0">
                    <a:moveTo>
                      <a:pt x="0" y="0"/>
                    </a:moveTo>
                    <a:lnTo>
                      <a:pt x="1233" y="42644"/>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179883" y="7983235"/>
                <a:ext cx="126946" cy="786169"/>
              </a:xfrm>
              <a:custGeom>
                <a:avLst/>
                <a:gdLst/>
                <a:ahLst/>
                <a:cxnLst/>
                <a:rect l="l" t="t" r="r" b="b"/>
                <a:pathLst>
                  <a:path w="6888" h="42657" fill="none" extrusionOk="0">
                    <a:moveTo>
                      <a:pt x="0" y="0"/>
                    </a:moveTo>
                    <a:lnTo>
                      <a:pt x="6887" y="42657"/>
                    </a:lnTo>
                  </a:path>
                </a:pathLst>
              </a:custGeom>
              <a:noFill/>
              <a:ln w="89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2066053" y="7897148"/>
                <a:ext cx="942860" cy="142298"/>
              </a:xfrm>
              <a:custGeom>
                <a:avLst/>
                <a:gdLst/>
                <a:ahLst/>
                <a:cxnLst/>
                <a:rect l="l" t="t" r="r" b="b"/>
                <a:pathLst>
                  <a:path w="51159" h="7721" extrusionOk="0">
                    <a:moveTo>
                      <a:pt x="48626" y="1"/>
                    </a:moveTo>
                    <a:cubicBezTo>
                      <a:pt x="48564" y="1"/>
                      <a:pt x="48502" y="3"/>
                      <a:pt x="48439" y="8"/>
                    </a:cubicBezTo>
                    <a:lnTo>
                      <a:pt x="30611" y="1431"/>
                    </a:lnTo>
                    <a:lnTo>
                      <a:pt x="3355" y="936"/>
                    </a:lnTo>
                    <a:cubicBezTo>
                      <a:pt x="3332" y="935"/>
                      <a:pt x="3308" y="935"/>
                      <a:pt x="3285" y="935"/>
                    </a:cubicBezTo>
                    <a:cubicBezTo>
                      <a:pt x="1512" y="935"/>
                      <a:pt x="51" y="2357"/>
                      <a:pt x="1" y="4150"/>
                    </a:cubicBezTo>
                    <a:lnTo>
                      <a:pt x="1" y="4252"/>
                    </a:lnTo>
                    <a:cubicBezTo>
                      <a:pt x="1" y="4964"/>
                      <a:pt x="229" y="5650"/>
                      <a:pt x="649" y="6209"/>
                    </a:cubicBezTo>
                    <a:cubicBezTo>
                      <a:pt x="700" y="6285"/>
                      <a:pt x="763" y="6349"/>
                      <a:pt x="827" y="6412"/>
                    </a:cubicBezTo>
                    <a:cubicBezTo>
                      <a:pt x="1437" y="7124"/>
                      <a:pt x="2339" y="7530"/>
                      <a:pt x="3279" y="7530"/>
                    </a:cubicBezTo>
                    <a:lnTo>
                      <a:pt x="29735" y="7721"/>
                    </a:lnTo>
                    <a:lnTo>
                      <a:pt x="48947" y="5612"/>
                    </a:lnTo>
                    <a:cubicBezTo>
                      <a:pt x="49672" y="5523"/>
                      <a:pt x="50332" y="5129"/>
                      <a:pt x="50726" y="4506"/>
                    </a:cubicBezTo>
                    <a:cubicBezTo>
                      <a:pt x="50777" y="4443"/>
                      <a:pt x="50815" y="4366"/>
                      <a:pt x="50853" y="4303"/>
                    </a:cubicBezTo>
                    <a:cubicBezTo>
                      <a:pt x="51069" y="3896"/>
                      <a:pt x="51158" y="3451"/>
                      <a:pt x="51133" y="3007"/>
                    </a:cubicBezTo>
                    <a:lnTo>
                      <a:pt x="51082" y="2295"/>
                    </a:lnTo>
                    <a:cubicBezTo>
                      <a:pt x="50985" y="986"/>
                      <a:pt x="49905" y="1"/>
                      <a:pt x="48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2053871" y="7976434"/>
                <a:ext cx="925057" cy="40067"/>
              </a:xfrm>
              <a:custGeom>
                <a:avLst/>
                <a:gdLst/>
                <a:ahLst/>
                <a:cxnLst/>
                <a:rect l="l" t="t" r="r" b="b"/>
                <a:pathLst>
                  <a:path w="50193" h="2174" extrusionOk="0">
                    <a:moveTo>
                      <a:pt x="50192" y="1"/>
                    </a:moveTo>
                    <a:lnTo>
                      <a:pt x="29518" y="1970"/>
                    </a:lnTo>
                    <a:lnTo>
                      <a:pt x="0" y="1920"/>
                    </a:lnTo>
                    <a:lnTo>
                      <a:pt x="0" y="1920"/>
                    </a:lnTo>
                    <a:cubicBezTo>
                      <a:pt x="51" y="1983"/>
                      <a:pt x="102" y="2047"/>
                      <a:pt x="166" y="2110"/>
                    </a:cubicBezTo>
                    <a:lnTo>
                      <a:pt x="29518" y="2174"/>
                    </a:lnTo>
                    <a:lnTo>
                      <a:pt x="50065" y="204"/>
                    </a:lnTo>
                    <a:cubicBezTo>
                      <a:pt x="50116" y="141"/>
                      <a:pt x="50154" y="64"/>
                      <a:pt x="50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4"/>
              <p:cNvGrpSpPr/>
              <p:nvPr/>
            </p:nvGrpSpPr>
            <p:grpSpPr>
              <a:xfrm>
                <a:off x="-1429992" y="7593724"/>
                <a:ext cx="375697" cy="921161"/>
                <a:chOff x="2286050" y="3247850"/>
                <a:chExt cx="545675" cy="1337925"/>
              </a:xfrm>
            </p:grpSpPr>
            <p:sp>
              <p:nvSpPr>
                <p:cNvPr id="1186" name="Google Shape;1186;p34"/>
                <p:cNvSpPr/>
                <p:nvPr/>
              </p:nvSpPr>
              <p:spPr>
                <a:xfrm>
                  <a:off x="2422025" y="3805000"/>
                  <a:ext cx="39275" cy="780775"/>
                </a:xfrm>
                <a:custGeom>
                  <a:avLst/>
                  <a:gdLst/>
                  <a:ahLst/>
                  <a:cxnLst/>
                  <a:rect l="l" t="t" r="r" b="b"/>
                  <a:pathLst>
                    <a:path w="1571" h="31231" extrusionOk="0">
                      <a:moveTo>
                        <a:pt x="962" y="0"/>
                      </a:moveTo>
                      <a:cubicBezTo>
                        <a:pt x="907" y="0"/>
                        <a:pt x="853" y="41"/>
                        <a:pt x="853" y="95"/>
                      </a:cubicBezTo>
                      <a:cubicBezTo>
                        <a:pt x="1" y="10433"/>
                        <a:pt x="163" y="20838"/>
                        <a:pt x="1354" y="31135"/>
                      </a:cubicBezTo>
                      <a:cubicBezTo>
                        <a:pt x="1367" y="31190"/>
                        <a:pt x="1408" y="31230"/>
                        <a:pt x="1462" y="31230"/>
                      </a:cubicBezTo>
                      <a:lnTo>
                        <a:pt x="1476" y="31230"/>
                      </a:lnTo>
                      <a:cubicBezTo>
                        <a:pt x="1530" y="31230"/>
                        <a:pt x="1570" y="31176"/>
                        <a:pt x="1570" y="31122"/>
                      </a:cubicBezTo>
                      <a:cubicBezTo>
                        <a:pt x="380" y="20825"/>
                        <a:pt x="204" y="10433"/>
                        <a:pt x="1056" y="109"/>
                      </a:cubicBezTo>
                      <a:cubicBezTo>
                        <a:pt x="1056" y="55"/>
                        <a:pt x="1016" y="0"/>
                        <a:pt x="96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2286050" y="3247850"/>
                  <a:ext cx="545675" cy="1309850"/>
                </a:xfrm>
                <a:custGeom>
                  <a:avLst/>
                  <a:gdLst/>
                  <a:ahLst/>
                  <a:cxnLst/>
                  <a:rect l="l" t="t" r="r" b="b"/>
                  <a:pathLst>
                    <a:path w="21827" h="52394" extrusionOk="0">
                      <a:moveTo>
                        <a:pt x="54" y="1"/>
                      </a:moveTo>
                      <a:cubicBezTo>
                        <a:pt x="14" y="14"/>
                        <a:pt x="0" y="41"/>
                        <a:pt x="14" y="68"/>
                      </a:cubicBezTo>
                      <a:cubicBezTo>
                        <a:pt x="515" y="1584"/>
                        <a:pt x="596" y="3208"/>
                        <a:pt x="690" y="4777"/>
                      </a:cubicBezTo>
                      <a:cubicBezTo>
                        <a:pt x="731" y="5467"/>
                        <a:pt x="772" y="6171"/>
                        <a:pt x="839" y="6861"/>
                      </a:cubicBezTo>
                      <a:cubicBezTo>
                        <a:pt x="1150" y="9757"/>
                        <a:pt x="2125" y="11786"/>
                        <a:pt x="3748" y="12882"/>
                      </a:cubicBezTo>
                      <a:cubicBezTo>
                        <a:pt x="5047" y="13775"/>
                        <a:pt x="6685" y="13992"/>
                        <a:pt x="8133" y="14181"/>
                      </a:cubicBezTo>
                      <a:lnTo>
                        <a:pt x="15521" y="15129"/>
                      </a:lnTo>
                      <a:cubicBezTo>
                        <a:pt x="16833" y="15277"/>
                        <a:pt x="18308" y="15480"/>
                        <a:pt x="19445" y="16306"/>
                      </a:cubicBezTo>
                      <a:cubicBezTo>
                        <a:pt x="21555" y="17848"/>
                        <a:pt x="21718" y="21001"/>
                        <a:pt x="21650" y="23234"/>
                      </a:cubicBezTo>
                      <a:cubicBezTo>
                        <a:pt x="21542" y="26725"/>
                        <a:pt x="21163" y="30283"/>
                        <a:pt x="20798" y="33720"/>
                      </a:cubicBezTo>
                      <a:cubicBezTo>
                        <a:pt x="20162" y="39823"/>
                        <a:pt x="19485" y="46155"/>
                        <a:pt x="20324" y="52339"/>
                      </a:cubicBezTo>
                      <a:cubicBezTo>
                        <a:pt x="20338" y="52366"/>
                        <a:pt x="20351" y="52393"/>
                        <a:pt x="20378" y="52393"/>
                      </a:cubicBezTo>
                      <a:cubicBezTo>
                        <a:pt x="20419" y="52393"/>
                        <a:pt x="20432" y="52366"/>
                        <a:pt x="20432" y="52339"/>
                      </a:cubicBezTo>
                      <a:cubicBezTo>
                        <a:pt x="19593" y="46155"/>
                        <a:pt x="20256" y="39836"/>
                        <a:pt x="20906" y="33734"/>
                      </a:cubicBezTo>
                      <a:cubicBezTo>
                        <a:pt x="21271" y="30297"/>
                        <a:pt x="21650" y="26738"/>
                        <a:pt x="21745" y="23247"/>
                      </a:cubicBezTo>
                      <a:cubicBezTo>
                        <a:pt x="21826" y="20988"/>
                        <a:pt x="21664" y="17808"/>
                        <a:pt x="19512" y="16238"/>
                      </a:cubicBezTo>
                      <a:cubicBezTo>
                        <a:pt x="18349" y="15386"/>
                        <a:pt x="16847" y="15196"/>
                        <a:pt x="15534" y="15020"/>
                      </a:cubicBezTo>
                      <a:lnTo>
                        <a:pt x="8146" y="14060"/>
                      </a:lnTo>
                      <a:cubicBezTo>
                        <a:pt x="6712" y="13884"/>
                        <a:pt x="5088" y="13667"/>
                        <a:pt x="3816" y="12801"/>
                      </a:cubicBezTo>
                      <a:cubicBezTo>
                        <a:pt x="2219" y="11719"/>
                        <a:pt x="1259" y="9716"/>
                        <a:pt x="961" y="6848"/>
                      </a:cubicBezTo>
                      <a:cubicBezTo>
                        <a:pt x="880" y="6157"/>
                        <a:pt x="839" y="5454"/>
                        <a:pt x="799" y="4777"/>
                      </a:cubicBezTo>
                      <a:cubicBezTo>
                        <a:pt x="717" y="3194"/>
                        <a:pt x="623" y="1557"/>
                        <a:pt x="109" y="41"/>
                      </a:cubicBezTo>
                      <a:cubicBezTo>
                        <a:pt x="109" y="14"/>
                        <a:pt x="82" y="1"/>
                        <a:pt x="54"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34"/>
              <p:cNvSpPr/>
              <p:nvPr/>
            </p:nvSpPr>
            <p:spPr>
              <a:xfrm>
                <a:off x="-2032787" y="6906683"/>
                <a:ext cx="227869" cy="769784"/>
              </a:xfrm>
              <a:custGeom>
                <a:avLst/>
                <a:gdLst/>
                <a:ahLst/>
                <a:cxnLst/>
                <a:rect l="l" t="t" r="r" b="b"/>
                <a:pathLst>
                  <a:path w="12364" h="41768" extrusionOk="0">
                    <a:moveTo>
                      <a:pt x="5134" y="0"/>
                    </a:moveTo>
                    <a:cubicBezTo>
                      <a:pt x="5134" y="0"/>
                      <a:pt x="1334" y="10661"/>
                      <a:pt x="521" y="21132"/>
                    </a:cubicBezTo>
                    <a:cubicBezTo>
                      <a:pt x="508" y="21195"/>
                      <a:pt x="521" y="21246"/>
                      <a:pt x="508" y="21335"/>
                    </a:cubicBezTo>
                    <a:cubicBezTo>
                      <a:pt x="508" y="21424"/>
                      <a:pt x="496" y="21513"/>
                      <a:pt x="496" y="21589"/>
                    </a:cubicBezTo>
                    <a:cubicBezTo>
                      <a:pt x="0" y="31882"/>
                      <a:pt x="9263" y="41767"/>
                      <a:pt x="9263" y="41767"/>
                    </a:cubicBezTo>
                    <a:lnTo>
                      <a:pt x="12364" y="32314"/>
                    </a:lnTo>
                    <a:lnTo>
                      <a:pt x="5134" y="0"/>
                    </a:ln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1987596" y="6830493"/>
                <a:ext cx="551297" cy="723525"/>
              </a:xfrm>
              <a:custGeom>
                <a:avLst/>
                <a:gdLst/>
                <a:ahLst/>
                <a:cxnLst/>
                <a:rect l="l" t="t" r="r" b="b"/>
                <a:pathLst>
                  <a:path w="29913" h="39258" extrusionOk="0">
                    <a:moveTo>
                      <a:pt x="14592" y="0"/>
                    </a:moveTo>
                    <a:cubicBezTo>
                      <a:pt x="8707" y="0"/>
                      <a:pt x="4204" y="1937"/>
                      <a:pt x="2682" y="4134"/>
                    </a:cubicBezTo>
                    <a:cubicBezTo>
                      <a:pt x="0" y="8010"/>
                      <a:pt x="6735" y="37998"/>
                      <a:pt x="6735" y="37998"/>
                    </a:cubicBezTo>
                    <a:cubicBezTo>
                      <a:pt x="8330" y="38917"/>
                      <a:pt x="10421" y="39258"/>
                      <a:pt x="12646" y="39258"/>
                    </a:cubicBezTo>
                    <a:cubicBezTo>
                      <a:pt x="19033" y="39258"/>
                      <a:pt x="26520" y="36448"/>
                      <a:pt x="26520" y="36448"/>
                    </a:cubicBezTo>
                    <a:lnTo>
                      <a:pt x="29912" y="4211"/>
                    </a:lnTo>
                    <a:cubicBezTo>
                      <a:pt x="24473" y="1148"/>
                      <a:pt x="19123" y="0"/>
                      <a:pt x="14592" y="0"/>
                    </a:cubicBez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1525777" y="6860553"/>
                <a:ext cx="222487" cy="784307"/>
              </a:xfrm>
              <a:custGeom>
                <a:avLst/>
                <a:gdLst/>
                <a:ahLst/>
                <a:cxnLst/>
                <a:rect l="l" t="t" r="r" b="b"/>
                <a:pathLst>
                  <a:path w="12072" h="42556" extrusionOk="0">
                    <a:moveTo>
                      <a:pt x="2326" y="0"/>
                    </a:moveTo>
                    <a:cubicBezTo>
                      <a:pt x="2326" y="0"/>
                      <a:pt x="2059" y="1843"/>
                      <a:pt x="1690" y="4727"/>
                    </a:cubicBezTo>
                    <a:cubicBezTo>
                      <a:pt x="1678" y="4854"/>
                      <a:pt x="1652" y="4981"/>
                      <a:pt x="1639" y="5121"/>
                    </a:cubicBezTo>
                    <a:cubicBezTo>
                      <a:pt x="1106" y="9390"/>
                      <a:pt x="432" y="15718"/>
                      <a:pt x="178" y="21703"/>
                    </a:cubicBezTo>
                    <a:cubicBezTo>
                      <a:pt x="140" y="22402"/>
                      <a:pt x="115" y="23101"/>
                      <a:pt x="102" y="23787"/>
                    </a:cubicBezTo>
                    <a:cubicBezTo>
                      <a:pt x="0" y="27980"/>
                      <a:pt x="153" y="31856"/>
                      <a:pt x="775" y="34537"/>
                    </a:cubicBezTo>
                    <a:cubicBezTo>
                      <a:pt x="813" y="34728"/>
                      <a:pt x="864" y="34906"/>
                      <a:pt x="902" y="35083"/>
                    </a:cubicBezTo>
                    <a:cubicBezTo>
                      <a:pt x="915" y="35122"/>
                      <a:pt x="928" y="35147"/>
                      <a:pt x="928" y="35185"/>
                    </a:cubicBezTo>
                    <a:cubicBezTo>
                      <a:pt x="2598" y="41217"/>
                      <a:pt x="5836" y="42555"/>
                      <a:pt x="8404" y="42555"/>
                    </a:cubicBezTo>
                    <a:cubicBezTo>
                      <a:pt x="8903" y="42555"/>
                      <a:pt x="9378" y="42505"/>
                      <a:pt x="9810" y="42428"/>
                    </a:cubicBezTo>
                    <a:cubicBezTo>
                      <a:pt x="11131" y="42174"/>
                      <a:pt x="12072" y="40979"/>
                      <a:pt x="11970" y="39633"/>
                    </a:cubicBezTo>
                    <a:cubicBezTo>
                      <a:pt x="11843" y="37485"/>
                      <a:pt x="11576" y="33826"/>
                      <a:pt x="11170" y="29569"/>
                    </a:cubicBezTo>
                    <a:cubicBezTo>
                      <a:pt x="11157" y="29505"/>
                      <a:pt x="11157" y="29429"/>
                      <a:pt x="11144" y="29353"/>
                    </a:cubicBezTo>
                    <a:cubicBezTo>
                      <a:pt x="10788" y="25579"/>
                      <a:pt x="10318" y="21360"/>
                      <a:pt x="9721" y="17332"/>
                    </a:cubicBezTo>
                    <a:cubicBezTo>
                      <a:pt x="7980" y="5604"/>
                      <a:pt x="5579" y="2453"/>
                      <a:pt x="5146" y="1982"/>
                    </a:cubicBezTo>
                    <a:cubicBezTo>
                      <a:pt x="5121" y="1957"/>
                      <a:pt x="5096" y="1932"/>
                      <a:pt x="5070" y="1906"/>
                    </a:cubicBezTo>
                    <a:lnTo>
                      <a:pt x="4981" y="1843"/>
                    </a:lnTo>
                    <a:lnTo>
                      <a:pt x="2326" y="0"/>
                    </a:ln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2002359" y="6329474"/>
                <a:ext cx="612189" cy="686628"/>
              </a:xfrm>
              <a:custGeom>
                <a:avLst/>
                <a:gdLst/>
                <a:ahLst/>
                <a:cxnLst/>
                <a:rect l="l" t="t" r="r" b="b"/>
                <a:pathLst>
                  <a:path w="33217" h="37256" extrusionOk="0">
                    <a:moveTo>
                      <a:pt x="23766" y="0"/>
                    </a:moveTo>
                    <a:cubicBezTo>
                      <a:pt x="22849" y="0"/>
                      <a:pt x="21946" y="191"/>
                      <a:pt x="21028" y="191"/>
                    </a:cubicBezTo>
                    <a:cubicBezTo>
                      <a:pt x="20957" y="191"/>
                      <a:pt x="20886" y="190"/>
                      <a:pt x="20815" y="188"/>
                    </a:cubicBezTo>
                    <a:cubicBezTo>
                      <a:pt x="20169" y="168"/>
                      <a:pt x="19563" y="55"/>
                      <a:pt x="18929" y="55"/>
                    </a:cubicBezTo>
                    <a:cubicBezTo>
                      <a:pt x="18751" y="55"/>
                      <a:pt x="18571" y="64"/>
                      <a:pt x="18388" y="86"/>
                    </a:cubicBezTo>
                    <a:cubicBezTo>
                      <a:pt x="16126" y="340"/>
                      <a:pt x="14042" y="1674"/>
                      <a:pt x="12606" y="3415"/>
                    </a:cubicBezTo>
                    <a:cubicBezTo>
                      <a:pt x="10865" y="5537"/>
                      <a:pt x="9963" y="8269"/>
                      <a:pt x="9544" y="11001"/>
                    </a:cubicBezTo>
                    <a:cubicBezTo>
                      <a:pt x="9277" y="12780"/>
                      <a:pt x="9150" y="14724"/>
                      <a:pt x="8006" y="16122"/>
                    </a:cubicBezTo>
                    <a:cubicBezTo>
                      <a:pt x="6774" y="17647"/>
                      <a:pt x="4537" y="18257"/>
                      <a:pt x="3661" y="20010"/>
                    </a:cubicBezTo>
                    <a:cubicBezTo>
                      <a:pt x="2784" y="21764"/>
                      <a:pt x="3622" y="23937"/>
                      <a:pt x="3216" y="25868"/>
                    </a:cubicBezTo>
                    <a:cubicBezTo>
                      <a:pt x="2962" y="26999"/>
                      <a:pt x="2301" y="27977"/>
                      <a:pt x="1653" y="28943"/>
                    </a:cubicBezTo>
                    <a:cubicBezTo>
                      <a:pt x="1018" y="29909"/>
                      <a:pt x="369" y="30913"/>
                      <a:pt x="179" y="32056"/>
                    </a:cubicBezTo>
                    <a:cubicBezTo>
                      <a:pt x="1" y="33187"/>
                      <a:pt x="382" y="34509"/>
                      <a:pt x="1386" y="35068"/>
                    </a:cubicBezTo>
                    <a:cubicBezTo>
                      <a:pt x="1819" y="35313"/>
                      <a:pt x="2287" y="35390"/>
                      <a:pt x="2775" y="35390"/>
                    </a:cubicBezTo>
                    <a:cubicBezTo>
                      <a:pt x="3630" y="35390"/>
                      <a:pt x="4543" y="35151"/>
                      <a:pt x="5424" y="35151"/>
                    </a:cubicBezTo>
                    <a:cubicBezTo>
                      <a:pt x="5501" y="35151"/>
                      <a:pt x="5578" y="35153"/>
                      <a:pt x="5655" y="35157"/>
                    </a:cubicBezTo>
                    <a:cubicBezTo>
                      <a:pt x="7409" y="35258"/>
                      <a:pt x="8947" y="36529"/>
                      <a:pt x="10713" y="36593"/>
                    </a:cubicBezTo>
                    <a:cubicBezTo>
                      <a:pt x="10762" y="36595"/>
                      <a:pt x="10812" y="36595"/>
                      <a:pt x="10862" y="36595"/>
                    </a:cubicBezTo>
                    <a:cubicBezTo>
                      <a:pt x="12128" y="36595"/>
                      <a:pt x="13329" y="35991"/>
                      <a:pt x="14588" y="35868"/>
                    </a:cubicBezTo>
                    <a:cubicBezTo>
                      <a:pt x="14764" y="35851"/>
                      <a:pt x="14939" y="35843"/>
                      <a:pt x="15114" y="35843"/>
                    </a:cubicBezTo>
                    <a:cubicBezTo>
                      <a:pt x="16755" y="35843"/>
                      <a:pt x="18343" y="36546"/>
                      <a:pt x="19951" y="36948"/>
                    </a:cubicBezTo>
                    <a:cubicBezTo>
                      <a:pt x="20706" y="37136"/>
                      <a:pt x="21485" y="37256"/>
                      <a:pt x="22256" y="37256"/>
                    </a:cubicBezTo>
                    <a:cubicBezTo>
                      <a:pt x="22951" y="37256"/>
                      <a:pt x="23640" y="37158"/>
                      <a:pt x="24296" y="36923"/>
                    </a:cubicBezTo>
                    <a:cubicBezTo>
                      <a:pt x="25669" y="36427"/>
                      <a:pt x="26863" y="35233"/>
                      <a:pt x="27041" y="33772"/>
                    </a:cubicBezTo>
                    <a:cubicBezTo>
                      <a:pt x="27130" y="33022"/>
                      <a:pt x="26952" y="32247"/>
                      <a:pt x="27155" y="31523"/>
                    </a:cubicBezTo>
                    <a:cubicBezTo>
                      <a:pt x="27486" y="30341"/>
                      <a:pt x="28680" y="29667"/>
                      <a:pt x="29532" y="28791"/>
                    </a:cubicBezTo>
                    <a:cubicBezTo>
                      <a:pt x="30828" y="27431"/>
                      <a:pt x="31349" y="25525"/>
                      <a:pt x="30955" y="23695"/>
                    </a:cubicBezTo>
                    <a:cubicBezTo>
                      <a:pt x="30510" y="21827"/>
                      <a:pt x="29112" y="20036"/>
                      <a:pt x="29582" y="18181"/>
                    </a:cubicBezTo>
                    <a:cubicBezTo>
                      <a:pt x="29925" y="16872"/>
                      <a:pt x="31107" y="15982"/>
                      <a:pt x="31882" y="14877"/>
                    </a:cubicBezTo>
                    <a:cubicBezTo>
                      <a:pt x="33089" y="13072"/>
                      <a:pt x="33216" y="10773"/>
                      <a:pt x="32225" y="8854"/>
                    </a:cubicBezTo>
                    <a:cubicBezTo>
                      <a:pt x="31425" y="7367"/>
                      <a:pt x="30014" y="6287"/>
                      <a:pt x="29201" y="4813"/>
                    </a:cubicBezTo>
                    <a:cubicBezTo>
                      <a:pt x="28604" y="3746"/>
                      <a:pt x="28337" y="2488"/>
                      <a:pt x="27549" y="1560"/>
                    </a:cubicBezTo>
                    <a:cubicBezTo>
                      <a:pt x="26711" y="582"/>
                      <a:pt x="25389" y="99"/>
                      <a:pt x="24106" y="10"/>
                    </a:cubicBezTo>
                    <a:cubicBezTo>
                      <a:pt x="23992" y="3"/>
                      <a:pt x="23879" y="0"/>
                      <a:pt x="23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1537960" y="7074119"/>
                <a:ext cx="30704" cy="434911"/>
              </a:xfrm>
              <a:custGeom>
                <a:avLst/>
                <a:gdLst/>
                <a:ahLst/>
                <a:cxnLst/>
                <a:rect l="l" t="t" r="r" b="b"/>
                <a:pathLst>
                  <a:path w="1666" h="23598" extrusionOk="0">
                    <a:moveTo>
                      <a:pt x="102" y="1"/>
                    </a:moveTo>
                    <a:cubicBezTo>
                      <a:pt x="51" y="13"/>
                      <a:pt x="1" y="52"/>
                      <a:pt x="13" y="115"/>
                    </a:cubicBezTo>
                    <a:lnTo>
                      <a:pt x="1462" y="23495"/>
                    </a:lnTo>
                    <a:cubicBezTo>
                      <a:pt x="1462" y="23546"/>
                      <a:pt x="1513" y="23597"/>
                      <a:pt x="1563" y="23597"/>
                    </a:cubicBezTo>
                    <a:lnTo>
                      <a:pt x="1576" y="23597"/>
                    </a:lnTo>
                    <a:cubicBezTo>
                      <a:pt x="1627" y="23597"/>
                      <a:pt x="1665" y="23546"/>
                      <a:pt x="1665" y="23495"/>
                    </a:cubicBezTo>
                    <a:lnTo>
                      <a:pt x="204" y="102"/>
                    </a:lnTo>
                    <a:cubicBezTo>
                      <a:pt x="204" y="39"/>
                      <a:pt x="153" y="1"/>
                      <a:pt x="102"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1552943" y="7122775"/>
                <a:ext cx="27184" cy="79691"/>
              </a:xfrm>
              <a:custGeom>
                <a:avLst/>
                <a:gdLst/>
                <a:ahLst/>
                <a:cxnLst/>
                <a:rect l="l" t="t" r="r" b="b"/>
                <a:pathLst>
                  <a:path w="1475" h="4324" extrusionOk="0">
                    <a:moveTo>
                      <a:pt x="103" y="1"/>
                    </a:moveTo>
                    <a:cubicBezTo>
                      <a:pt x="94" y="1"/>
                      <a:pt x="85" y="2"/>
                      <a:pt x="77" y="4"/>
                    </a:cubicBezTo>
                    <a:cubicBezTo>
                      <a:pt x="26" y="29"/>
                      <a:pt x="0" y="80"/>
                      <a:pt x="13" y="131"/>
                    </a:cubicBezTo>
                    <a:lnTo>
                      <a:pt x="1271" y="4248"/>
                    </a:lnTo>
                    <a:cubicBezTo>
                      <a:pt x="1284" y="4286"/>
                      <a:pt x="1322" y="4324"/>
                      <a:pt x="1360" y="4324"/>
                    </a:cubicBezTo>
                    <a:cubicBezTo>
                      <a:pt x="1373" y="4324"/>
                      <a:pt x="1385" y="4324"/>
                      <a:pt x="1398" y="4311"/>
                    </a:cubicBezTo>
                    <a:cubicBezTo>
                      <a:pt x="1449" y="4299"/>
                      <a:pt x="1474" y="4248"/>
                      <a:pt x="1462" y="4184"/>
                    </a:cubicBezTo>
                    <a:lnTo>
                      <a:pt x="204" y="80"/>
                    </a:lnTo>
                    <a:cubicBezTo>
                      <a:pt x="193" y="27"/>
                      <a:pt x="147" y="1"/>
                      <a:pt x="103"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1435857" y="7399759"/>
                <a:ext cx="119353" cy="240880"/>
              </a:xfrm>
              <a:custGeom>
                <a:avLst/>
                <a:gdLst/>
                <a:ahLst/>
                <a:cxnLst/>
                <a:rect l="l" t="t" r="r" b="b"/>
                <a:pathLst>
                  <a:path w="6476" h="13070" extrusionOk="0">
                    <a:moveTo>
                      <a:pt x="5594" y="0"/>
                    </a:moveTo>
                    <a:cubicBezTo>
                      <a:pt x="5141" y="0"/>
                      <a:pt x="4664" y="127"/>
                      <a:pt x="4232" y="375"/>
                    </a:cubicBezTo>
                    <a:cubicBezTo>
                      <a:pt x="3698" y="680"/>
                      <a:pt x="3203" y="1150"/>
                      <a:pt x="2694" y="1862"/>
                    </a:cubicBezTo>
                    <a:cubicBezTo>
                      <a:pt x="395" y="5013"/>
                      <a:pt x="1" y="9499"/>
                      <a:pt x="1716" y="13006"/>
                    </a:cubicBezTo>
                    <a:cubicBezTo>
                      <a:pt x="1729" y="13044"/>
                      <a:pt x="1767" y="13069"/>
                      <a:pt x="1805" y="13069"/>
                    </a:cubicBezTo>
                    <a:lnTo>
                      <a:pt x="1856" y="13069"/>
                    </a:lnTo>
                    <a:cubicBezTo>
                      <a:pt x="1907" y="13044"/>
                      <a:pt x="1932" y="12980"/>
                      <a:pt x="1907" y="12930"/>
                    </a:cubicBezTo>
                    <a:cubicBezTo>
                      <a:pt x="217" y="9473"/>
                      <a:pt x="598" y="5077"/>
                      <a:pt x="2860" y="1976"/>
                    </a:cubicBezTo>
                    <a:cubicBezTo>
                      <a:pt x="3355" y="1290"/>
                      <a:pt x="3825" y="833"/>
                      <a:pt x="4334" y="540"/>
                    </a:cubicBezTo>
                    <a:cubicBezTo>
                      <a:pt x="4739" y="314"/>
                      <a:pt x="5180" y="195"/>
                      <a:pt x="5598" y="195"/>
                    </a:cubicBezTo>
                    <a:cubicBezTo>
                      <a:pt x="5836" y="195"/>
                      <a:pt x="6066" y="233"/>
                      <a:pt x="6278" y="312"/>
                    </a:cubicBezTo>
                    <a:cubicBezTo>
                      <a:pt x="6295" y="320"/>
                      <a:pt x="6311" y="324"/>
                      <a:pt x="6326" y="324"/>
                    </a:cubicBezTo>
                    <a:cubicBezTo>
                      <a:pt x="6425" y="324"/>
                      <a:pt x="6475" y="167"/>
                      <a:pt x="6354" y="134"/>
                    </a:cubicBezTo>
                    <a:cubicBezTo>
                      <a:pt x="6119" y="44"/>
                      <a:pt x="5860" y="0"/>
                      <a:pt x="5594"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1936306" y="7039434"/>
                <a:ext cx="74955" cy="489501"/>
              </a:xfrm>
              <a:custGeom>
                <a:avLst/>
                <a:gdLst/>
                <a:ahLst/>
                <a:cxnLst/>
                <a:rect l="l" t="t" r="r" b="b"/>
                <a:pathLst>
                  <a:path w="4067" h="26560" extrusionOk="0">
                    <a:moveTo>
                      <a:pt x="442" y="0"/>
                    </a:moveTo>
                    <a:cubicBezTo>
                      <a:pt x="397" y="0"/>
                      <a:pt x="356" y="46"/>
                      <a:pt x="356" y="91"/>
                    </a:cubicBezTo>
                    <a:cubicBezTo>
                      <a:pt x="0" y="9024"/>
                      <a:pt x="1182" y="17957"/>
                      <a:pt x="3863" y="26483"/>
                    </a:cubicBezTo>
                    <a:cubicBezTo>
                      <a:pt x="3876" y="26521"/>
                      <a:pt x="3914" y="26559"/>
                      <a:pt x="3965" y="26559"/>
                    </a:cubicBezTo>
                    <a:lnTo>
                      <a:pt x="3990" y="26559"/>
                    </a:lnTo>
                    <a:cubicBezTo>
                      <a:pt x="4041" y="26534"/>
                      <a:pt x="4066" y="26483"/>
                      <a:pt x="4054" y="26432"/>
                    </a:cubicBezTo>
                    <a:cubicBezTo>
                      <a:pt x="1385" y="17919"/>
                      <a:pt x="191" y="9011"/>
                      <a:pt x="547" y="104"/>
                    </a:cubicBezTo>
                    <a:cubicBezTo>
                      <a:pt x="559" y="40"/>
                      <a:pt x="509" y="2"/>
                      <a:pt x="458" y="2"/>
                    </a:cubicBezTo>
                    <a:cubicBezTo>
                      <a:pt x="452" y="1"/>
                      <a:pt x="447" y="0"/>
                      <a:pt x="44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948727" y="7086541"/>
                <a:ext cx="25544" cy="113363"/>
              </a:xfrm>
              <a:custGeom>
                <a:avLst/>
                <a:gdLst/>
                <a:ahLst/>
                <a:cxnLst/>
                <a:rect l="l" t="t" r="r" b="b"/>
                <a:pathLst>
                  <a:path w="1386" h="6151" extrusionOk="0">
                    <a:moveTo>
                      <a:pt x="102" y="0"/>
                    </a:moveTo>
                    <a:cubicBezTo>
                      <a:pt x="39" y="0"/>
                      <a:pt x="1" y="51"/>
                      <a:pt x="1" y="115"/>
                    </a:cubicBezTo>
                    <a:cubicBezTo>
                      <a:pt x="166" y="2135"/>
                      <a:pt x="560" y="4143"/>
                      <a:pt x="1183" y="6074"/>
                    </a:cubicBezTo>
                    <a:cubicBezTo>
                      <a:pt x="1195" y="6112"/>
                      <a:pt x="1233" y="6138"/>
                      <a:pt x="1271" y="6150"/>
                    </a:cubicBezTo>
                    <a:cubicBezTo>
                      <a:pt x="1284" y="6150"/>
                      <a:pt x="1297" y="6150"/>
                      <a:pt x="1310" y="6138"/>
                    </a:cubicBezTo>
                    <a:cubicBezTo>
                      <a:pt x="1360" y="6125"/>
                      <a:pt x="1386" y="6074"/>
                      <a:pt x="1373" y="6023"/>
                    </a:cubicBezTo>
                    <a:cubicBezTo>
                      <a:pt x="751" y="4092"/>
                      <a:pt x="357" y="2109"/>
                      <a:pt x="204" y="89"/>
                    </a:cubicBezTo>
                    <a:cubicBezTo>
                      <a:pt x="204" y="38"/>
                      <a:pt x="153" y="0"/>
                      <a:pt x="10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1967231" y="7795175"/>
                <a:ext cx="8220" cy="165594"/>
              </a:xfrm>
              <a:custGeom>
                <a:avLst/>
                <a:gdLst/>
                <a:ahLst/>
                <a:cxnLst/>
                <a:rect l="l" t="t" r="r" b="b"/>
                <a:pathLst>
                  <a:path w="446" h="8985" fill="none" extrusionOk="0">
                    <a:moveTo>
                      <a:pt x="1" y="1"/>
                    </a:moveTo>
                    <a:lnTo>
                      <a:pt x="446" y="8984"/>
                    </a:lnTo>
                  </a:path>
                </a:pathLst>
              </a:custGeom>
              <a:noFill/>
              <a:ln w="8250"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1543341" y="7793774"/>
                <a:ext cx="8201" cy="165594"/>
              </a:xfrm>
              <a:custGeom>
                <a:avLst/>
                <a:gdLst/>
                <a:ahLst/>
                <a:cxnLst/>
                <a:rect l="l" t="t" r="r" b="b"/>
                <a:pathLst>
                  <a:path w="445" h="8985" fill="none" extrusionOk="0">
                    <a:moveTo>
                      <a:pt x="0" y="1"/>
                    </a:moveTo>
                    <a:lnTo>
                      <a:pt x="445" y="8984"/>
                    </a:lnTo>
                  </a:path>
                </a:pathLst>
              </a:custGeom>
              <a:noFill/>
              <a:ln w="8250"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2113123" y="6855835"/>
                <a:ext cx="664881" cy="997505"/>
              </a:xfrm>
              <a:custGeom>
                <a:avLst/>
                <a:gdLst/>
                <a:ahLst/>
                <a:cxnLst/>
                <a:rect l="l" t="t" r="r" b="b"/>
                <a:pathLst>
                  <a:path w="36076" h="54124" extrusionOk="0">
                    <a:moveTo>
                      <a:pt x="18167" y="1"/>
                    </a:moveTo>
                    <a:cubicBezTo>
                      <a:pt x="17389" y="1"/>
                      <a:pt x="16589" y="59"/>
                      <a:pt x="15770" y="180"/>
                    </a:cubicBezTo>
                    <a:cubicBezTo>
                      <a:pt x="6240" y="1578"/>
                      <a:pt x="1093" y="7308"/>
                      <a:pt x="458" y="22277"/>
                    </a:cubicBezTo>
                    <a:cubicBezTo>
                      <a:pt x="1" y="33332"/>
                      <a:pt x="801" y="45492"/>
                      <a:pt x="1259" y="51109"/>
                    </a:cubicBezTo>
                    <a:cubicBezTo>
                      <a:pt x="1395" y="52814"/>
                      <a:pt x="2829" y="54123"/>
                      <a:pt x="4533" y="54123"/>
                    </a:cubicBezTo>
                    <a:cubicBezTo>
                      <a:pt x="4581" y="54123"/>
                      <a:pt x="4629" y="54122"/>
                      <a:pt x="4677" y="54120"/>
                    </a:cubicBezTo>
                    <a:lnTo>
                      <a:pt x="32899" y="52913"/>
                    </a:lnTo>
                    <a:cubicBezTo>
                      <a:pt x="33038" y="52913"/>
                      <a:pt x="33191" y="52900"/>
                      <a:pt x="33343" y="52862"/>
                    </a:cubicBezTo>
                    <a:cubicBezTo>
                      <a:pt x="33407" y="52849"/>
                      <a:pt x="33470" y="52837"/>
                      <a:pt x="33534" y="52824"/>
                    </a:cubicBezTo>
                    <a:cubicBezTo>
                      <a:pt x="35033" y="52455"/>
                      <a:pt x="36075" y="51109"/>
                      <a:pt x="36050" y="49571"/>
                    </a:cubicBezTo>
                    <a:cubicBezTo>
                      <a:pt x="35897" y="41312"/>
                      <a:pt x="35376" y="19583"/>
                      <a:pt x="33915" y="13446"/>
                    </a:cubicBezTo>
                    <a:cubicBezTo>
                      <a:pt x="33064" y="9837"/>
                      <a:pt x="31081" y="6368"/>
                      <a:pt x="28222" y="3852"/>
                    </a:cubicBezTo>
                    <a:cubicBezTo>
                      <a:pt x="27892" y="3547"/>
                      <a:pt x="27536" y="3268"/>
                      <a:pt x="27180" y="3001"/>
                    </a:cubicBezTo>
                    <a:lnTo>
                      <a:pt x="27168" y="3001"/>
                    </a:lnTo>
                    <a:cubicBezTo>
                      <a:pt x="24687" y="1153"/>
                      <a:pt x="21638" y="1"/>
                      <a:pt x="18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1611735" y="6911125"/>
                <a:ext cx="139128" cy="918975"/>
              </a:xfrm>
              <a:custGeom>
                <a:avLst/>
                <a:gdLst/>
                <a:ahLst/>
                <a:cxnLst/>
                <a:rect l="l" t="t" r="r" b="b"/>
                <a:pathLst>
                  <a:path w="7549" h="49863" extrusionOk="0">
                    <a:moveTo>
                      <a:pt x="1" y="1"/>
                    </a:moveTo>
                    <a:lnTo>
                      <a:pt x="1" y="1"/>
                    </a:lnTo>
                    <a:cubicBezTo>
                      <a:pt x="509" y="522"/>
                      <a:pt x="992" y="1081"/>
                      <a:pt x="1424" y="1678"/>
                    </a:cubicBezTo>
                    <a:cubicBezTo>
                      <a:pt x="4054" y="5249"/>
                      <a:pt x="5020" y="9798"/>
                      <a:pt x="5605" y="13788"/>
                    </a:cubicBezTo>
                    <a:cubicBezTo>
                      <a:pt x="7358" y="25745"/>
                      <a:pt x="6774" y="37994"/>
                      <a:pt x="6138" y="49862"/>
                    </a:cubicBezTo>
                    <a:cubicBezTo>
                      <a:pt x="6202" y="49849"/>
                      <a:pt x="6265" y="49837"/>
                      <a:pt x="6329" y="49824"/>
                    </a:cubicBezTo>
                    <a:cubicBezTo>
                      <a:pt x="6977" y="37956"/>
                      <a:pt x="7549" y="25719"/>
                      <a:pt x="5795" y="13762"/>
                    </a:cubicBezTo>
                    <a:cubicBezTo>
                      <a:pt x="5211" y="9747"/>
                      <a:pt x="4245" y="5160"/>
                      <a:pt x="1589" y="1551"/>
                    </a:cubicBezTo>
                    <a:cubicBezTo>
                      <a:pt x="1411" y="1310"/>
                      <a:pt x="1233" y="1081"/>
                      <a:pt x="1030" y="852"/>
                    </a:cubicBezTo>
                    <a:cubicBezTo>
                      <a:pt x="700" y="560"/>
                      <a:pt x="357"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80" name="Google Shape;1480;p40"/>
          <p:cNvSpPr txBox="1">
            <a:spLocks noGrp="1"/>
          </p:cNvSpPr>
          <p:nvPr>
            <p:ph type="title" idx="4294967295"/>
          </p:nvPr>
        </p:nvSpPr>
        <p:spPr>
          <a:xfrm>
            <a:off x="3200400" y="1009650"/>
            <a:ext cx="5097463" cy="20272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chemeClr val="dk1"/>
              </a:buClr>
              <a:buSzPts val="3000"/>
              <a:buFont typeface="Catamaran"/>
              <a:buNone/>
              <a:tabLst/>
              <a:defRPr/>
            </a:pPr>
            <a:r>
              <a:rPr kumimoji="0" lang="en-GB" sz="3000" b="1" i="0" u="none" strike="noStrike" kern="0" cap="none" spc="0" normalizeH="0" baseline="0" noProof="0" dirty="0">
                <a:ln>
                  <a:noFill/>
                </a:ln>
                <a:solidFill>
                  <a:schemeClr val="dk1"/>
                </a:solidFill>
                <a:effectLst/>
                <a:uLnTx/>
                <a:uFillTx/>
                <a:latin typeface="Catamaran"/>
                <a:ea typeface="Catamaran"/>
                <a:cs typeface="Catamaran"/>
                <a:sym typeface="Catamaran"/>
              </a:rPr>
              <a:t>So what IS reflection?</a:t>
            </a:r>
          </a:p>
        </p:txBody>
      </p:sp>
      <p:grpSp>
        <p:nvGrpSpPr>
          <p:cNvPr id="1405" name="Google Shape;1405;p40">
            <a:extLst>
              <a:ext uri="{C183D7F6-B498-43B3-948B-1728B52AA6E4}">
                <adec:decorative xmlns:adec="http://schemas.microsoft.com/office/drawing/2017/decorative" val="1"/>
              </a:ext>
            </a:extLst>
          </p:cNvPr>
          <p:cNvGrpSpPr/>
          <p:nvPr/>
        </p:nvGrpSpPr>
        <p:grpSpPr>
          <a:xfrm>
            <a:off x="266700" y="108850"/>
            <a:ext cx="2962350" cy="2699900"/>
            <a:chOff x="6508500" y="278900"/>
            <a:chExt cx="2962350" cy="2699900"/>
          </a:xfrm>
        </p:grpSpPr>
        <p:sp>
          <p:nvSpPr>
            <p:cNvPr id="1406" name="Google Shape;1406;p40"/>
            <p:cNvSpPr/>
            <p:nvPr/>
          </p:nvSpPr>
          <p:spPr>
            <a:xfrm>
              <a:off x="6508500" y="278900"/>
              <a:ext cx="2962275" cy="2699900"/>
            </a:xfrm>
            <a:custGeom>
              <a:avLst/>
              <a:gdLst/>
              <a:ahLst/>
              <a:cxnLst/>
              <a:rect l="l" t="t" r="r" b="b"/>
              <a:pathLst>
                <a:path w="118491" h="107996" extrusionOk="0">
                  <a:moveTo>
                    <a:pt x="59938" y="1526"/>
                  </a:moveTo>
                  <a:lnTo>
                    <a:pt x="59938" y="21920"/>
                  </a:lnTo>
                  <a:lnTo>
                    <a:pt x="1538" y="21920"/>
                  </a:lnTo>
                  <a:lnTo>
                    <a:pt x="1525" y="1526"/>
                  </a:lnTo>
                  <a:close/>
                  <a:moveTo>
                    <a:pt x="116979" y="1526"/>
                  </a:moveTo>
                  <a:lnTo>
                    <a:pt x="116979" y="21920"/>
                  </a:lnTo>
                  <a:lnTo>
                    <a:pt x="60700" y="21920"/>
                  </a:lnTo>
                  <a:lnTo>
                    <a:pt x="60700" y="1526"/>
                  </a:lnTo>
                  <a:close/>
                  <a:moveTo>
                    <a:pt x="59938" y="22682"/>
                  </a:moveTo>
                  <a:lnTo>
                    <a:pt x="59938" y="49633"/>
                  </a:lnTo>
                  <a:lnTo>
                    <a:pt x="1538" y="49633"/>
                  </a:lnTo>
                  <a:lnTo>
                    <a:pt x="1538" y="22682"/>
                  </a:lnTo>
                  <a:close/>
                  <a:moveTo>
                    <a:pt x="116979" y="22682"/>
                  </a:moveTo>
                  <a:lnTo>
                    <a:pt x="116979" y="49633"/>
                  </a:lnTo>
                  <a:lnTo>
                    <a:pt x="60700" y="49633"/>
                  </a:lnTo>
                  <a:lnTo>
                    <a:pt x="60700" y="22682"/>
                  </a:lnTo>
                  <a:close/>
                  <a:moveTo>
                    <a:pt x="59938" y="50396"/>
                  </a:moveTo>
                  <a:lnTo>
                    <a:pt x="59938" y="77347"/>
                  </a:lnTo>
                  <a:lnTo>
                    <a:pt x="1538" y="77347"/>
                  </a:lnTo>
                  <a:lnTo>
                    <a:pt x="1538" y="50396"/>
                  </a:lnTo>
                  <a:close/>
                  <a:moveTo>
                    <a:pt x="116979" y="50396"/>
                  </a:moveTo>
                  <a:lnTo>
                    <a:pt x="116979" y="77347"/>
                  </a:lnTo>
                  <a:lnTo>
                    <a:pt x="60700" y="77347"/>
                  </a:lnTo>
                  <a:lnTo>
                    <a:pt x="60700" y="50396"/>
                  </a:lnTo>
                  <a:close/>
                  <a:moveTo>
                    <a:pt x="116979" y="78109"/>
                  </a:moveTo>
                  <a:lnTo>
                    <a:pt x="116979" y="106471"/>
                  </a:lnTo>
                  <a:lnTo>
                    <a:pt x="1525" y="106471"/>
                  </a:lnTo>
                  <a:lnTo>
                    <a:pt x="1525" y="78109"/>
                  </a:lnTo>
                  <a:lnTo>
                    <a:pt x="59938" y="78109"/>
                  </a:lnTo>
                  <a:lnTo>
                    <a:pt x="59938" y="106217"/>
                  </a:lnTo>
                  <a:lnTo>
                    <a:pt x="60700" y="106217"/>
                  </a:lnTo>
                  <a:lnTo>
                    <a:pt x="60700" y="78109"/>
                  </a:lnTo>
                  <a:close/>
                  <a:moveTo>
                    <a:pt x="0" y="1"/>
                  </a:moveTo>
                  <a:lnTo>
                    <a:pt x="0" y="107996"/>
                  </a:lnTo>
                  <a:lnTo>
                    <a:pt x="118491" y="107996"/>
                  </a:lnTo>
                  <a:lnTo>
                    <a:pt x="118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0"/>
            <p:cNvSpPr/>
            <p:nvPr/>
          </p:nvSpPr>
          <p:spPr>
            <a:xfrm>
              <a:off x="6534150" y="304800"/>
              <a:ext cx="2936700" cy="2673900"/>
            </a:xfrm>
            <a:prstGeom prst="rect">
              <a:avLst/>
            </a:prstGeom>
            <a:solidFill>
              <a:srgbClr val="F1E3D3">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40">
            <a:extLst>
              <a:ext uri="{C183D7F6-B498-43B3-948B-1728B52AA6E4}">
                <adec:decorative xmlns:adec="http://schemas.microsoft.com/office/drawing/2017/decorative" val="1"/>
              </a:ext>
            </a:extLst>
          </p:cNvPr>
          <p:cNvSpPr/>
          <p:nvPr/>
        </p:nvSpPr>
        <p:spPr>
          <a:xfrm>
            <a:off x="314325" y="3925875"/>
            <a:ext cx="3990780" cy="979528"/>
          </a:xfrm>
          <a:custGeom>
            <a:avLst/>
            <a:gdLst/>
            <a:ahLst/>
            <a:cxnLst/>
            <a:rect l="l" t="t" r="r" b="b"/>
            <a:pathLst>
              <a:path w="228698" h="32670" extrusionOk="0">
                <a:moveTo>
                  <a:pt x="114349" y="0"/>
                </a:moveTo>
                <a:cubicBezTo>
                  <a:pt x="84018" y="0"/>
                  <a:pt x="54932" y="1716"/>
                  <a:pt x="33483" y="4791"/>
                </a:cubicBezTo>
                <a:cubicBezTo>
                  <a:pt x="12046" y="7853"/>
                  <a:pt x="0" y="12008"/>
                  <a:pt x="0" y="16341"/>
                </a:cubicBezTo>
                <a:cubicBezTo>
                  <a:pt x="0" y="20674"/>
                  <a:pt x="12046" y="24829"/>
                  <a:pt x="33483" y="27892"/>
                </a:cubicBezTo>
                <a:cubicBezTo>
                  <a:pt x="54932" y="30954"/>
                  <a:pt x="84018" y="32669"/>
                  <a:pt x="114349" y="32669"/>
                </a:cubicBezTo>
                <a:cubicBezTo>
                  <a:pt x="144667" y="32669"/>
                  <a:pt x="173753" y="30954"/>
                  <a:pt x="195202" y="27892"/>
                </a:cubicBezTo>
                <a:cubicBezTo>
                  <a:pt x="216651" y="24829"/>
                  <a:pt x="228697" y="20674"/>
                  <a:pt x="228697" y="16341"/>
                </a:cubicBezTo>
                <a:cubicBezTo>
                  <a:pt x="228697" y="12008"/>
                  <a:pt x="216651" y="7853"/>
                  <a:pt x="195202" y="4791"/>
                </a:cubicBezTo>
                <a:cubicBezTo>
                  <a:pt x="173753" y="1716"/>
                  <a:pt x="144667" y="0"/>
                  <a:pt x="114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9" name="Google Shape;1409;p40">
            <a:extLst>
              <a:ext uri="{C183D7F6-B498-43B3-948B-1728B52AA6E4}">
                <adec:decorative xmlns:adec="http://schemas.microsoft.com/office/drawing/2017/decorative" val="1"/>
              </a:ext>
            </a:extLst>
          </p:cNvPr>
          <p:cNvGrpSpPr/>
          <p:nvPr/>
        </p:nvGrpSpPr>
        <p:grpSpPr>
          <a:xfrm>
            <a:off x="2046078" y="1566600"/>
            <a:ext cx="1095856" cy="2789500"/>
            <a:chOff x="1588878" y="1261800"/>
            <a:chExt cx="1095856" cy="2789500"/>
          </a:xfrm>
        </p:grpSpPr>
        <p:sp>
          <p:nvSpPr>
            <p:cNvPr id="1410" name="Google Shape;1410;p40"/>
            <p:cNvSpPr/>
            <p:nvPr/>
          </p:nvSpPr>
          <p:spPr>
            <a:xfrm flipH="1">
              <a:off x="1588878" y="1991897"/>
              <a:ext cx="776295" cy="557824"/>
            </a:xfrm>
            <a:custGeom>
              <a:avLst/>
              <a:gdLst/>
              <a:ahLst/>
              <a:cxnLst/>
              <a:rect l="l" t="t" r="r" b="b"/>
              <a:pathLst>
                <a:path w="14199" h="10203" extrusionOk="0">
                  <a:moveTo>
                    <a:pt x="365" y="1"/>
                  </a:moveTo>
                  <a:lnTo>
                    <a:pt x="0" y="9202"/>
                  </a:lnTo>
                  <a:lnTo>
                    <a:pt x="12461" y="10199"/>
                  </a:lnTo>
                  <a:cubicBezTo>
                    <a:pt x="12490" y="10201"/>
                    <a:pt x="12518" y="10203"/>
                    <a:pt x="12547" y="10203"/>
                  </a:cubicBezTo>
                  <a:cubicBezTo>
                    <a:pt x="12771" y="10203"/>
                    <a:pt x="12994" y="10129"/>
                    <a:pt x="13174" y="9995"/>
                  </a:cubicBezTo>
                  <a:cubicBezTo>
                    <a:pt x="13207" y="9974"/>
                    <a:pt x="13244" y="9942"/>
                    <a:pt x="13276" y="9915"/>
                  </a:cubicBezTo>
                  <a:cubicBezTo>
                    <a:pt x="13464" y="9733"/>
                    <a:pt x="13582" y="9486"/>
                    <a:pt x="13603" y="9223"/>
                  </a:cubicBezTo>
                  <a:lnTo>
                    <a:pt x="14172" y="1813"/>
                  </a:lnTo>
                  <a:cubicBezTo>
                    <a:pt x="14199" y="1486"/>
                    <a:pt x="14070" y="1170"/>
                    <a:pt x="13829" y="950"/>
                  </a:cubicBezTo>
                  <a:cubicBezTo>
                    <a:pt x="13764" y="896"/>
                    <a:pt x="13700" y="843"/>
                    <a:pt x="13625" y="805"/>
                  </a:cubicBezTo>
                  <a:cubicBezTo>
                    <a:pt x="13485" y="725"/>
                    <a:pt x="13330" y="682"/>
                    <a:pt x="13169" y="671"/>
                  </a:cubicBezTo>
                  <a:lnTo>
                    <a:pt x="3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0"/>
            <p:cNvSpPr/>
            <p:nvPr/>
          </p:nvSpPr>
          <p:spPr>
            <a:xfrm flipH="1">
              <a:off x="1598227" y="2035908"/>
              <a:ext cx="46690" cy="502495"/>
            </a:xfrm>
            <a:custGeom>
              <a:avLst/>
              <a:gdLst/>
              <a:ahLst/>
              <a:cxnLst/>
              <a:rect l="l" t="t" r="r" b="b"/>
              <a:pathLst>
                <a:path w="854" h="9191" extrusionOk="0">
                  <a:moveTo>
                    <a:pt x="456" y="0"/>
                  </a:moveTo>
                  <a:cubicBezTo>
                    <a:pt x="622" y="188"/>
                    <a:pt x="719" y="429"/>
                    <a:pt x="724" y="686"/>
                  </a:cubicBezTo>
                  <a:cubicBezTo>
                    <a:pt x="783" y="1641"/>
                    <a:pt x="269" y="7920"/>
                    <a:pt x="0" y="9190"/>
                  </a:cubicBezTo>
                  <a:cubicBezTo>
                    <a:pt x="33" y="9164"/>
                    <a:pt x="70" y="9137"/>
                    <a:pt x="102" y="9110"/>
                  </a:cubicBezTo>
                  <a:cubicBezTo>
                    <a:pt x="392" y="7566"/>
                    <a:pt x="853" y="1448"/>
                    <a:pt x="805" y="681"/>
                  </a:cubicBezTo>
                  <a:cubicBezTo>
                    <a:pt x="794" y="493"/>
                    <a:pt x="746" y="311"/>
                    <a:pt x="655" y="145"/>
                  </a:cubicBezTo>
                  <a:cubicBezTo>
                    <a:pt x="596" y="86"/>
                    <a:pt x="526" y="38"/>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0"/>
            <p:cNvSpPr/>
            <p:nvPr/>
          </p:nvSpPr>
          <p:spPr>
            <a:xfrm flipH="1">
              <a:off x="1716702" y="2824450"/>
              <a:ext cx="854859" cy="128480"/>
            </a:xfrm>
            <a:custGeom>
              <a:avLst/>
              <a:gdLst/>
              <a:ahLst/>
              <a:cxnLst/>
              <a:rect l="l" t="t" r="r" b="b"/>
              <a:pathLst>
                <a:path w="15636" h="2350" extrusionOk="0">
                  <a:moveTo>
                    <a:pt x="4327" y="1"/>
                  </a:moveTo>
                  <a:lnTo>
                    <a:pt x="0" y="2033"/>
                  </a:lnTo>
                  <a:lnTo>
                    <a:pt x="11899" y="2349"/>
                  </a:lnTo>
                  <a:cubicBezTo>
                    <a:pt x="11995" y="2349"/>
                    <a:pt x="12092" y="2328"/>
                    <a:pt x="12183" y="2290"/>
                  </a:cubicBezTo>
                  <a:lnTo>
                    <a:pt x="15437" y="671"/>
                  </a:lnTo>
                  <a:cubicBezTo>
                    <a:pt x="15636" y="569"/>
                    <a:pt x="15561" y="295"/>
                    <a:pt x="15330" y="290"/>
                  </a:cubicBezTo>
                  <a:lnTo>
                    <a:pt x="4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0"/>
            <p:cNvSpPr/>
            <p:nvPr/>
          </p:nvSpPr>
          <p:spPr>
            <a:xfrm flipH="1">
              <a:off x="1888483" y="2935271"/>
              <a:ext cx="30507" cy="768367"/>
            </a:xfrm>
            <a:custGeom>
              <a:avLst/>
              <a:gdLst/>
              <a:ahLst/>
              <a:cxnLst/>
              <a:rect l="l" t="t" r="r" b="b"/>
              <a:pathLst>
                <a:path w="558" h="14054" fill="none" extrusionOk="0">
                  <a:moveTo>
                    <a:pt x="0" y="0"/>
                  </a:moveTo>
                  <a:lnTo>
                    <a:pt x="558" y="1405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0"/>
            <p:cNvSpPr/>
            <p:nvPr/>
          </p:nvSpPr>
          <p:spPr>
            <a:xfrm flipH="1">
              <a:off x="1606482" y="2854629"/>
              <a:ext cx="138977" cy="693958"/>
            </a:xfrm>
            <a:custGeom>
              <a:avLst/>
              <a:gdLst/>
              <a:ahLst/>
              <a:cxnLst/>
              <a:rect l="l" t="t" r="r" b="b"/>
              <a:pathLst>
                <a:path w="2542" h="12693" fill="none" extrusionOk="0">
                  <a:moveTo>
                    <a:pt x="0" y="1"/>
                  </a:moveTo>
                  <a:lnTo>
                    <a:pt x="2542" y="1269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0"/>
            <p:cNvSpPr/>
            <p:nvPr/>
          </p:nvSpPr>
          <p:spPr>
            <a:xfrm flipH="1">
              <a:off x="1728730" y="2944346"/>
              <a:ext cx="779521" cy="102948"/>
            </a:xfrm>
            <a:custGeom>
              <a:avLst/>
              <a:gdLst/>
              <a:ahLst/>
              <a:cxnLst/>
              <a:rect l="l" t="t" r="r" b="b"/>
              <a:pathLst>
                <a:path w="14258" h="1883" fill="none" extrusionOk="0">
                  <a:moveTo>
                    <a:pt x="0" y="1765"/>
                  </a:moveTo>
                  <a:lnTo>
                    <a:pt x="10805" y="1883"/>
                  </a:lnTo>
                  <a:lnTo>
                    <a:pt x="14258"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0"/>
            <p:cNvSpPr/>
            <p:nvPr/>
          </p:nvSpPr>
          <p:spPr>
            <a:xfrm flipH="1">
              <a:off x="1707626" y="2524844"/>
              <a:ext cx="55165" cy="316390"/>
            </a:xfrm>
            <a:custGeom>
              <a:avLst/>
              <a:gdLst/>
              <a:ahLst/>
              <a:cxnLst/>
              <a:rect l="l" t="t" r="r" b="b"/>
              <a:pathLst>
                <a:path w="1009" h="5787" fill="none" extrusionOk="0">
                  <a:moveTo>
                    <a:pt x="907" y="1"/>
                  </a:moveTo>
                  <a:cubicBezTo>
                    <a:pt x="907" y="1"/>
                    <a:pt x="1009" y="4060"/>
                    <a:pt x="1" y="5786"/>
                  </a:cubicBezTo>
                </a:path>
              </a:pathLst>
            </a:custGeom>
            <a:noFill/>
            <a:ln w="9525" cap="flat" cmpd="sng">
              <a:solidFill>
                <a:schemeClr val="dk1"/>
              </a:solidFill>
              <a:prstDash val="solid"/>
              <a:miter lim="53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0"/>
            <p:cNvSpPr/>
            <p:nvPr/>
          </p:nvSpPr>
          <p:spPr>
            <a:xfrm flipH="1">
              <a:off x="2181910" y="3551156"/>
              <a:ext cx="158933" cy="189440"/>
            </a:xfrm>
            <a:custGeom>
              <a:avLst/>
              <a:gdLst/>
              <a:ahLst/>
              <a:cxnLst/>
              <a:rect l="l" t="t" r="r" b="b"/>
              <a:pathLst>
                <a:path w="2907" h="3465" extrusionOk="0">
                  <a:moveTo>
                    <a:pt x="1351" y="1"/>
                  </a:moveTo>
                  <a:lnTo>
                    <a:pt x="0" y="1465"/>
                  </a:lnTo>
                  <a:lnTo>
                    <a:pt x="1389" y="3465"/>
                  </a:lnTo>
                  <a:lnTo>
                    <a:pt x="2906" y="1904"/>
                  </a:lnTo>
                  <a:lnTo>
                    <a:pt x="1351"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0"/>
            <p:cNvSpPr/>
            <p:nvPr/>
          </p:nvSpPr>
          <p:spPr>
            <a:xfrm flipH="1">
              <a:off x="2114226" y="3636500"/>
              <a:ext cx="219619" cy="367837"/>
            </a:xfrm>
            <a:custGeom>
              <a:avLst/>
              <a:gdLst/>
              <a:ahLst/>
              <a:cxnLst/>
              <a:rect l="l" t="t" r="r" b="b"/>
              <a:pathLst>
                <a:path w="4017" h="6728" extrusionOk="0">
                  <a:moveTo>
                    <a:pt x="2489" y="0"/>
                  </a:moveTo>
                  <a:cubicBezTo>
                    <a:pt x="2430" y="579"/>
                    <a:pt x="2097" y="1099"/>
                    <a:pt x="1599" y="1394"/>
                  </a:cubicBezTo>
                  <a:cubicBezTo>
                    <a:pt x="1465" y="1271"/>
                    <a:pt x="1320" y="1131"/>
                    <a:pt x="1143" y="1115"/>
                  </a:cubicBezTo>
                  <a:cubicBezTo>
                    <a:pt x="1131" y="1114"/>
                    <a:pt x="1120" y="1114"/>
                    <a:pt x="1109" y="1114"/>
                  </a:cubicBezTo>
                  <a:cubicBezTo>
                    <a:pt x="886" y="1114"/>
                    <a:pt x="689" y="1309"/>
                    <a:pt x="623" y="1523"/>
                  </a:cubicBezTo>
                  <a:cubicBezTo>
                    <a:pt x="548" y="1748"/>
                    <a:pt x="580" y="1995"/>
                    <a:pt x="612" y="2231"/>
                  </a:cubicBezTo>
                  <a:cubicBezTo>
                    <a:pt x="784" y="3416"/>
                    <a:pt x="306" y="4654"/>
                    <a:pt x="81" y="5839"/>
                  </a:cubicBezTo>
                  <a:cubicBezTo>
                    <a:pt x="33" y="6118"/>
                    <a:pt x="1" y="6456"/>
                    <a:pt x="226" y="6633"/>
                  </a:cubicBezTo>
                  <a:cubicBezTo>
                    <a:pt x="310" y="6700"/>
                    <a:pt x="410" y="6727"/>
                    <a:pt x="516" y="6727"/>
                  </a:cubicBezTo>
                  <a:cubicBezTo>
                    <a:pt x="661" y="6727"/>
                    <a:pt x="816" y="6676"/>
                    <a:pt x="950" y="6611"/>
                  </a:cubicBezTo>
                  <a:cubicBezTo>
                    <a:pt x="1679" y="6236"/>
                    <a:pt x="2124" y="5480"/>
                    <a:pt x="2526" y="4767"/>
                  </a:cubicBezTo>
                  <a:cubicBezTo>
                    <a:pt x="2939" y="4038"/>
                    <a:pt x="3250" y="3271"/>
                    <a:pt x="3663" y="2536"/>
                  </a:cubicBezTo>
                  <a:cubicBezTo>
                    <a:pt x="3770" y="2354"/>
                    <a:pt x="4017" y="2054"/>
                    <a:pt x="4017" y="1839"/>
                  </a:cubicBezTo>
                  <a:cubicBezTo>
                    <a:pt x="4017" y="1646"/>
                    <a:pt x="3947" y="1458"/>
                    <a:pt x="3824" y="1303"/>
                  </a:cubicBezTo>
                  <a:cubicBezTo>
                    <a:pt x="3395" y="745"/>
                    <a:pt x="2993" y="408"/>
                    <a:pt x="2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0"/>
            <p:cNvSpPr/>
            <p:nvPr/>
          </p:nvSpPr>
          <p:spPr>
            <a:xfrm flipH="1">
              <a:off x="2239644" y="3643498"/>
              <a:ext cx="162213" cy="168938"/>
            </a:xfrm>
            <a:custGeom>
              <a:avLst/>
              <a:gdLst/>
              <a:ahLst/>
              <a:cxnLst/>
              <a:rect l="l" t="t" r="r" b="b"/>
              <a:pathLst>
                <a:path w="2967" h="3090" extrusionOk="0">
                  <a:moveTo>
                    <a:pt x="746" y="1"/>
                  </a:moveTo>
                  <a:lnTo>
                    <a:pt x="1" y="1572"/>
                  </a:lnTo>
                  <a:lnTo>
                    <a:pt x="1754" y="3089"/>
                  </a:lnTo>
                  <a:lnTo>
                    <a:pt x="2966" y="1036"/>
                  </a:lnTo>
                  <a:lnTo>
                    <a:pt x="746"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0"/>
            <p:cNvSpPr/>
            <p:nvPr/>
          </p:nvSpPr>
          <p:spPr>
            <a:xfrm flipH="1">
              <a:off x="2293879" y="3714135"/>
              <a:ext cx="288944" cy="337165"/>
            </a:xfrm>
            <a:custGeom>
              <a:avLst/>
              <a:gdLst/>
              <a:ahLst/>
              <a:cxnLst/>
              <a:rect l="l" t="t" r="r" b="b"/>
              <a:pathLst>
                <a:path w="5285" h="6167" extrusionOk="0">
                  <a:moveTo>
                    <a:pt x="4102" y="0"/>
                  </a:moveTo>
                  <a:cubicBezTo>
                    <a:pt x="3640" y="0"/>
                    <a:pt x="3311" y="280"/>
                    <a:pt x="3311" y="280"/>
                  </a:cubicBezTo>
                  <a:cubicBezTo>
                    <a:pt x="2941" y="623"/>
                    <a:pt x="2432" y="1282"/>
                    <a:pt x="1986" y="1808"/>
                  </a:cubicBezTo>
                  <a:cubicBezTo>
                    <a:pt x="1547" y="2333"/>
                    <a:pt x="442" y="3299"/>
                    <a:pt x="249" y="4156"/>
                  </a:cubicBezTo>
                  <a:cubicBezTo>
                    <a:pt x="0" y="5273"/>
                    <a:pt x="1594" y="6167"/>
                    <a:pt x="2699" y="6167"/>
                  </a:cubicBezTo>
                  <a:cubicBezTo>
                    <a:pt x="2783" y="6167"/>
                    <a:pt x="2864" y="6162"/>
                    <a:pt x="2941" y="6151"/>
                  </a:cubicBezTo>
                  <a:cubicBezTo>
                    <a:pt x="3708" y="6049"/>
                    <a:pt x="4373" y="3647"/>
                    <a:pt x="4523" y="3341"/>
                  </a:cubicBezTo>
                  <a:cubicBezTo>
                    <a:pt x="4673" y="3041"/>
                    <a:pt x="5284" y="1427"/>
                    <a:pt x="5284" y="1427"/>
                  </a:cubicBezTo>
                  <a:lnTo>
                    <a:pt x="5284" y="1427"/>
                  </a:lnTo>
                  <a:cubicBezTo>
                    <a:pt x="5184" y="1513"/>
                    <a:pt x="5118" y="1529"/>
                    <a:pt x="5083" y="1529"/>
                  </a:cubicBezTo>
                  <a:cubicBezTo>
                    <a:pt x="5063" y="1529"/>
                    <a:pt x="5054" y="1524"/>
                    <a:pt x="5054" y="1524"/>
                  </a:cubicBezTo>
                  <a:cubicBezTo>
                    <a:pt x="5054" y="1524"/>
                    <a:pt x="5171" y="323"/>
                    <a:pt x="4512" y="76"/>
                  </a:cubicBezTo>
                  <a:cubicBezTo>
                    <a:pt x="4368" y="21"/>
                    <a:pt x="4230" y="0"/>
                    <a:pt x="4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0"/>
            <p:cNvSpPr/>
            <p:nvPr/>
          </p:nvSpPr>
          <p:spPr>
            <a:xfrm flipH="1">
              <a:off x="1763010" y="2619154"/>
              <a:ext cx="642347" cy="1109414"/>
            </a:xfrm>
            <a:custGeom>
              <a:avLst/>
              <a:gdLst/>
              <a:ahLst/>
              <a:cxnLst/>
              <a:rect l="l" t="t" r="r" b="b"/>
              <a:pathLst>
                <a:path w="11749" h="20292" extrusionOk="0">
                  <a:moveTo>
                    <a:pt x="4943" y="1"/>
                  </a:moveTo>
                  <a:cubicBezTo>
                    <a:pt x="2544" y="1"/>
                    <a:pt x="574" y="748"/>
                    <a:pt x="574" y="748"/>
                  </a:cubicBezTo>
                  <a:lnTo>
                    <a:pt x="4526" y="3965"/>
                  </a:lnTo>
                  <a:lnTo>
                    <a:pt x="3840" y="10211"/>
                  </a:lnTo>
                  <a:lnTo>
                    <a:pt x="1" y="19032"/>
                  </a:lnTo>
                  <a:lnTo>
                    <a:pt x="3207" y="20292"/>
                  </a:lnTo>
                  <a:cubicBezTo>
                    <a:pt x="3207" y="20292"/>
                    <a:pt x="6987" y="13589"/>
                    <a:pt x="7791" y="12388"/>
                  </a:cubicBezTo>
                  <a:cubicBezTo>
                    <a:pt x="8596" y="11182"/>
                    <a:pt x="11749" y="3509"/>
                    <a:pt x="11749" y="3509"/>
                  </a:cubicBezTo>
                  <a:cubicBezTo>
                    <a:pt x="10023" y="709"/>
                    <a:pt x="7280" y="1"/>
                    <a:pt x="4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0"/>
            <p:cNvSpPr/>
            <p:nvPr/>
          </p:nvSpPr>
          <p:spPr>
            <a:xfrm flipH="1">
              <a:off x="1998703" y="2646491"/>
              <a:ext cx="686031" cy="1014667"/>
            </a:xfrm>
            <a:custGeom>
              <a:avLst/>
              <a:gdLst/>
              <a:ahLst/>
              <a:cxnLst/>
              <a:rect l="l" t="t" r="r" b="b"/>
              <a:pathLst>
                <a:path w="12548" h="18559" extrusionOk="0">
                  <a:moveTo>
                    <a:pt x="11212" y="1"/>
                  </a:moveTo>
                  <a:lnTo>
                    <a:pt x="5684" y="248"/>
                  </a:lnTo>
                  <a:cubicBezTo>
                    <a:pt x="5684" y="248"/>
                    <a:pt x="601" y="4124"/>
                    <a:pt x="301" y="5626"/>
                  </a:cubicBezTo>
                  <a:cubicBezTo>
                    <a:pt x="1" y="7132"/>
                    <a:pt x="5170" y="18558"/>
                    <a:pt x="5170" y="18558"/>
                  </a:cubicBezTo>
                  <a:lnTo>
                    <a:pt x="8290" y="15422"/>
                  </a:lnTo>
                  <a:lnTo>
                    <a:pt x="5716" y="6918"/>
                  </a:lnTo>
                  <a:lnTo>
                    <a:pt x="12548" y="2880"/>
                  </a:lnTo>
                  <a:lnTo>
                    <a:pt x="112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0"/>
            <p:cNvSpPr/>
            <p:nvPr/>
          </p:nvSpPr>
          <p:spPr>
            <a:xfrm flipH="1">
              <a:off x="1775311" y="2789569"/>
              <a:ext cx="470840" cy="932275"/>
            </a:xfrm>
            <a:custGeom>
              <a:avLst/>
              <a:gdLst/>
              <a:ahLst/>
              <a:cxnLst/>
              <a:rect l="l" t="t" r="r" b="b"/>
              <a:pathLst>
                <a:path w="8612" h="17052" fill="none" extrusionOk="0">
                  <a:moveTo>
                    <a:pt x="0" y="17051"/>
                  </a:moveTo>
                  <a:cubicBezTo>
                    <a:pt x="3550" y="11738"/>
                    <a:pt x="6440" y="6011"/>
                    <a:pt x="8611" y="0"/>
                  </a:cubicBezTo>
                </a:path>
              </a:pathLst>
            </a:custGeom>
            <a:noFill/>
            <a:ln w="400" cap="rnd" cmpd="sng">
              <a:solidFill>
                <a:srgbClr val="382B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0"/>
            <p:cNvSpPr/>
            <p:nvPr/>
          </p:nvSpPr>
          <p:spPr>
            <a:xfrm flipH="1">
              <a:off x="1835396" y="2702803"/>
              <a:ext cx="49041" cy="241324"/>
            </a:xfrm>
            <a:custGeom>
              <a:avLst/>
              <a:gdLst/>
              <a:ahLst/>
              <a:cxnLst/>
              <a:rect l="l" t="t" r="r" b="b"/>
              <a:pathLst>
                <a:path w="897" h="4414" fill="none" extrusionOk="0">
                  <a:moveTo>
                    <a:pt x="242" y="0"/>
                  </a:moveTo>
                  <a:cubicBezTo>
                    <a:pt x="1" y="1502"/>
                    <a:pt x="231" y="3046"/>
                    <a:pt x="896" y="4413"/>
                  </a:cubicBezTo>
                </a:path>
              </a:pathLst>
            </a:custGeom>
            <a:noFill/>
            <a:ln w="400" cap="rnd" cmpd="sng">
              <a:solidFill>
                <a:srgbClr val="382B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0"/>
            <p:cNvSpPr/>
            <p:nvPr/>
          </p:nvSpPr>
          <p:spPr>
            <a:xfrm flipH="1">
              <a:off x="2157854" y="2748236"/>
              <a:ext cx="244277" cy="912921"/>
            </a:xfrm>
            <a:custGeom>
              <a:avLst/>
              <a:gdLst/>
              <a:ahLst/>
              <a:cxnLst/>
              <a:rect l="l" t="t" r="r" b="b"/>
              <a:pathLst>
                <a:path w="4468" h="16698" fill="none" extrusionOk="0">
                  <a:moveTo>
                    <a:pt x="3582" y="0"/>
                  </a:moveTo>
                  <a:lnTo>
                    <a:pt x="4467" y="1604"/>
                  </a:lnTo>
                  <a:lnTo>
                    <a:pt x="3781" y="7850"/>
                  </a:lnTo>
                  <a:lnTo>
                    <a:pt x="1" y="16697"/>
                  </a:lnTo>
                </a:path>
              </a:pathLst>
            </a:custGeom>
            <a:noFill/>
            <a:ln w="950" cap="rnd" cmpd="sng">
              <a:solidFill>
                <a:srgbClr val="382B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0"/>
            <p:cNvSpPr/>
            <p:nvPr/>
          </p:nvSpPr>
          <p:spPr>
            <a:xfrm flipH="1">
              <a:off x="2371569" y="2990107"/>
              <a:ext cx="27336" cy="34608"/>
            </a:xfrm>
            <a:custGeom>
              <a:avLst/>
              <a:gdLst/>
              <a:ahLst/>
              <a:cxnLst/>
              <a:rect l="l" t="t" r="r" b="b"/>
              <a:pathLst>
                <a:path w="500" h="633" fill="none" extrusionOk="0">
                  <a:moveTo>
                    <a:pt x="0" y="0"/>
                  </a:moveTo>
                  <a:cubicBezTo>
                    <a:pt x="210" y="172"/>
                    <a:pt x="376" y="386"/>
                    <a:pt x="499" y="633"/>
                  </a:cubicBezTo>
                </a:path>
              </a:pathLst>
            </a:custGeom>
            <a:noFill/>
            <a:ln w="400" cap="rnd" cmpd="sng">
              <a:solidFill>
                <a:srgbClr val="382B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0"/>
            <p:cNvSpPr/>
            <p:nvPr/>
          </p:nvSpPr>
          <p:spPr>
            <a:xfrm flipH="1">
              <a:off x="1982848" y="1669165"/>
              <a:ext cx="220549" cy="294958"/>
            </a:xfrm>
            <a:custGeom>
              <a:avLst/>
              <a:gdLst/>
              <a:ahLst/>
              <a:cxnLst/>
              <a:rect l="l" t="t" r="r" b="b"/>
              <a:pathLst>
                <a:path w="4034" h="5395" extrusionOk="0">
                  <a:moveTo>
                    <a:pt x="4033" y="0"/>
                  </a:moveTo>
                  <a:lnTo>
                    <a:pt x="3690" y="145"/>
                  </a:lnTo>
                  <a:lnTo>
                    <a:pt x="403" y="1528"/>
                  </a:lnTo>
                  <a:lnTo>
                    <a:pt x="205" y="2724"/>
                  </a:lnTo>
                  <a:lnTo>
                    <a:pt x="1" y="3914"/>
                  </a:lnTo>
                  <a:cubicBezTo>
                    <a:pt x="1" y="3914"/>
                    <a:pt x="108" y="5394"/>
                    <a:pt x="1272" y="5394"/>
                  </a:cubicBezTo>
                  <a:cubicBezTo>
                    <a:pt x="2430" y="5394"/>
                    <a:pt x="3915" y="2172"/>
                    <a:pt x="3915" y="2172"/>
                  </a:cubicBezTo>
                  <a:cubicBezTo>
                    <a:pt x="3872" y="1882"/>
                    <a:pt x="3867" y="1582"/>
                    <a:pt x="3888" y="1292"/>
                  </a:cubicBezTo>
                  <a:cubicBezTo>
                    <a:pt x="3915" y="874"/>
                    <a:pt x="3969" y="467"/>
                    <a:pt x="3996" y="220"/>
                  </a:cubicBezTo>
                  <a:cubicBezTo>
                    <a:pt x="4017" y="86"/>
                    <a:pt x="4033" y="0"/>
                    <a:pt x="4033"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0"/>
            <p:cNvSpPr/>
            <p:nvPr/>
          </p:nvSpPr>
          <p:spPr>
            <a:xfrm flipH="1">
              <a:off x="1984324" y="1677093"/>
              <a:ext cx="207591" cy="162159"/>
            </a:xfrm>
            <a:custGeom>
              <a:avLst/>
              <a:gdLst/>
              <a:ahLst/>
              <a:cxnLst/>
              <a:rect l="l" t="t" r="r" b="b"/>
              <a:pathLst>
                <a:path w="3797" h="2966" extrusionOk="0">
                  <a:moveTo>
                    <a:pt x="3796" y="75"/>
                  </a:moveTo>
                  <a:cubicBezTo>
                    <a:pt x="3759" y="322"/>
                    <a:pt x="3705" y="729"/>
                    <a:pt x="3678" y="1147"/>
                  </a:cubicBezTo>
                  <a:cubicBezTo>
                    <a:pt x="3303" y="1700"/>
                    <a:pt x="2810" y="2166"/>
                    <a:pt x="2241" y="2515"/>
                  </a:cubicBezTo>
                  <a:cubicBezTo>
                    <a:pt x="1898" y="2719"/>
                    <a:pt x="1528" y="2885"/>
                    <a:pt x="1131" y="2922"/>
                  </a:cubicBezTo>
                  <a:cubicBezTo>
                    <a:pt x="735" y="2965"/>
                    <a:pt x="316" y="2869"/>
                    <a:pt x="21" y="2601"/>
                  </a:cubicBezTo>
                  <a:cubicBezTo>
                    <a:pt x="11" y="2595"/>
                    <a:pt x="5" y="2590"/>
                    <a:pt x="0" y="2579"/>
                  </a:cubicBezTo>
                  <a:lnTo>
                    <a:pt x="198" y="1383"/>
                  </a:lnTo>
                  <a:lnTo>
                    <a:pt x="3485" y="0"/>
                  </a:lnTo>
                  <a:cubicBezTo>
                    <a:pt x="3593" y="5"/>
                    <a:pt x="3700" y="32"/>
                    <a:pt x="3796" y="75"/>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0"/>
            <p:cNvSpPr/>
            <p:nvPr/>
          </p:nvSpPr>
          <p:spPr>
            <a:xfrm flipH="1">
              <a:off x="2224719" y="1365186"/>
              <a:ext cx="78892" cy="183700"/>
            </a:xfrm>
            <a:custGeom>
              <a:avLst/>
              <a:gdLst/>
              <a:ahLst/>
              <a:cxnLst/>
              <a:rect l="l" t="t" r="r" b="b"/>
              <a:pathLst>
                <a:path w="1443" h="3360" extrusionOk="0">
                  <a:moveTo>
                    <a:pt x="1094" y="1"/>
                  </a:moveTo>
                  <a:cubicBezTo>
                    <a:pt x="1080" y="1"/>
                    <a:pt x="1066" y="2"/>
                    <a:pt x="1051" y="5"/>
                  </a:cubicBezTo>
                  <a:cubicBezTo>
                    <a:pt x="847" y="54"/>
                    <a:pt x="665" y="311"/>
                    <a:pt x="595" y="504"/>
                  </a:cubicBezTo>
                  <a:cubicBezTo>
                    <a:pt x="531" y="708"/>
                    <a:pt x="515" y="938"/>
                    <a:pt x="418" y="1131"/>
                  </a:cubicBezTo>
                  <a:cubicBezTo>
                    <a:pt x="322" y="1324"/>
                    <a:pt x="161" y="1464"/>
                    <a:pt x="81" y="1657"/>
                  </a:cubicBezTo>
                  <a:cubicBezTo>
                    <a:pt x="0" y="1855"/>
                    <a:pt x="27" y="2091"/>
                    <a:pt x="81" y="2306"/>
                  </a:cubicBezTo>
                  <a:cubicBezTo>
                    <a:pt x="140" y="2515"/>
                    <a:pt x="225" y="2724"/>
                    <a:pt x="252" y="2938"/>
                  </a:cubicBezTo>
                  <a:cubicBezTo>
                    <a:pt x="263" y="3024"/>
                    <a:pt x="274" y="3110"/>
                    <a:pt x="300" y="3190"/>
                  </a:cubicBezTo>
                  <a:cubicBezTo>
                    <a:pt x="327" y="3271"/>
                    <a:pt x="392" y="3335"/>
                    <a:pt x="477" y="3357"/>
                  </a:cubicBezTo>
                  <a:cubicBezTo>
                    <a:pt x="489" y="3359"/>
                    <a:pt x="500" y="3360"/>
                    <a:pt x="511" y="3360"/>
                  </a:cubicBezTo>
                  <a:cubicBezTo>
                    <a:pt x="639" y="3360"/>
                    <a:pt x="734" y="3223"/>
                    <a:pt x="794" y="3105"/>
                  </a:cubicBezTo>
                  <a:cubicBezTo>
                    <a:pt x="1115" y="2450"/>
                    <a:pt x="1276" y="1732"/>
                    <a:pt x="1394" y="1013"/>
                  </a:cubicBezTo>
                  <a:cubicBezTo>
                    <a:pt x="1432" y="836"/>
                    <a:pt x="1443" y="654"/>
                    <a:pt x="1426" y="472"/>
                  </a:cubicBezTo>
                  <a:cubicBezTo>
                    <a:pt x="1401" y="306"/>
                    <a:pt x="1292" y="1"/>
                    <a:pt x="1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0"/>
            <p:cNvSpPr/>
            <p:nvPr/>
          </p:nvSpPr>
          <p:spPr>
            <a:xfrm flipH="1">
              <a:off x="1929815" y="1323963"/>
              <a:ext cx="357667" cy="463404"/>
            </a:xfrm>
            <a:custGeom>
              <a:avLst/>
              <a:gdLst/>
              <a:ahLst/>
              <a:cxnLst/>
              <a:rect l="l" t="t" r="r" b="b"/>
              <a:pathLst>
                <a:path w="6542" h="8476" extrusionOk="0">
                  <a:moveTo>
                    <a:pt x="3210" y="1"/>
                  </a:moveTo>
                  <a:cubicBezTo>
                    <a:pt x="2982" y="1"/>
                    <a:pt x="2752" y="26"/>
                    <a:pt x="2526" y="78"/>
                  </a:cubicBezTo>
                  <a:cubicBezTo>
                    <a:pt x="2300" y="127"/>
                    <a:pt x="2080" y="207"/>
                    <a:pt x="1877" y="314"/>
                  </a:cubicBezTo>
                  <a:cubicBezTo>
                    <a:pt x="783" y="883"/>
                    <a:pt x="188" y="2057"/>
                    <a:pt x="32" y="3274"/>
                  </a:cubicBezTo>
                  <a:cubicBezTo>
                    <a:pt x="11" y="3467"/>
                    <a:pt x="0" y="3660"/>
                    <a:pt x="0" y="3848"/>
                  </a:cubicBezTo>
                  <a:lnTo>
                    <a:pt x="0" y="3998"/>
                  </a:lnTo>
                  <a:cubicBezTo>
                    <a:pt x="0" y="4218"/>
                    <a:pt x="5" y="4438"/>
                    <a:pt x="27" y="4668"/>
                  </a:cubicBezTo>
                  <a:cubicBezTo>
                    <a:pt x="43" y="4899"/>
                    <a:pt x="75" y="5129"/>
                    <a:pt x="113" y="5354"/>
                  </a:cubicBezTo>
                  <a:cubicBezTo>
                    <a:pt x="113" y="5365"/>
                    <a:pt x="118" y="5371"/>
                    <a:pt x="118" y="5381"/>
                  </a:cubicBezTo>
                  <a:cubicBezTo>
                    <a:pt x="129" y="5430"/>
                    <a:pt x="134" y="5472"/>
                    <a:pt x="145" y="5521"/>
                  </a:cubicBezTo>
                  <a:cubicBezTo>
                    <a:pt x="156" y="5574"/>
                    <a:pt x="166" y="5628"/>
                    <a:pt x="182" y="5682"/>
                  </a:cubicBezTo>
                  <a:cubicBezTo>
                    <a:pt x="241" y="5960"/>
                    <a:pt x="327" y="6228"/>
                    <a:pt x="429" y="6497"/>
                  </a:cubicBezTo>
                  <a:cubicBezTo>
                    <a:pt x="526" y="6738"/>
                    <a:pt x="649" y="6968"/>
                    <a:pt x="794" y="7188"/>
                  </a:cubicBezTo>
                  <a:cubicBezTo>
                    <a:pt x="906" y="7354"/>
                    <a:pt x="1035" y="7515"/>
                    <a:pt x="1180" y="7655"/>
                  </a:cubicBezTo>
                  <a:cubicBezTo>
                    <a:pt x="1635" y="8094"/>
                    <a:pt x="2209" y="8470"/>
                    <a:pt x="3019" y="8475"/>
                  </a:cubicBezTo>
                  <a:cubicBezTo>
                    <a:pt x="3025" y="8475"/>
                    <a:pt x="3032" y="8475"/>
                    <a:pt x="3038" y="8475"/>
                  </a:cubicBezTo>
                  <a:cubicBezTo>
                    <a:pt x="3819" y="8475"/>
                    <a:pt x="4562" y="8154"/>
                    <a:pt x="5105" y="7590"/>
                  </a:cubicBezTo>
                  <a:cubicBezTo>
                    <a:pt x="5249" y="7446"/>
                    <a:pt x="5373" y="7279"/>
                    <a:pt x="5480" y="7108"/>
                  </a:cubicBezTo>
                  <a:cubicBezTo>
                    <a:pt x="5673" y="6791"/>
                    <a:pt x="5839" y="6464"/>
                    <a:pt x="5973" y="6121"/>
                  </a:cubicBezTo>
                  <a:cubicBezTo>
                    <a:pt x="5984" y="6100"/>
                    <a:pt x="5995" y="6073"/>
                    <a:pt x="6005" y="6052"/>
                  </a:cubicBezTo>
                  <a:cubicBezTo>
                    <a:pt x="6064" y="5901"/>
                    <a:pt x="6118" y="5751"/>
                    <a:pt x="6166" y="5601"/>
                  </a:cubicBezTo>
                  <a:cubicBezTo>
                    <a:pt x="6322" y="5129"/>
                    <a:pt x="6418" y="4641"/>
                    <a:pt x="6456" y="4148"/>
                  </a:cubicBezTo>
                  <a:cubicBezTo>
                    <a:pt x="6542" y="2899"/>
                    <a:pt x="6220" y="1649"/>
                    <a:pt x="5292" y="802"/>
                  </a:cubicBezTo>
                  <a:cubicBezTo>
                    <a:pt x="4715" y="283"/>
                    <a:pt x="3970" y="1"/>
                    <a:pt x="3210"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0"/>
            <p:cNvSpPr/>
            <p:nvPr/>
          </p:nvSpPr>
          <p:spPr>
            <a:xfrm flipH="1">
              <a:off x="1861803" y="1261800"/>
              <a:ext cx="424259" cy="319397"/>
            </a:xfrm>
            <a:custGeom>
              <a:avLst/>
              <a:gdLst/>
              <a:ahLst/>
              <a:cxnLst/>
              <a:rect l="l" t="t" r="r" b="b"/>
              <a:pathLst>
                <a:path w="7760" h="5842" extrusionOk="0">
                  <a:moveTo>
                    <a:pt x="3995" y="1"/>
                  </a:moveTo>
                  <a:cubicBezTo>
                    <a:pt x="3852" y="1"/>
                    <a:pt x="3709" y="16"/>
                    <a:pt x="3567" y="46"/>
                  </a:cubicBezTo>
                  <a:cubicBezTo>
                    <a:pt x="3138" y="143"/>
                    <a:pt x="2735" y="374"/>
                    <a:pt x="2290" y="400"/>
                  </a:cubicBezTo>
                  <a:cubicBezTo>
                    <a:pt x="2263" y="402"/>
                    <a:pt x="2235" y="403"/>
                    <a:pt x="2207" y="403"/>
                  </a:cubicBezTo>
                  <a:cubicBezTo>
                    <a:pt x="1727" y="403"/>
                    <a:pt x="1260" y="177"/>
                    <a:pt x="781" y="177"/>
                  </a:cubicBezTo>
                  <a:cubicBezTo>
                    <a:pt x="729" y="177"/>
                    <a:pt x="676" y="180"/>
                    <a:pt x="623" y="186"/>
                  </a:cubicBezTo>
                  <a:cubicBezTo>
                    <a:pt x="172" y="234"/>
                    <a:pt x="17" y="711"/>
                    <a:pt x="6" y="1108"/>
                  </a:cubicBezTo>
                  <a:cubicBezTo>
                    <a:pt x="1" y="1414"/>
                    <a:pt x="97" y="1714"/>
                    <a:pt x="280" y="1961"/>
                  </a:cubicBezTo>
                  <a:cubicBezTo>
                    <a:pt x="553" y="2290"/>
                    <a:pt x="950" y="2468"/>
                    <a:pt x="1356" y="2468"/>
                  </a:cubicBezTo>
                  <a:cubicBezTo>
                    <a:pt x="1571" y="2468"/>
                    <a:pt x="1788" y="2418"/>
                    <a:pt x="1990" y="2315"/>
                  </a:cubicBezTo>
                  <a:cubicBezTo>
                    <a:pt x="2163" y="2224"/>
                    <a:pt x="2354" y="2090"/>
                    <a:pt x="2533" y="2090"/>
                  </a:cubicBezTo>
                  <a:cubicBezTo>
                    <a:pt x="2588" y="2090"/>
                    <a:pt x="2641" y="2102"/>
                    <a:pt x="2693" y="2132"/>
                  </a:cubicBezTo>
                  <a:cubicBezTo>
                    <a:pt x="2816" y="2197"/>
                    <a:pt x="2870" y="2336"/>
                    <a:pt x="2939" y="2459"/>
                  </a:cubicBezTo>
                  <a:cubicBezTo>
                    <a:pt x="3155" y="2845"/>
                    <a:pt x="3599" y="3074"/>
                    <a:pt x="4039" y="3074"/>
                  </a:cubicBezTo>
                  <a:cubicBezTo>
                    <a:pt x="4198" y="3074"/>
                    <a:pt x="4358" y="3044"/>
                    <a:pt x="4505" y="2979"/>
                  </a:cubicBezTo>
                  <a:cubicBezTo>
                    <a:pt x="4644" y="2920"/>
                    <a:pt x="4773" y="2835"/>
                    <a:pt x="4923" y="2808"/>
                  </a:cubicBezTo>
                  <a:cubicBezTo>
                    <a:pt x="4948" y="2803"/>
                    <a:pt x="4974" y="2801"/>
                    <a:pt x="4999" y="2801"/>
                  </a:cubicBezTo>
                  <a:cubicBezTo>
                    <a:pt x="5129" y="2801"/>
                    <a:pt x="5259" y="2858"/>
                    <a:pt x="5304" y="2974"/>
                  </a:cubicBezTo>
                  <a:cubicBezTo>
                    <a:pt x="5347" y="3103"/>
                    <a:pt x="5277" y="3237"/>
                    <a:pt x="5234" y="3371"/>
                  </a:cubicBezTo>
                  <a:cubicBezTo>
                    <a:pt x="5154" y="3666"/>
                    <a:pt x="5250" y="3987"/>
                    <a:pt x="5486" y="4186"/>
                  </a:cubicBezTo>
                  <a:cubicBezTo>
                    <a:pt x="5550" y="4229"/>
                    <a:pt x="5604" y="4277"/>
                    <a:pt x="5647" y="4336"/>
                  </a:cubicBezTo>
                  <a:cubicBezTo>
                    <a:pt x="5717" y="4449"/>
                    <a:pt x="5679" y="4593"/>
                    <a:pt x="5636" y="4717"/>
                  </a:cubicBezTo>
                  <a:cubicBezTo>
                    <a:pt x="5550" y="4942"/>
                    <a:pt x="5454" y="5178"/>
                    <a:pt x="5486" y="5419"/>
                  </a:cubicBezTo>
                  <a:cubicBezTo>
                    <a:pt x="5520" y="5634"/>
                    <a:pt x="5703" y="5841"/>
                    <a:pt x="5909" y="5841"/>
                  </a:cubicBezTo>
                  <a:cubicBezTo>
                    <a:pt x="5934" y="5841"/>
                    <a:pt x="5959" y="5838"/>
                    <a:pt x="5985" y="5832"/>
                  </a:cubicBezTo>
                  <a:cubicBezTo>
                    <a:pt x="6060" y="5805"/>
                    <a:pt x="6130" y="5768"/>
                    <a:pt x="6194" y="5714"/>
                  </a:cubicBezTo>
                  <a:lnTo>
                    <a:pt x="7138" y="5017"/>
                  </a:lnTo>
                  <a:cubicBezTo>
                    <a:pt x="7240" y="4942"/>
                    <a:pt x="7357" y="4845"/>
                    <a:pt x="7363" y="4711"/>
                  </a:cubicBezTo>
                  <a:cubicBezTo>
                    <a:pt x="7368" y="4615"/>
                    <a:pt x="7309" y="4529"/>
                    <a:pt x="7277" y="4433"/>
                  </a:cubicBezTo>
                  <a:cubicBezTo>
                    <a:pt x="7197" y="4170"/>
                    <a:pt x="7374" y="3907"/>
                    <a:pt x="7481" y="3650"/>
                  </a:cubicBezTo>
                  <a:cubicBezTo>
                    <a:pt x="7760" y="2953"/>
                    <a:pt x="7556" y="2154"/>
                    <a:pt x="6977" y="1676"/>
                  </a:cubicBezTo>
                  <a:cubicBezTo>
                    <a:pt x="6703" y="1457"/>
                    <a:pt x="6376" y="1328"/>
                    <a:pt x="6081" y="1135"/>
                  </a:cubicBezTo>
                  <a:cubicBezTo>
                    <a:pt x="5727" y="888"/>
                    <a:pt x="5443" y="545"/>
                    <a:pt x="5079" y="315"/>
                  </a:cubicBezTo>
                  <a:cubicBezTo>
                    <a:pt x="4751" y="108"/>
                    <a:pt x="4376" y="1"/>
                    <a:pt x="3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0"/>
            <p:cNvSpPr/>
            <p:nvPr/>
          </p:nvSpPr>
          <p:spPr>
            <a:xfrm flipH="1">
              <a:off x="1847424" y="1522151"/>
              <a:ext cx="139579" cy="136517"/>
            </a:xfrm>
            <a:custGeom>
              <a:avLst/>
              <a:gdLst/>
              <a:ahLst/>
              <a:cxnLst/>
              <a:rect l="l" t="t" r="r" b="b"/>
              <a:pathLst>
                <a:path w="2553" h="2497" extrusionOk="0">
                  <a:moveTo>
                    <a:pt x="1550" y="0"/>
                  </a:moveTo>
                  <a:cubicBezTo>
                    <a:pt x="860" y="0"/>
                    <a:pt x="129" y="1038"/>
                    <a:pt x="129" y="1038"/>
                  </a:cubicBezTo>
                  <a:lnTo>
                    <a:pt x="0" y="1960"/>
                  </a:lnTo>
                  <a:cubicBezTo>
                    <a:pt x="0" y="1960"/>
                    <a:pt x="248" y="2497"/>
                    <a:pt x="966" y="2497"/>
                  </a:cubicBezTo>
                  <a:cubicBezTo>
                    <a:pt x="980" y="2497"/>
                    <a:pt x="994" y="2497"/>
                    <a:pt x="1008" y="2496"/>
                  </a:cubicBezTo>
                  <a:cubicBezTo>
                    <a:pt x="1759" y="2475"/>
                    <a:pt x="2552" y="373"/>
                    <a:pt x="1802" y="51"/>
                  </a:cubicBezTo>
                  <a:cubicBezTo>
                    <a:pt x="1719" y="16"/>
                    <a:pt x="1635" y="0"/>
                    <a:pt x="1550"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0"/>
            <p:cNvSpPr/>
            <p:nvPr/>
          </p:nvSpPr>
          <p:spPr>
            <a:xfrm flipH="1">
              <a:off x="1908712" y="1555993"/>
              <a:ext cx="20283" cy="61343"/>
            </a:xfrm>
            <a:custGeom>
              <a:avLst/>
              <a:gdLst/>
              <a:ahLst/>
              <a:cxnLst/>
              <a:rect l="l" t="t" r="r" b="b"/>
              <a:pathLst>
                <a:path w="371" h="1122" fill="none" extrusionOk="0">
                  <a:moveTo>
                    <a:pt x="371" y="1"/>
                  </a:moveTo>
                  <a:cubicBezTo>
                    <a:pt x="146" y="333"/>
                    <a:pt x="11" y="719"/>
                    <a:pt x="1" y="1121"/>
                  </a:cubicBez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0"/>
            <p:cNvSpPr/>
            <p:nvPr/>
          </p:nvSpPr>
          <p:spPr>
            <a:xfrm flipH="1">
              <a:off x="1906087" y="1579721"/>
              <a:ext cx="14106" cy="24111"/>
            </a:xfrm>
            <a:custGeom>
              <a:avLst/>
              <a:gdLst/>
              <a:ahLst/>
              <a:cxnLst/>
              <a:rect l="l" t="t" r="r" b="b"/>
              <a:pathLst>
                <a:path w="258" h="441" fill="none" extrusionOk="0">
                  <a:moveTo>
                    <a:pt x="1" y="1"/>
                  </a:moveTo>
                  <a:cubicBezTo>
                    <a:pt x="135" y="113"/>
                    <a:pt x="226" y="269"/>
                    <a:pt x="258" y="441"/>
                  </a:cubicBez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0"/>
            <p:cNvSpPr/>
            <p:nvPr/>
          </p:nvSpPr>
          <p:spPr>
            <a:xfrm flipH="1">
              <a:off x="1935939" y="1514497"/>
              <a:ext cx="47565" cy="96716"/>
            </a:xfrm>
            <a:custGeom>
              <a:avLst/>
              <a:gdLst/>
              <a:ahLst/>
              <a:cxnLst/>
              <a:rect l="l" t="t" r="r" b="b"/>
              <a:pathLst>
                <a:path w="870" h="1769" extrusionOk="0">
                  <a:moveTo>
                    <a:pt x="549" y="1"/>
                  </a:moveTo>
                  <a:cubicBezTo>
                    <a:pt x="315" y="1"/>
                    <a:pt x="133" y="281"/>
                    <a:pt x="86" y="491"/>
                  </a:cubicBezTo>
                  <a:cubicBezTo>
                    <a:pt x="6" y="840"/>
                    <a:pt x="0" y="1205"/>
                    <a:pt x="70" y="1558"/>
                  </a:cubicBezTo>
                  <a:cubicBezTo>
                    <a:pt x="96" y="1656"/>
                    <a:pt x="156" y="1768"/>
                    <a:pt x="250" y="1768"/>
                  </a:cubicBezTo>
                  <a:cubicBezTo>
                    <a:pt x="255" y="1768"/>
                    <a:pt x="259" y="1768"/>
                    <a:pt x="263" y="1768"/>
                  </a:cubicBezTo>
                  <a:cubicBezTo>
                    <a:pt x="333" y="1757"/>
                    <a:pt x="370" y="1687"/>
                    <a:pt x="403" y="1634"/>
                  </a:cubicBezTo>
                  <a:cubicBezTo>
                    <a:pt x="558" y="1333"/>
                    <a:pt x="692" y="1028"/>
                    <a:pt x="799" y="706"/>
                  </a:cubicBezTo>
                  <a:cubicBezTo>
                    <a:pt x="848" y="588"/>
                    <a:pt x="869" y="454"/>
                    <a:pt x="864" y="325"/>
                  </a:cubicBezTo>
                  <a:cubicBezTo>
                    <a:pt x="858" y="191"/>
                    <a:pt x="778" y="73"/>
                    <a:pt x="655" y="20"/>
                  </a:cubicBezTo>
                  <a:cubicBezTo>
                    <a:pt x="618" y="7"/>
                    <a:pt x="583" y="1"/>
                    <a:pt x="549"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0"/>
            <p:cNvSpPr/>
            <p:nvPr/>
          </p:nvSpPr>
          <p:spPr>
            <a:xfrm flipH="1">
              <a:off x="1976724" y="1541341"/>
              <a:ext cx="144281" cy="144281"/>
            </a:xfrm>
            <a:custGeom>
              <a:avLst/>
              <a:gdLst/>
              <a:ahLst/>
              <a:cxnLst/>
              <a:rect l="l" t="t" r="r" b="b"/>
              <a:pathLst>
                <a:path w="2639" h="2639" extrusionOk="0">
                  <a:moveTo>
                    <a:pt x="1352" y="17"/>
                  </a:moveTo>
                  <a:cubicBezTo>
                    <a:pt x="2070" y="38"/>
                    <a:pt x="2639" y="633"/>
                    <a:pt x="2623" y="1352"/>
                  </a:cubicBezTo>
                  <a:cubicBezTo>
                    <a:pt x="2601" y="2070"/>
                    <a:pt x="2001" y="2639"/>
                    <a:pt x="1288" y="2617"/>
                  </a:cubicBezTo>
                  <a:cubicBezTo>
                    <a:pt x="569" y="2601"/>
                    <a:pt x="1" y="2000"/>
                    <a:pt x="17" y="1282"/>
                  </a:cubicBezTo>
                  <a:cubicBezTo>
                    <a:pt x="38" y="563"/>
                    <a:pt x="633" y="0"/>
                    <a:pt x="1352" y="17"/>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0"/>
            <p:cNvSpPr/>
            <p:nvPr/>
          </p:nvSpPr>
          <p:spPr>
            <a:xfrm flipH="1">
              <a:off x="2219416" y="1542489"/>
              <a:ext cx="68395" cy="136681"/>
            </a:xfrm>
            <a:custGeom>
              <a:avLst/>
              <a:gdLst/>
              <a:ahLst/>
              <a:cxnLst/>
              <a:rect l="l" t="t" r="r" b="b"/>
              <a:pathLst>
                <a:path w="1251" h="2500" extrusionOk="0">
                  <a:moveTo>
                    <a:pt x="1234" y="1331"/>
                  </a:moveTo>
                  <a:cubicBezTo>
                    <a:pt x="1223" y="1845"/>
                    <a:pt x="907" y="2307"/>
                    <a:pt x="430" y="2500"/>
                  </a:cubicBezTo>
                  <a:cubicBezTo>
                    <a:pt x="328" y="2237"/>
                    <a:pt x="242" y="1963"/>
                    <a:pt x="183" y="1685"/>
                  </a:cubicBezTo>
                  <a:cubicBezTo>
                    <a:pt x="167" y="1631"/>
                    <a:pt x="156" y="1577"/>
                    <a:pt x="145" y="1524"/>
                  </a:cubicBezTo>
                  <a:cubicBezTo>
                    <a:pt x="135" y="1475"/>
                    <a:pt x="129" y="1433"/>
                    <a:pt x="119" y="1384"/>
                  </a:cubicBezTo>
                  <a:cubicBezTo>
                    <a:pt x="119" y="1379"/>
                    <a:pt x="113" y="1368"/>
                    <a:pt x="113" y="1363"/>
                  </a:cubicBezTo>
                  <a:cubicBezTo>
                    <a:pt x="76" y="1132"/>
                    <a:pt x="44" y="902"/>
                    <a:pt x="27" y="671"/>
                  </a:cubicBezTo>
                  <a:cubicBezTo>
                    <a:pt x="6" y="446"/>
                    <a:pt x="1" y="221"/>
                    <a:pt x="1" y="1"/>
                  </a:cubicBezTo>
                  <a:cubicBezTo>
                    <a:pt x="703" y="38"/>
                    <a:pt x="1250" y="628"/>
                    <a:pt x="1234" y="1331"/>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0"/>
            <p:cNvSpPr/>
            <p:nvPr/>
          </p:nvSpPr>
          <p:spPr>
            <a:xfrm flipH="1">
              <a:off x="1960869" y="1602301"/>
              <a:ext cx="316663" cy="185066"/>
            </a:xfrm>
            <a:custGeom>
              <a:avLst/>
              <a:gdLst/>
              <a:ahLst/>
              <a:cxnLst/>
              <a:rect l="l" t="t" r="r" b="b"/>
              <a:pathLst>
                <a:path w="5792" h="3385" extrusionOk="0">
                  <a:moveTo>
                    <a:pt x="5743" y="1"/>
                  </a:moveTo>
                  <a:lnTo>
                    <a:pt x="5743" y="1"/>
                  </a:lnTo>
                  <a:cubicBezTo>
                    <a:pt x="5282" y="38"/>
                    <a:pt x="5094" y="633"/>
                    <a:pt x="4649" y="768"/>
                  </a:cubicBezTo>
                  <a:cubicBezTo>
                    <a:pt x="4572" y="791"/>
                    <a:pt x="4495" y="801"/>
                    <a:pt x="4417" y="801"/>
                  </a:cubicBezTo>
                  <a:cubicBezTo>
                    <a:pt x="4090" y="801"/>
                    <a:pt x="3759" y="619"/>
                    <a:pt x="3443" y="489"/>
                  </a:cubicBezTo>
                  <a:cubicBezTo>
                    <a:pt x="3074" y="328"/>
                    <a:pt x="2680" y="247"/>
                    <a:pt x="2275" y="247"/>
                  </a:cubicBezTo>
                  <a:cubicBezTo>
                    <a:pt x="2262" y="247"/>
                    <a:pt x="2249" y="247"/>
                    <a:pt x="2236" y="247"/>
                  </a:cubicBezTo>
                  <a:cubicBezTo>
                    <a:pt x="1480" y="258"/>
                    <a:pt x="724" y="376"/>
                    <a:pt x="0" y="591"/>
                  </a:cubicBezTo>
                  <a:cubicBezTo>
                    <a:pt x="108" y="1127"/>
                    <a:pt x="317" y="1636"/>
                    <a:pt x="612" y="2097"/>
                  </a:cubicBezTo>
                  <a:cubicBezTo>
                    <a:pt x="724" y="2269"/>
                    <a:pt x="853" y="2424"/>
                    <a:pt x="998" y="2569"/>
                  </a:cubicBezTo>
                  <a:cubicBezTo>
                    <a:pt x="1453" y="3003"/>
                    <a:pt x="2027" y="3379"/>
                    <a:pt x="2837" y="3384"/>
                  </a:cubicBezTo>
                  <a:cubicBezTo>
                    <a:pt x="2843" y="3384"/>
                    <a:pt x="2850" y="3384"/>
                    <a:pt x="2856" y="3384"/>
                  </a:cubicBezTo>
                  <a:cubicBezTo>
                    <a:pt x="3637" y="3384"/>
                    <a:pt x="4380" y="3063"/>
                    <a:pt x="4923" y="2499"/>
                  </a:cubicBezTo>
                  <a:cubicBezTo>
                    <a:pt x="5067" y="2355"/>
                    <a:pt x="5191" y="2194"/>
                    <a:pt x="5298" y="2017"/>
                  </a:cubicBezTo>
                  <a:cubicBezTo>
                    <a:pt x="5491" y="1706"/>
                    <a:pt x="5657" y="1373"/>
                    <a:pt x="5791" y="1036"/>
                  </a:cubicBezTo>
                  <a:lnTo>
                    <a:pt x="5791" y="1030"/>
                  </a:lnTo>
                  <a:cubicBezTo>
                    <a:pt x="5732" y="703"/>
                    <a:pt x="5630" y="312"/>
                    <a:pt x="5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0"/>
            <p:cNvSpPr/>
            <p:nvPr/>
          </p:nvSpPr>
          <p:spPr>
            <a:xfrm flipH="1">
              <a:off x="2065840" y="1625646"/>
              <a:ext cx="173585" cy="115960"/>
            </a:xfrm>
            <a:custGeom>
              <a:avLst/>
              <a:gdLst/>
              <a:ahLst/>
              <a:cxnLst/>
              <a:rect l="l" t="t" r="r" b="b"/>
              <a:pathLst>
                <a:path w="3175" h="2121" extrusionOk="0">
                  <a:moveTo>
                    <a:pt x="1484" y="0"/>
                  </a:moveTo>
                  <a:cubicBezTo>
                    <a:pt x="1264" y="0"/>
                    <a:pt x="1062" y="113"/>
                    <a:pt x="869" y="217"/>
                  </a:cubicBezTo>
                  <a:cubicBezTo>
                    <a:pt x="708" y="298"/>
                    <a:pt x="424" y="341"/>
                    <a:pt x="301" y="458"/>
                  </a:cubicBezTo>
                  <a:cubicBezTo>
                    <a:pt x="0" y="743"/>
                    <a:pt x="263" y="1408"/>
                    <a:pt x="483" y="1660"/>
                  </a:cubicBezTo>
                  <a:cubicBezTo>
                    <a:pt x="745" y="1960"/>
                    <a:pt x="1156" y="2121"/>
                    <a:pt x="1566" y="2121"/>
                  </a:cubicBezTo>
                  <a:cubicBezTo>
                    <a:pt x="1609" y="2121"/>
                    <a:pt x="1652" y="2119"/>
                    <a:pt x="1695" y="2115"/>
                  </a:cubicBezTo>
                  <a:cubicBezTo>
                    <a:pt x="2151" y="2067"/>
                    <a:pt x="2563" y="1853"/>
                    <a:pt x="2864" y="1509"/>
                  </a:cubicBezTo>
                  <a:cubicBezTo>
                    <a:pt x="2998" y="1375"/>
                    <a:pt x="3089" y="1214"/>
                    <a:pt x="3132" y="1032"/>
                  </a:cubicBezTo>
                  <a:cubicBezTo>
                    <a:pt x="3175" y="850"/>
                    <a:pt x="3116" y="657"/>
                    <a:pt x="2982" y="528"/>
                  </a:cubicBezTo>
                  <a:cubicBezTo>
                    <a:pt x="2794" y="362"/>
                    <a:pt x="2515" y="378"/>
                    <a:pt x="2269" y="292"/>
                  </a:cubicBezTo>
                  <a:cubicBezTo>
                    <a:pt x="2017" y="212"/>
                    <a:pt x="1802" y="24"/>
                    <a:pt x="1539" y="3"/>
                  </a:cubicBezTo>
                  <a:cubicBezTo>
                    <a:pt x="1521" y="1"/>
                    <a:pt x="1502" y="0"/>
                    <a:pt x="1484"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0"/>
            <p:cNvSpPr/>
            <p:nvPr/>
          </p:nvSpPr>
          <p:spPr>
            <a:xfrm flipH="1">
              <a:off x="2190111" y="1489621"/>
              <a:ext cx="31710" cy="131597"/>
            </a:xfrm>
            <a:custGeom>
              <a:avLst/>
              <a:gdLst/>
              <a:ahLst/>
              <a:cxnLst/>
              <a:rect l="l" t="t" r="r" b="b"/>
              <a:pathLst>
                <a:path w="580" h="2407" extrusionOk="0">
                  <a:moveTo>
                    <a:pt x="507" y="0"/>
                  </a:moveTo>
                  <a:cubicBezTo>
                    <a:pt x="493" y="0"/>
                    <a:pt x="479" y="8"/>
                    <a:pt x="472" y="19"/>
                  </a:cubicBezTo>
                  <a:cubicBezTo>
                    <a:pt x="241" y="400"/>
                    <a:pt x="97" y="829"/>
                    <a:pt x="38" y="1268"/>
                  </a:cubicBezTo>
                  <a:cubicBezTo>
                    <a:pt x="0" y="1493"/>
                    <a:pt x="5" y="1719"/>
                    <a:pt x="59" y="1944"/>
                  </a:cubicBezTo>
                  <a:cubicBezTo>
                    <a:pt x="97" y="2056"/>
                    <a:pt x="156" y="2158"/>
                    <a:pt x="241" y="2244"/>
                  </a:cubicBezTo>
                  <a:cubicBezTo>
                    <a:pt x="327" y="2319"/>
                    <a:pt x="429" y="2378"/>
                    <a:pt x="542" y="2405"/>
                  </a:cubicBezTo>
                  <a:cubicBezTo>
                    <a:pt x="544" y="2406"/>
                    <a:pt x="546" y="2406"/>
                    <a:pt x="548" y="2406"/>
                  </a:cubicBezTo>
                  <a:cubicBezTo>
                    <a:pt x="558" y="2406"/>
                    <a:pt x="569" y="2398"/>
                    <a:pt x="574" y="2389"/>
                  </a:cubicBezTo>
                  <a:cubicBezTo>
                    <a:pt x="579" y="2378"/>
                    <a:pt x="574" y="2362"/>
                    <a:pt x="563" y="2357"/>
                  </a:cubicBezTo>
                  <a:cubicBezTo>
                    <a:pt x="370" y="2276"/>
                    <a:pt x="231" y="2110"/>
                    <a:pt x="188" y="1906"/>
                  </a:cubicBezTo>
                  <a:cubicBezTo>
                    <a:pt x="140" y="1713"/>
                    <a:pt x="166" y="1499"/>
                    <a:pt x="188" y="1284"/>
                  </a:cubicBezTo>
                  <a:cubicBezTo>
                    <a:pt x="247" y="861"/>
                    <a:pt x="365" y="448"/>
                    <a:pt x="547" y="62"/>
                  </a:cubicBezTo>
                  <a:cubicBezTo>
                    <a:pt x="552" y="40"/>
                    <a:pt x="547" y="19"/>
                    <a:pt x="531" y="8"/>
                  </a:cubicBezTo>
                  <a:cubicBezTo>
                    <a:pt x="523" y="3"/>
                    <a:pt x="51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0"/>
            <p:cNvSpPr/>
            <p:nvPr/>
          </p:nvSpPr>
          <p:spPr>
            <a:xfrm flipH="1">
              <a:off x="2151731" y="1596341"/>
              <a:ext cx="22306" cy="26079"/>
            </a:xfrm>
            <a:custGeom>
              <a:avLst/>
              <a:gdLst/>
              <a:ahLst/>
              <a:cxnLst/>
              <a:rect l="l" t="t" r="r" b="b"/>
              <a:pathLst>
                <a:path w="408" h="477" extrusionOk="0">
                  <a:moveTo>
                    <a:pt x="257" y="0"/>
                  </a:moveTo>
                  <a:cubicBezTo>
                    <a:pt x="252" y="0"/>
                    <a:pt x="247" y="4"/>
                    <a:pt x="247" y="8"/>
                  </a:cubicBezTo>
                  <a:cubicBezTo>
                    <a:pt x="241" y="13"/>
                    <a:pt x="247" y="24"/>
                    <a:pt x="252" y="29"/>
                  </a:cubicBezTo>
                  <a:cubicBezTo>
                    <a:pt x="295" y="56"/>
                    <a:pt x="327" y="99"/>
                    <a:pt x="338" y="147"/>
                  </a:cubicBezTo>
                  <a:cubicBezTo>
                    <a:pt x="354" y="196"/>
                    <a:pt x="354" y="244"/>
                    <a:pt x="338" y="292"/>
                  </a:cubicBezTo>
                  <a:cubicBezTo>
                    <a:pt x="327" y="308"/>
                    <a:pt x="311" y="313"/>
                    <a:pt x="290" y="313"/>
                  </a:cubicBezTo>
                  <a:cubicBezTo>
                    <a:pt x="263" y="308"/>
                    <a:pt x="241" y="303"/>
                    <a:pt x="215" y="297"/>
                  </a:cubicBezTo>
                  <a:lnTo>
                    <a:pt x="54" y="260"/>
                  </a:lnTo>
                  <a:cubicBezTo>
                    <a:pt x="43" y="260"/>
                    <a:pt x="32" y="260"/>
                    <a:pt x="27" y="265"/>
                  </a:cubicBezTo>
                  <a:cubicBezTo>
                    <a:pt x="5" y="276"/>
                    <a:pt x="0" y="303"/>
                    <a:pt x="11" y="324"/>
                  </a:cubicBezTo>
                  <a:lnTo>
                    <a:pt x="91" y="458"/>
                  </a:lnTo>
                  <a:cubicBezTo>
                    <a:pt x="99" y="470"/>
                    <a:pt x="110" y="476"/>
                    <a:pt x="122" y="476"/>
                  </a:cubicBezTo>
                  <a:cubicBezTo>
                    <a:pt x="126" y="476"/>
                    <a:pt x="130" y="476"/>
                    <a:pt x="134" y="474"/>
                  </a:cubicBezTo>
                  <a:cubicBezTo>
                    <a:pt x="150" y="464"/>
                    <a:pt x="161" y="448"/>
                    <a:pt x="150" y="431"/>
                  </a:cubicBezTo>
                  <a:lnTo>
                    <a:pt x="118" y="356"/>
                  </a:lnTo>
                  <a:lnTo>
                    <a:pt x="118" y="356"/>
                  </a:lnTo>
                  <a:lnTo>
                    <a:pt x="204" y="367"/>
                  </a:lnTo>
                  <a:cubicBezTo>
                    <a:pt x="222" y="369"/>
                    <a:pt x="252" y="376"/>
                    <a:pt x="282" y="376"/>
                  </a:cubicBezTo>
                  <a:cubicBezTo>
                    <a:pt x="323" y="376"/>
                    <a:pt x="365" y="365"/>
                    <a:pt x="386" y="319"/>
                  </a:cubicBezTo>
                  <a:cubicBezTo>
                    <a:pt x="408" y="260"/>
                    <a:pt x="408" y="190"/>
                    <a:pt x="381" y="137"/>
                  </a:cubicBezTo>
                  <a:cubicBezTo>
                    <a:pt x="359" y="78"/>
                    <a:pt x="316" y="29"/>
                    <a:pt x="263" y="3"/>
                  </a:cubicBezTo>
                  <a:cubicBezTo>
                    <a:pt x="261" y="1"/>
                    <a:pt x="259"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0"/>
            <p:cNvSpPr/>
            <p:nvPr/>
          </p:nvSpPr>
          <p:spPr>
            <a:xfrm flipH="1">
              <a:off x="2109524" y="1523736"/>
              <a:ext cx="28484" cy="28211"/>
            </a:xfrm>
            <a:custGeom>
              <a:avLst/>
              <a:gdLst/>
              <a:ahLst/>
              <a:cxnLst/>
              <a:rect l="l" t="t" r="r" b="b"/>
              <a:pathLst>
                <a:path w="521" h="516" extrusionOk="0">
                  <a:moveTo>
                    <a:pt x="258" y="1"/>
                  </a:moveTo>
                  <a:cubicBezTo>
                    <a:pt x="113" y="1"/>
                    <a:pt x="1" y="113"/>
                    <a:pt x="1" y="258"/>
                  </a:cubicBezTo>
                  <a:cubicBezTo>
                    <a:pt x="1" y="403"/>
                    <a:pt x="113" y="515"/>
                    <a:pt x="258" y="515"/>
                  </a:cubicBezTo>
                  <a:cubicBezTo>
                    <a:pt x="403" y="515"/>
                    <a:pt x="521" y="403"/>
                    <a:pt x="521" y="258"/>
                  </a:cubicBezTo>
                  <a:cubicBezTo>
                    <a:pt x="521" y="113"/>
                    <a:pt x="403"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0"/>
            <p:cNvSpPr/>
            <p:nvPr/>
          </p:nvSpPr>
          <p:spPr>
            <a:xfrm flipH="1">
              <a:off x="2229093" y="1519636"/>
              <a:ext cx="29086" cy="29086"/>
            </a:xfrm>
            <a:custGeom>
              <a:avLst/>
              <a:gdLst/>
              <a:ahLst/>
              <a:cxnLst/>
              <a:rect l="l" t="t" r="r" b="b"/>
              <a:pathLst>
                <a:path w="532" h="532" extrusionOk="0">
                  <a:moveTo>
                    <a:pt x="268" y="1"/>
                  </a:moveTo>
                  <a:cubicBezTo>
                    <a:pt x="118" y="1"/>
                    <a:pt x="0" y="119"/>
                    <a:pt x="0" y="263"/>
                  </a:cubicBezTo>
                  <a:cubicBezTo>
                    <a:pt x="0" y="408"/>
                    <a:pt x="118" y="532"/>
                    <a:pt x="268" y="532"/>
                  </a:cubicBezTo>
                  <a:cubicBezTo>
                    <a:pt x="413" y="532"/>
                    <a:pt x="531" y="408"/>
                    <a:pt x="531" y="263"/>
                  </a:cubicBezTo>
                  <a:cubicBezTo>
                    <a:pt x="531" y="119"/>
                    <a:pt x="413"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0"/>
            <p:cNvSpPr/>
            <p:nvPr/>
          </p:nvSpPr>
          <p:spPr>
            <a:xfrm flipH="1">
              <a:off x="2062287" y="1459824"/>
              <a:ext cx="79822" cy="46964"/>
            </a:xfrm>
            <a:custGeom>
              <a:avLst/>
              <a:gdLst/>
              <a:ahLst/>
              <a:cxnLst/>
              <a:rect l="l" t="t" r="r" b="b"/>
              <a:pathLst>
                <a:path w="1460" h="859" extrusionOk="0">
                  <a:moveTo>
                    <a:pt x="583" y="1"/>
                  </a:moveTo>
                  <a:cubicBezTo>
                    <a:pt x="346" y="1"/>
                    <a:pt x="128" y="103"/>
                    <a:pt x="33" y="360"/>
                  </a:cubicBezTo>
                  <a:cubicBezTo>
                    <a:pt x="1" y="430"/>
                    <a:pt x="6" y="510"/>
                    <a:pt x="54" y="575"/>
                  </a:cubicBezTo>
                  <a:cubicBezTo>
                    <a:pt x="92" y="617"/>
                    <a:pt x="149" y="626"/>
                    <a:pt x="206" y="626"/>
                  </a:cubicBezTo>
                  <a:cubicBezTo>
                    <a:pt x="229" y="626"/>
                    <a:pt x="252" y="624"/>
                    <a:pt x="274" y="623"/>
                  </a:cubicBezTo>
                  <a:cubicBezTo>
                    <a:pt x="287" y="623"/>
                    <a:pt x="299" y="622"/>
                    <a:pt x="311" y="622"/>
                  </a:cubicBezTo>
                  <a:cubicBezTo>
                    <a:pt x="524" y="622"/>
                    <a:pt x="736" y="666"/>
                    <a:pt x="928" y="757"/>
                  </a:cubicBezTo>
                  <a:cubicBezTo>
                    <a:pt x="998" y="794"/>
                    <a:pt x="1068" y="821"/>
                    <a:pt x="1143" y="848"/>
                  </a:cubicBezTo>
                  <a:cubicBezTo>
                    <a:pt x="1168" y="855"/>
                    <a:pt x="1193" y="859"/>
                    <a:pt x="1219" y="859"/>
                  </a:cubicBezTo>
                  <a:cubicBezTo>
                    <a:pt x="1270" y="859"/>
                    <a:pt x="1320" y="844"/>
                    <a:pt x="1363" y="816"/>
                  </a:cubicBezTo>
                  <a:cubicBezTo>
                    <a:pt x="1427" y="768"/>
                    <a:pt x="1459" y="687"/>
                    <a:pt x="1454" y="607"/>
                  </a:cubicBezTo>
                  <a:cubicBezTo>
                    <a:pt x="1443" y="526"/>
                    <a:pt x="1411" y="451"/>
                    <a:pt x="1363" y="387"/>
                  </a:cubicBezTo>
                  <a:cubicBezTo>
                    <a:pt x="1210" y="163"/>
                    <a:pt x="882" y="1"/>
                    <a:pt x="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0"/>
            <p:cNvSpPr/>
            <p:nvPr/>
          </p:nvSpPr>
          <p:spPr>
            <a:xfrm flipH="1">
              <a:off x="2206239" y="1458895"/>
              <a:ext cx="77471" cy="39856"/>
            </a:xfrm>
            <a:custGeom>
              <a:avLst/>
              <a:gdLst/>
              <a:ahLst/>
              <a:cxnLst/>
              <a:rect l="l" t="t" r="r" b="b"/>
              <a:pathLst>
                <a:path w="1417" h="729" extrusionOk="0">
                  <a:moveTo>
                    <a:pt x="795" y="0"/>
                  </a:moveTo>
                  <a:cubicBezTo>
                    <a:pt x="550" y="0"/>
                    <a:pt x="291" y="99"/>
                    <a:pt x="140" y="259"/>
                  </a:cubicBezTo>
                  <a:cubicBezTo>
                    <a:pt x="87" y="313"/>
                    <a:pt x="44" y="377"/>
                    <a:pt x="22" y="452"/>
                  </a:cubicBezTo>
                  <a:cubicBezTo>
                    <a:pt x="1" y="527"/>
                    <a:pt x="22" y="608"/>
                    <a:pt x="76" y="667"/>
                  </a:cubicBezTo>
                  <a:cubicBezTo>
                    <a:pt x="120" y="707"/>
                    <a:pt x="180" y="728"/>
                    <a:pt x="242" y="728"/>
                  </a:cubicBezTo>
                  <a:cubicBezTo>
                    <a:pt x="254" y="728"/>
                    <a:pt x="267" y="727"/>
                    <a:pt x="280" y="726"/>
                  </a:cubicBezTo>
                  <a:cubicBezTo>
                    <a:pt x="349" y="715"/>
                    <a:pt x="424" y="699"/>
                    <a:pt x="494" y="677"/>
                  </a:cubicBezTo>
                  <a:cubicBezTo>
                    <a:pt x="615" y="642"/>
                    <a:pt x="741" y="624"/>
                    <a:pt x="868" y="624"/>
                  </a:cubicBezTo>
                  <a:cubicBezTo>
                    <a:pt x="956" y="624"/>
                    <a:pt x="1045" y="633"/>
                    <a:pt x="1132" y="651"/>
                  </a:cubicBezTo>
                  <a:cubicBezTo>
                    <a:pt x="1169" y="659"/>
                    <a:pt x="1209" y="667"/>
                    <a:pt x="1248" y="667"/>
                  </a:cubicBezTo>
                  <a:cubicBezTo>
                    <a:pt x="1284" y="667"/>
                    <a:pt x="1318" y="660"/>
                    <a:pt x="1347" y="640"/>
                  </a:cubicBezTo>
                  <a:cubicBezTo>
                    <a:pt x="1400" y="586"/>
                    <a:pt x="1416" y="506"/>
                    <a:pt x="1395" y="436"/>
                  </a:cubicBezTo>
                  <a:cubicBezTo>
                    <a:pt x="1335" y="128"/>
                    <a:pt x="1074" y="0"/>
                    <a:pt x="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0"/>
            <p:cNvSpPr/>
            <p:nvPr/>
          </p:nvSpPr>
          <p:spPr>
            <a:xfrm flipH="1">
              <a:off x="1725176" y="1821319"/>
              <a:ext cx="811504" cy="993235"/>
            </a:xfrm>
            <a:custGeom>
              <a:avLst/>
              <a:gdLst/>
              <a:ahLst/>
              <a:cxnLst/>
              <a:rect l="l" t="t" r="r" b="b"/>
              <a:pathLst>
                <a:path w="14843" h="18167" extrusionOk="0">
                  <a:moveTo>
                    <a:pt x="10955" y="0"/>
                  </a:moveTo>
                  <a:lnTo>
                    <a:pt x="7137" y="2595"/>
                  </a:lnTo>
                  <a:lnTo>
                    <a:pt x="5974" y="558"/>
                  </a:lnTo>
                  <a:cubicBezTo>
                    <a:pt x="5277" y="896"/>
                    <a:pt x="4472" y="1126"/>
                    <a:pt x="3888" y="1646"/>
                  </a:cubicBezTo>
                  <a:cubicBezTo>
                    <a:pt x="3309" y="2177"/>
                    <a:pt x="2842" y="2820"/>
                    <a:pt x="2515" y="3534"/>
                  </a:cubicBezTo>
                  <a:cubicBezTo>
                    <a:pt x="1571" y="5694"/>
                    <a:pt x="987" y="7887"/>
                    <a:pt x="360" y="10156"/>
                  </a:cubicBezTo>
                  <a:cubicBezTo>
                    <a:pt x="204" y="10708"/>
                    <a:pt x="0" y="11335"/>
                    <a:pt x="59" y="11914"/>
                  </a:cubicBezTo>
                  <a:cubicBezTo>
                    <a:pt x="231" y="13630"/>
                    <a:pt x="1518" y="15550"/>
                    <a:pt x="1518" y="15550"/>
                  </a:cubicBezTo>
                  <a:lnTo>
                    <a:pt x="3051" y="13791"/>
                  </a:lnTo>
                  <a:lnTo>
                    <a:pt x="3051" y="13791"/>
                  </a:lnTo>
                  <a:cubicBezTo>
                    <a:pt x="3051" y="14316"/>
                    <a:pt x="2976" y="15341"/>
                    <a:pt x="2976" y="15341"/>
                  </a:cubicBezTo>
                  <a:cubicBezTo>
                    <a:pt x="2976" y="15341"/>
                    <a:pt x="5066" y="15155"/>
                    <a:pt x="7200" y="15155"/>
                  </a:cubicBezTo>
                  <a:cubicBezTo>
                    <a:pt x="8267" y="15155"/>
                    <a:pt x="9344" y="15201"/>
                    <a:pt x="10177" y="15341"/>
                  </a:cubicBezTo>
                  <a:cubicBezTo>
                    <a:pt x="12676" y="15759"/>
                    <a:pt x="14156" y="18166"/>
                    <a:pt x="14156" y="18166"/>
                  </a:cubicBezTo>
                  <a:cubicBezTo>
                    <a:pt x="14156" y="18166"/>
                    <a:pt x="14596" y="14467"/>
                    <a:pt x="14719" y="13298"/>
                  </a:cubicBezTo>
                  <a:cubicBezTo>
                    <a:pt x="14842" y="12134"/>
                    <a:pt x="14547" y="2059"/>
                    <a:pt x="14547" y="2059"/>
                  </a:cubicBezTo>
                  <a:cubicBezTo>
                    <a:pt x="13051" y="520"/>
                    <a:pt x="10955" y="0"/>
                    <a:pt x="10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0"/>
            <p:cNvSpPr/>
            <p:nvPr/>
          </p:nvSpPr>
          <p:spPr>
            <a:xfrm flipH="1">
              <a:off x="1937743" y="1767357"/>
              <a:ext cx="289655" cy="283532"/>
            </a:xfrm>
            <a:custGeom>
              <a:avLst/>
              <a:gdLst/>
              <a:ahLst/>
              <a:cxnLst/>
              <a:rect l="l" t="t" r="r" b="b"/>
              <a:pathLst>
                <a:path w="5298" h="5186" extrusionOk="0">
                  <a:moveTo>
                    <a:pt x="4322" y="1"/>
                  </a:moveTo>
                  <a:cubicBezTo>
                    <a:pt x="4322" y="1"/>
                    <a:pt x="4140" y="510"/>
                    <a:pt x="3593" y="1073"/>
                  </a:cubicBezTo>
                  <a:cubicBezTo>
                    <a:pt x="3051" y="1631"/>
                    <a:pt x="1947" y="2274"/>
                    <a:pt x="1947" y="2274"/>
                  </a:cubicBezTo>
                  <a:cubicBezTo>
                    <a:pt x="1947" y="2274"/>
                    <a:pt x="1459" y="3550"/>
                    <a:pt x="1443" y="3593"/>
                  </a:cubicBezTo>
                  <a:lnTo>
                    <a:pt x="1357" y="2274"/>
                  </a:lnTo>
                  <a:lnTo>
                    <a:pt x="697" y="1620"/>
                  </a:lnTo>
                  <a:lnTo>
                    <a:pt x="670" y="799"/>
                  </a:lnTo>
                  <a:cubicBezTo>
                    <a:pt x="327" y="1003"/>
                    <a:pt x="0" y="1614"/>
                    <a:pt x="0" y="1614"/>
                  </a:cubicBezTo>
                  <a:lnTo>
                    <a:pt x="242" y="3250"/>
                  </a:lnTo>
                  <a:lnTo>
                    <a:pt x="644" y="2805"/>
                  </a:lnTo>
                  <a:lnTo>
                    <a:pt x="1185" y="5185"/>
                  </a:lnTo>
                  <a:lnTo>
                    <a:pt x="2933" y="2976"/>
                  </a:lnTo>
                  <a:lnTo>
                    <a:pt x="3164" y="3266"/>
                  </a:lnTo>
                  <a:cubicBezTo>
                    <a:pt x="3850" y="2789"/>
                    <a:pt x="5298" y="987"/>
                    <a:pt x="5298" y="987"/>
                  </a:cubicBezTo>
                  <a:cubicBezTo>
                    <a:pt x="5298" y="987"/>
                    <a:pt x="5014" y="413"/>
                    <a:pt x="4837" y="247"/>
                  </a:cubicBezTo>
                  <a:cubicBezTo>
                    <a:pt x="4660" y="86"/>
                    <a:pt x="4322" y="1"/>
                    <a:pt x="4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0"/>
            <p:cNvSpPr/>
            <p:nvPr/>
          </p:nvSpPr>
          <p:spPr>
            <a:xfrm flipH="1">
              <a:off x="1875580" y="2166029"/>
              <a:ext cx="19081" cy="56641"/>
            </a:xfrm>
            <a:custGeom>
              <a:avLst/>
              <a:gdLst/>
              <a:ahLst/>
              <a:cxnLst/>
              <a:rect l="l" t="t" r="r" b="b"/>
              <a:pathLst>
                <a:path w="349" h="1036" fill="none" extrusionOk="0">
                  <a:moveTo>
                    <a:pt x="0" y="1"/>
                  </a:moveTo>
                  <a:lnTo>
                    <a:pt x="349" y="1036"/>
                  </a:lnTo>
                </a:path>
              </a:pathLst>
            </a:custGeom>
            <a:noFill/>
            <a:ln w="400" cap="rnd" cmpd="sng">
              <a:solidFill>
                <a:srgbClr val="382B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0"/>
            <p:cNvSpPr/>
            <p:nvPr/>
          </p:nvSpPr>
          <p:spPr>
            <a:xfrm flipH="1">
              <a:off x="2348716" y="2128250"/>
              <a:ext cx="27008" cy="531799"/>
            </a:xfrm>
            <a:custGeom>
              <a:avLst/>
              <a:gdLst/>
              <a:ahLst/>
              <a:cxnLst/>
              <a:rect l="l" t="t" r="r" b="b"/>
              <a:pathLst>
                <a:path w="494" h="9727" fill="none" extrusionOk="0">
                  <a:moveTo>
                    <a:pt x="290" y="0"/>
                  </a:moveTo>
                  <a:cubicBezTo>
                    <a:pt x="290" y="0"/>
                    <a:pt x="493" y="3437"/>
                    <a:pt x="434" y="4552"/>
                  </a:cubicBezTo>
                  <a:cubicBezTo>
                    <a:pt x="375" y="5668"/>
                    <a:pt x="0" y="8944"/>
                    <a:pt x="32" y="9727"/>
                  </a:cubicBezTo>
                </a:path>
              </a:pathLst>
            </a:custGeom>
            <a:noFill/>
            <a:ln w="400" cap="rnd" cmpd="sng">
              <a:solidFill>
                <a:srgbClr val="382B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0"/>
            <p:cNvSpPr/>
            <p:nvPr/>
          </p:nvSpPr>
          <p:spPr>
            <a:xfrm flipH="1">
              <a:off x="2353691" y="2164881"/>
              <a:ext cx="28211" cy="101199"/>
            </a:xfrm>
            <a:custGeom>
              <a:avLst/>
              <a:gdLst/>
              <a:ahLst/>
              <a:cxnLst/>
              <a:rect l="l" t="t" r="r" b="b"/>
              <a:pathLst>
                <a:path w="516" h="1851" fill="none" extrusionOk="0">
                  <a:moveTo>
                    <a:pt x="0" y="0"/>
                  </a:moveTo>
                  <a:lnTo>
                    <a:pt x="515" y="1850"/>
                  </a:lnTo>
                </a:path>
              </a:pathLst>
            </a:custGeom>
            <a:noFill/>
            <a:ln w="400" cap="rnd" cmpd="sng">
              <a:solidFill>
                <a:srgbClr val="382B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0"/>
            <p:cNvSpPr/>
            <p:nvPr/>
          </p:nvSpPr>
          <p:spPr>
            <a:xfrm flipH="1">
              <a:off x="2313562" y="1901906"/>
              <a:ext cx="44886" cy="150131"/>
            </a:xfrm>
            <a:custGeom>
              <a:avLst/>
              <a:gdLst/>
              <a:ahLst/>
              <a:cxnLst/>
              <a:rect l="l" t="t" r="r" b="b"/>
              <a:pathLst>
                <a:path w="821" h="2746" fill="none" extrusionOk="0">
                  <a:moveTo>
                    <a:pt x="6" y="2746"/>
                  </a:moveTo>
                  <a:cubicBezTo>
                    <a:pt x="0" y="1770"/>
                    <a:pt x="285" y="816"/>
                    <a:pt x="821" y="1"/>
                  </a:cubicBezTo>
                </a:path>
              </a:pathLst>
            </a:custGeom>
            <a:noFill/>
            <a:ln w="400" cap="rnd" cmpd="sng">
              <a:solidFill>
                <a:srgbClr val="382B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0"/>
            <p:cNvSpPr/>
            <p:nvPr/>
          </p:nvSpPr>
          <p:spPr>
            <a:xfrm flipH="1">
              <a:off x="2356644" y="2584656"/>
              <a:ext cx="97098" cy="86820"/>
            </a:xfrm>
            <a:custGeom>
              <a:avLst/>
              <a:gdLst/>
              <a:ahLst/>
              <a:cxnLst/>
              <a:rect l="l" t="t" r="r" b="b"/>
              <a:pathLst>
                <a:path w="1776" h="1588" extrusionOk="0">
                  <a:moveTo>
                    <a:pt x="1" y="1588"/>
                  </a:moveTo>
                  <a:lnTo>
                    <a:pt x="1776" y="1"/>
                  </a:lnTo>
                </a:path>
              </a:pathLst>
            </a:custGeom>
            <a:solidFill>
              <a:srgbClr val="F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0"/>
            <p:cNvSpPr/>
            <p:nvPr/>
          </p:nvSpPr>
          <p:spPr>
            <a:xfrm flipH="1">
              <a:off x="1773917" y="2790594"/>
              <a:ext cx="473464" cy="934736"/>
            </a:xfrm>
            <a:custGeom>
              <a:avLst/>
              <a:gdLst/>
              <a:ahLst/>
              <a:cxnLst/>
              <a:rect l="l" t="t" r="r" b="b"/>
              <a:pathLst>
                <a:path w="8660" h="17097" extrusionOk="0">
                  <a:moveTo>
                    <a:pt x="8635" y="1"/>
                  </a:moveTo>
                  <a:cubicBezTo>
                    <a:pt x="8627" y="1"/>
                    <a:pt x="8621" y="6"/>
                    <a:pt x="8617" y="14"/>
                  </a:cubicBezTo>
                  <a:cubicBezTo>
                    <a:pt x="6445" y="6024"/>
                    <a:pt x="3555" y="11746"/>
                    <a:pt x="11" y="17065"/>
                  </a:cubicBezTo>
                  <a:cubicBezTo>
                    <a:pt x="0" y="17070"/>
                    <a:pt x="5" y="17086"/>
                    <a:pt x="16" y="17091"/>
                  </a:cubicBezTo>
                  <a:cubicBezTo>
                    <a:pt x="16" y="17091"/>
                    <a:pt x="21" y="17091"/>
                    <a:pt x="27" y="17097"/>
                  </a:cubicBezTo>
                  <a:cubicBezTo>
                    <a:pt x="32" y="17097"/>
                    <a:pt x="38" y="17091"/>
                    <a:pt x="43" y="17086"/>
                  </a:cubicBezTo>
                  <a:cubicBezTo>
                    <a:pt x="3593" y="11767"/>
                    <a:pt x="6483" y="6041"/>
                    <a:pt x="8654" y="30"/>
                  </a:cubicBezTo>
                  <a:cubicBezTo>
                    <a:pt x="8660" y="19"/>
                    <a:pt x="8654" y="8"/>
                    <a:pt x="8644" y="3"/>
                  </a:cubicBezTo>
                  <a:cubicBezTo>
                    <a:pt x="8641" y="2"/>
                    <a:pt x="8638" y="1"/>
                    <a:pt x="8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0"/>
            <p:cNvSpPr/>
            <p:nvPr/>
          </p:nvSpPr>
          <p:spPr>
            <a:xfrm flipH="1">
              <a:off x="1834002" y="2703883"/>
              <a:ext cx="51337" cy="243457"/>
            </a:xfrm>
            <a:custGeom>
              <a:avLst/>
              <a:gdLst/>
              <a:ahLst/>
              <a:cxnLst/>
              <a:rect l="l" t="t" r="r" b="b"/>
              <a:pathLst>
                <a:path w="939" h="4453" extrusionOk="0">
                  <a:moveTo>
                    <a:pt x="257" y="0"/>
                  </a:moveTo>
                  <a:cubicBezTo>
                    <a:pt x="248" y="0"/>
                    <a:pt x="241" y="9"/>
                    <a:pt x="241" y="18"/>
                  </a:cubicBezTo>
                  <a:cubicBezTo>
                    <a:pt x="0" y="1525"/>
                    <a:pt x="225" y="3069"/>
                    <a:pt x="896" y="4442"/>
                  </a:cubicBezTo>
                  <a:cubicBezTo>
                    <a:pt x="901" y="4447"/>
                    <a:pt x="906" y="4452"/>
                    <a:pt x="917" y="4452"/>
                  </a:cubicBezTo>
                  <a:lnTo>
                    <a:pt x="922" y="4452"/>
                  </a:lnTo>
                  <a:cubicBezTo>
                    <a:pt x="933" y="4447"/>
                    <a:pt x="938" y="4431"/>
                    <a:pt x="933" y="4425"/>
                  </a:cubicBezTo>
                  <a:cubicBezTo>
                    <a:pt x="268" y="3058"/>
                    <a:pt x="43" y="1525"/>
                    <a:pt x="279" y="23"/>
                  </a:cubicBezTo>
                  <a:cubicBezTo>
                    <a:pt x="284" y="13"/>
                    <a:pt x="274" y="2"/>
                    <a:pt x="263" y="2"/>
                  </a:cubicBezTo>
                  <a:cubicBezTo>
                    <a:pt x="261" y="1"/>
                    <a:pt x="259"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0"/>
            <p:cNvSpPr/>
            <p:nvPr/>
          </p:nvSpPr>
          <p:spPr>
            <a:xfrm flipH="1">
              <a:off x="2155312" y="2748004"/>
              <a:ext cx="249525" cy="917623"/>
            </a:xfrm>
            <a:custGeom>
              <a:avLst/>
              <a:gdLst/>
              <a:ahLst/>
              <a:cxnLst/>
              <a:rect l="l" t="t" r="r" b="b"/>
              <a:pathLst>
                <a:path w="4564" h="16784" extrusionOk="0">
                  <a:moveTo>
                    <a:pt x="3628" y="0"/>
                  </a:moveTo>
                  <a:cubicBezTo>
                    <a:pt x="3622" y="0"/>
                    <a:pt x="3615" y="2"/>
                    <a:pt x="3609" y="5"/>
                  </a:cubicBezTo>
                  <a:cubicBezTo>
                    <a:pt x="3588" y="15"/>
                    <a:pt x="3582" y="42"/>
                    <a:pt x="3593" y="64"/>
                  </a:cubicBezTo>
                  <a:lnTo>
                    <a:pt x="4478" y="1656"/>
                  </a:lnTo>
                  <a:lnTo>
                    <a:pt x="3792" y="7876"/>
                  </a:lnTo>
                  <a:lnTo>
                    <a:pt x="11" y="16723"/>
                  </a:lnTo>
                  <a:cubicBezTo>
                    <a:pt x="1" y="16744"/>
                    <a:pt x="11" y="16771"/>
                    <a:pt x="33" y="16782"/>
                  </a:cubicBezTo>
                  <a:lnTo>
                    <a:pt x="49" y="16782"/>
                  </a:lnTo>
                  <a:cubicBezTo>
                    <a:pt x="52" y="16783"/>
                    <a:pt x="55" y="16783"/>
                    <a:pt x="57" y="16783"/>
                  </a:cubicBezTo>
                  <a:cubicBezTo>
                    <a:pt x="75" y="16783"/>
                    <a:pt x="88" y="16769"/>
                    <a:pt x="97" y="16755"/>
                  </a:cubicBezTo>
                  <a:lnTo>
                    <a:pt x="3877" y="7908"/>
                  </a:lnTo>
                  <a:cubicBezTo>
                    <a:pt x="3877" y="7903"/>
                    <a:pt x="3877" y="7897"/>
                    <a:pt x="3877" y="7897"/>
                  </a:cubicBezTo>
                  <a:lnTo>
                    <a:pt x="4558" y="1651"/>
                  </a:lnTo>
                  <a:cubicBezTo>
                    <a:pt x="4564" y="1645"/>
                    <a:pt x="4558" y="1635"/>
                    <a:pt x="4558" y="1629"/>
                  </a:cubicBezTo>
                  <a:lnTo>
                    <a:pt x="3668" y="21"/>
                  </a:lnTo>
                  <a:cubicBezTo>
                    <a:pt x="3661" y="9"/>
                    <a:pt x="3644"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0"/>
            <p:cNvSpPr/>
            <p:nvPr/>
          </p:nvSpPr>
          <p:spPr>
            <a:xfrm flipH="1">
              <a:off x="2157335" y="2854889"/>
              <a:ext cx="249853" cy="548584"/>
            </a:xfrm>
            <a:custGeom>
              <a:avLst/>
              <a:gdLst/>
              <a:ahLst/>
              <a:cxnLst/>
              <a:rect l="l" t="t" r="r" b="b"/>
              <a:pathLst>
                <a:path w="4570" h="10034" extrusionOk="0">
                  <a:moveTo>
                    <a:pt x="4544" y="1"/>
                  </a:moveTo>
                  <a:cubicBezTo>
                    <a:pt x="4540" y="1"/>
                    <a:pt x="4536" y="3"/>
                    <a:pt x="4532" y="7"/>
                  </a:cubicBezTo>
                  <a:lnTo>
                    <a:pt x="848" y="2441"/>
                  </a:lnTo>
                  <a:cubicBezTo>
                    <a:pt x="526" y="2650"/>
                    <a:pt x="253" y="2848"/>
                    <a:pt x="135" y="3159"/>
                  </a:cubicBezTo>
                  <a:cubicBezTo>
                    <a:pt x="1" y="3503"/>
                    <a:pt x="103" y="3878"/>
                    <a:pt x="231" y="4269"/>
                  </a:cubicBezTo>
                  <a:lnTo>
                    <a:pt x="2108" y="10017"/>
                  </a:lnTo>
                  <a:cubicBezTo>
                    <a:pt x="2108" y="10028"/>
                    <a:pt x="2119" y="10033"/>
                    <a:pt x="2129" y="10033"/>
                  </a:cubicBezTo>
                  <a:lnTo>
                    <a:pt x="2135" y="10033"/>
                  </a:lnTo>
                  <a:cubicBezTo>
                    <a:pt x="2146" y="10028"/>
                    <a:pt x="2151" y="10017"/>
                    <a:pt x="2146" y="10007"/>
                  </a:cubicBezTo>
                  <a:lnTo>
                    <a:pt x="269" y="4253"/>
                  </a:lnTo>
                  <a:cubicBezTo>
                    <a:pt x="146" y="3878"/>
                    <a:pt x="44" y="3508"/>
                    <a:pt x="172" y="3176"/>
                  </a:cubicBezTo>
                  <a:cubicBezTo>
                    <a:pt x="285" y="2875"/>
                    <a:pt x="558" y="2682"/>
                    <a:pt x="869" y="2473"/>
                  </a:cubicBezTo>
                  <a:lnTo>
                    <a:pt x="4558" y="39"/>
                  </a:lnTo>
                  <a:cubicBezTo>
                    <a:pt x="4564" y="33"/>
                    <a:pt x="4569" y="17"/>
                    <a:pt x="4564" y="12"/>
                  </a:cubicBezTo>
                  <a:cubicBezTo>
                    <a:pt x="4557" y="5"/>
                    <a:pt x="4551" y="1"/>
                    <a:pt x="4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0"/>
            <p:cNvSpPr/>
            <p:nvPr/>
          </p:nvSpPr>
          <p:spPr>
            <a:xfrm flipH="1">
              <a:off x="1907318" y="1557127"/>
              <a:ext cx="22908" cy="63693"/>
            </a:xfrm>
            <a:custGeom>
              <a:avLst/>
              <a:gdLst/>
              <a:ahLst/>
              <a:cxnLst/>
              <a:rect l="l" t="t" r="r" b="b"/>
              <a:pathLst>
                <a:path w="419" h="1165" extrusionOk="0">
                  <a:moveTo>
                    <a:pt x="394" y="1"/>
                  </a:moveTo>
                  <a:cubicBezTo>
                    <a:pt x="387" y="1"/>
                    <a:pt x="379" y="5"/>
                    <a:pt x="376" y="12"/>
                  </a:cubicBezTo>
                  <a:cubicBezTo>
                    <a:pt x="145" y="344"/>
                    <a:pt x="17" y="736"/>
                    <a:pt x="1" y="1143"/>
                  </a:cubicBezTo>
                  <a:cubicBezTo>
                    <a:pt x="1" y="1154"/>
                    <a:pt x="11" y="1159"/>
                    <a:pt x="22" y="1165"/>
                  </a:cubicBezTo>
                  <a:cubicBezTo>
                    <a:pt x="33" y="1165"/>
                    <a:pt x="44" y="1154"/>
                    <a:pt x="44" y="1143"/>
                  </a:cubicBezTo>
                  <a:cubicBezTo>
                    <a:pt x="60" y="746"/>
                    <a:pt x="183" y="360"/>
                    <a:pt x="414" y="33"/>
                  </a:cubicBezTo>
                  <a:cubicBezTo>
                    <a:pt x="419" y="23"/>
                    <a:pt x="414" y="12"/>
                    <a:pt x="408" y="6"/>
                  </a:cubicBezTo>
                  <a:cubicBezTo>
                    <a:pt x="404" y="2"/>
                    <a:pt x="399"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0"/>
            <p:cNvSpPr/>
            <p:nvPr/>
          </p:nvSpPr>
          <p:spPr>
            <a:xfrm flipH="1">
              <a:off x="1904639" y="1580691"/>
              <a:ext cx="16784" cy="26626"/>
            </a:xfrm>
            <a:custGeom>
              <a:avLst/>
              <a:gdLst/>
              <a:ahLst/>
              <a:cxnLst/>
              <a:rect l="l" t="t" r="r" b="b"/>
              <a:pathLst>
                <a:path w="307" h="487" extrusionOk="0">
                  <a:moveTo>
                    <a:pt x="25" y="0"/>
                  </a:moveTo>
                  <a:cubicBezTo>
                    <a:pt x="19" y="0"/>
                    <a:pt x="14" y="2"/>
                    <a:pt x="11" y="4"/>
                  </a:cubicBezTo>
                  <a:cubicBezTo>
                    <a:pt x="1" y="15"/>
                    <a:pt x="1" y="26"/>
                    <a:pt x="11" y="37"/>
                  </a:cubicBezTo>
                  <a:cubicBezTo>
                    <a:pt x="140" y="149"/>
                    <a:pt x="231" y="299"/>
                    <a:pt x="258" y="471"/>
                  </a:cubicBezTo>
                  <a:cubicBezTo>
                    <a:pt x="263" y="476"/>
                    <a:pt x="269" y="482"/>
                    <a:pt x="279" y="487"/>
                  </a:cubicBezTo>
                  <a:lnTo>
                    <a:pt x="290" y="487"/>
                  </a:lnTo>
                  <a:cubicBezTo>
                    <a:pt x="301" y="487"/>
                    <a:pt x="306" y="471"/>
                    <a:pt x="306" y="460"/>
                  </a:cubicBezTo>
                  <a:cubicBezTo>
                    <a:pt x="269" y="283"/>
                    <a:pt x="177" y="122"/>
                    <a:pt x="38" y="4"/>
                  </a:cubicBezTo>
                  <a:cubicBezTo>
                    <a:pt x="35" y="2"/>
                    <a:pt x="30"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0"/>
            <p:cNvSpPr/>
            <p:nvPr/>
          </p:nvSpPr>
          <p:spPr>
            <a:xfrm flipH="1">
              <a:off x="2347595" y="2129111"/>
              <a:ext cx="28484" cy="534424"/>
            </a:xfrm>
            <a:custGeom>
              <a:avLst/>
              <a:gdLst/>
              <a:ahLst/>
              <a:cxnLst/>
              <a:rect l="l" t="t" r="r" b="b"/>
              <a:pathLst>
                <a:path w="521" h="9775" extrusionOk="0">
                  <a:moveTo>
                    <a:pt x="295" y="0"/>
                  </a:moveTo>
                  <a:cubicBezTo>
                    <a:pt x="284" y="0"/>
                    <a:pt x="274" y="11"/>
                    <a:pt x="279" y="22"/>
                  </a:cubicBezTo>
                  <a:cubicBezTo>
                    <a:pt x="279" y="59"/>
                    <a:pt x="477" y="3469"/>
                    <a:pt x="418" y="4574"/>
                  </a:cubicBezTo>
                  <a:cubicBezTo>
                    <a:pt x="397" y="5024"/>
                    <a:pt x="322" y="5823"/>
                    <a:pt x="241" y="6665"/>
                  </a:cubicBezTo>
                  <a:cubicBezTo>
                    <a:pt x="123" y="7952"/>
                    <a:pt x="0" y="9282"/>
                    <a:pt x="16" y="9748"/>
                  </a:cubicBezTo>
                  <a:cubicBezTo>
                    <a:pt x="16" y="9759"/>
                    <a:pt x="27" y="9770"/>
                    <a:pt x="38" y="9770"/>
                  </a:cubicBezTo>
                  <a:lnTo>
                    <a:pt x="38" y="9775"/>
                  </a:lnTo>
                  <a:cubicBezTo>
                    <a:pt x="48" y="9770"/>
                    <a:pt x="59" y="9764"/>
                    <a:pt x="59" y="9748"/>
                  </a:cubicBezTo>
                  <a:cubicBezTo>
                    <a:pt x="38" y="9287"/>
                    <a:pt x="172" y="7898"/>
                    <a:pt x="284" y="6670"/>
                  </a:cubicBezTo>
                  <a:cubicBezTo>
                    <a:pt x="365" y="5829"/>
                    <a:pt x="440" y="5030"/>
                    <a:pt x="461" y="4579"/>
                  </a:cubicBezTo>
                  <a:cubicBezTo>
                    <a:pt x="520" y="3469"/>
                    <a:pt x="316" y="54"/>
                    <a:pt x="316" y="22"/>
                  </a:cubicBezTo>
                  <a:cubicBezTo>
                    <a:pt x="316" y="11"/>
                    <a:pt x="306"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0"/>
            <p:cNvSpPr/>
            <p:nvPr/>
          </p:nvSpPr>
          <p:spPr>
            <a:xfrm flipH="1">
              <a:off x="2352297" y="2165906"/>
              <a:ext cx="30835" cy="103386"/>
            </a:xfrm>
            <a:custGeom>
              <a:avLst/>
              <a:gdLst/>
              <a:ahLst/>
              <a:cxnLst/>
              <a:rect l="l" t="t" r="r" b="b"/>
              <a:pathLst>
                <a:path w="564" h="1891" extrusionOk="0">
                  <a:moveTo>
                    <a:pt x="30" y="1"/>
                  </a:moveTo>
                  <a:cubicBezTo>
                    <a:pt x="28" y="1"/>
                    <a:pt x="25" y="1"/>
                    <a:pt x="22" y="3"/>
                  </a:cubicBezTo>
                  <a:cubicBezTo>
                    <a:pt x="11" y="3"/>
                    <a:pt x="0" y="14"/>
                    <a:pt x="6" y="24"/>
                  </a:cubicBezTo>
                  <a:lnTo>
                    <a:pt x="521" y="1874"/>
                  </a:lnTo>
                  <a:cubicBezTo>
                    <a:pt x="526" y="1885"/>
                    <a:pt x="531" y="1890"/>
                    <a:pt x="542" y="1890"/>
                  </a:cubicBezTo>
                  <a:lnTo>
                    <a:pt x="547" y="1890"/>
                  </a:lnTo>
                  <a:cubicBezTo>
                    <a:pt x="558" y="1885"/>
                    <a:pt x="563" y="1874"/>
                    <a:pt x="563" y="1863"/>
                  </a:cubicBezTo>
                  <a:lnTo>
                    <a:pt x="49" y="14"/>
                  </a:lnTo>
                  <a:cubicBezTo>
                    <a:pt x="45" y="6"/>
                    <a:pt x="38"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0"/>
            <p:cNvSpPr/>
            <p:nvPr/>
          </p:nvSpPr>
          <p:spPr>
            <a:xfrm flipH="1">
              <a:off x="2312441" y="1902767"/>
              <a:ext cx="46964" cy="152810"/>
            </a:xfrm>
            <a:custGeom>
              <a:avLst/>
              <a:gdLst/>
              <a:ahLst/>
              <a:cxnLst/>
              <a:rect l="l" t="t" r="r" b="b"/>
              <a:pathLst>
                <a:path w="859" h="2795" extrusionOk="0">
                  <a:moveTo>
                    <a:pt x="836" y="0"/>
                  </a:moveTo>
                  <a:cubicBezTo>
                    <a:pt x="830" y="0"/>
                    <a:pt x="824" y="5"/>
                    <a:pt x="821" y="12"/>
                  </a:cubicBezTo>
                  <a:cubicBezTo>
                    <a:pt x="285" y="832"/>
                    <a:pt x="1" y="1792"/>
                    <a:pt x="6" y="2773"/>
                  </a:cubicBezTo>
                  <a:cubicBezTo>
                    <a:pt x="6" y="2784"/>
                    <a:pt x="17" y="2794"/>
                    <a:pt x="28" y="2794"/>
                  </a:cubicBezTo>
                  <a:cubicBezTo>
                    <a:pt x="38" y="2794"/>
                    <a:pt x="44" y="2784"/>
                    <a:pt x="44" y="2773"/>
                  </a:cubicBezTo>
                  <a:cubicBezTo>
                    <a:pt x="38" y="1797"/>
                    <a:pt x="322" y="848"/>
                    <a:pt x="853" y="33"/>
                  </a:cubicBezTo>
                  <a:cubicBezTo>
                    <a:pt x="859" y="22"/>
                    <a:pt x="859" y="12"/>
                    <a:pt x="848" y="6"/>
                  </a:cubicBezTo>
                  <a:cubicBezTo>
                    <a:pt x="844" y="2"/>
                    <a:pt x="840"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0"/>
            <p:cNvSpPr/>
            <p:nvPr/>
          </p:nvSpPr>
          <p:spPr>
            <a:xfrm rot="-2324904">
              <a:off x="2464887" y="2350710"/>
              <a:ext cx="96497" cy="151333"/>
            </a:xfrm>
            <a:custGeom>
              <a:avLst/>
              <a:gdLst/>
              <a:ahLst/>
              <a:cxnLst/>
              <a:rect l="l" t="t" r="r" b="b"/>
              <a:pathLst>
                <a:path w="1765" h="2768" extrusionOk="0">
                  <a:moveTo>
                    <a:pt x="1732" y="1"/>
                  </a:moveTo>
                  <a:cubicBezTo>
                    <a:pt x="697" y="467"/>
                    <a:pt x="0" y="1620"/>
                    <a:pt x="81" y="2746"/>
                  </a:cubicBezTo>
                  <a:cubicBezTo>
                    <a:pt x="81" y="2757"/>
                    <a:pt x="86" y="2767"/>
                    <a:pt x="102" y="2767"/>
                  </a:cubicBezTo>
                  <a:cubicBezTo>
                    <a:pt x="113" y="2767"/>
                    <a:pt x="124" y="2757"/>
                    <a:pt x="124" y="2746"/>
                  </a:cubicBezTo>
                  <a:cubicBezTo>
                    <a:pt x="43" y="1631"/>
                    <a:pt x="730" y="494"/>
                    <a:pt x="1748" y="44"/>
                  </a:cubicBezTo>
                  <a:cubicBezTo>
                    <a:pt x="1759" y="38"/>
                    <a:pt x="1765" y="22"/>
                    <a:pt x="1759" y="11"/>
                  </a:cubicBezTo>
                  <a:cubicBezTo>
                    <a:pt x="1754" y="1"/>
                    <a:pt x="1743" y="1"/>
                    <a:pt x="1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0"/>
            <p:cNvSpPr/>
            <p:nvPr/>
          </p:nvSpPr>
          <p:spPr>
            <a:xfrm flipH="1">
              <a:off x="2352297" y="2375301"/>
              <a:ext cx="82446" cy="17386"/>
            </a:xfrm>
            <a:custGeom>
              <a:avLst/>
              <a:gdLst/>
              <a:ahLst/>
              <a:cxnLst/>
              <a:rect l="l" t="t" r="r" b="b"/>
              <a:pathLst>
                <a:path w="1508" h="318" extrusionOk="0">
                  <a:moveTo>
                    <a:pt x="551" y="0"/>
                  </a:moveTo>
                  <a:cubicBezTo>
                    <a:pt x="373" y="0"/>
                    <a:pt x="195" y="27"/>
                    <a:pt x="22" y="82"/>
                  </a:cubicBezTo>
                  <a:cubicBezTo>
                    <a:pt x="6" y="87"/>
                    <a:pt x="1" y="98"/>
                    <a:pt x="6" y="108"/>
                  </a:cubicBezTo>
                  <a:cubicBezTo>
                    <a:pt x="6" y="117"/>
                    <a:pt x="17" y="126"/>
                    <a:pt x="27" y="126"/>
                  </a:cubicBezTo>
                  <a:cubicBezTo>
                    <a:pt x="29" y="126"/>
                    <a:pt x="31" y="126"/>
                    <a:pt x="33" y="125"/>
                  </a:cubicBezTo>
                  <a:cubicBezTo>
                    <a:pt x="202" y="70"/>
                    <a:pt x="378" y="43"/>
                    <a:pt x="553" y="43"/>
                  </a:cubicBezTo>
                  <a:cubicBezTo>
                    <a:pt x="876" y="43"/>
                    <a:pt x="1197" y="135"/>
                    <a:pt x="1475" y="312"/>
                  </a:cubicBezTo>
                  <a:cubicBezTo>
                    <a:pt x="1475" y="312"/>
                    <a:pt x="1481" y="312"/>
                    <a:pt x="1486" y="318"/>
                  </a:cubicBezTo>
                  <a:cubicBezTo>
                    <a:pt x="1491" y="312"/>
                    <a:pt x="1497" y="312"/>
                    <a:pt x="1502" y="307"/>
                  </a:cubicBezTo>
                  <a:cubicBezTo>
                    <a:pt x="1507" y="296"/>
                    <a:pt x="1502" y="285"/>
                    <a:pt x="1497" y="275"/>
                  </a:cubicBezTo>
                  <a:cubicBezTo>
                    <a:pt x="1211" y="93"/>
                    <a:pt x="882"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0"/>
            <p:cNvSpPr/>
            <p:nvPr/>
          </p:nvSpPr>
          <p:spPr>
            <a:xfrm flipH="1">
              <a:off x="2352024" y="2351628"/>
              <a:ext cx="69489" cy="39583"/>
            </a:xfrm>
            <a:custGeom>
              <a:avLst/>
              <a:gdLst/>
              <a:ahLst/>
              <a:cxnLst/>
              <a:rect l="l" t="t" r="r" b="b"/>
              <a:pathLst>
                <a:path w="1271" h="724" extrusionOk="0">
                  <a:moveTo>
                    <a:pt x="234" y="1"/>
                  </a:moveTo>
                  <a:cubicBezTo>
                    <a:pt x="161" y="1"/>
                    <a:pt x="88" y="8"/>
                    <a:pt x="16" y="21"/>
                  </a:cubicBezTo>
                  <a:cubicBezTo>
                    <a:pt x="5" y="21"/>
                    <a:pt x="0" y="32"/>
                    <a:pt x="0" y="48"/>
                  </a:cubicBezTo>
                  <a:cubicBezTo>
                    <a:pt x="0" y="59"/>
                    <a:pt x="11" y="64"/>
                    <a:pt x="27" y="64"/>
                  </a:cubicBezTo>
                  <a:cubicBezTo>
                    <a:pt x="95" y="51"/>
                    <a:pt x="165" y="44"/>
                    <a:pt x="234" y="44"/>
                  </a:cubicBezTo>
                  <a:cubicBezTo>
                    <a:pt x="409" y="44"/>
                    <a:pt x="583" y="87"/>
                    <a:pt x="740" y="171"/>
                  </a:cubicBezTo>
                  <a:cubicBezTo>
                    <a:pt x="960" y="289"/>
                    <a:pt x="1131" y="477"/>
                    <a:pt x="1228" y="708"/>
                  </a:cubicBezTo>
                  <a:cubicBezTo>
                    <a:pt x="1228" y="718"/>
                    <a:pt x="1239" y="724"/>
                    <a:pt x="1244" y="724"/>
                  </a:cubicBezTo>
                  <a:lnTo>
                    <a:pt x="1255" y="718"/>
                  </a:lnTo>
                  <a:cubicBezTo>
                    <a:pt x="1265" y="713"/>
                    <a:pt x="1271" y="702"/>
                    <a:pt x="1271" y="692"/>
                  </a:cubicBezTo>
                  <a:cubicBezTo>
                    <a:pt x="1169" y="456"/>
                    <a:pt x="992" y="257"/>
                    <a:pt x="761" y="134"/>
                  </a:cubicBezTo>
                  <a:cubicBezTo>
                    <a:pt x="600" y="45"/>
                    <a:pt x="41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0"/>
            <p:cNvSpPr/>
            <p:nvPr/>
          </p:nvSpPr>
          <p:spPr>
            <a:xfrm flipH="1">
              <a:off x="2052965" y="1892598"/>
              <a:ext cx="47565" cy="56258"/>
            </a:xfrm>
            <a:custGeom>
              <a:avLst/>
              <a:gdLst/>
              <a:ahLst/>
              <a:cxnLst/>
              <a:rect l="l" t="t" r="r" b="b"/>
              <a:pathLst>
                <a:path w="870" h="1029" extrusionOk="0">
                  <a:moveTo>
                    <a:pt x="25" y="1"/>
                  </a:moveTo>
                  <a:cubicBezTo>
                    <a:pt x="19" y="1"/>
                    <a:pt x="14" y="4"/>
                    <a:pt x="11" y="10"/>
                  </a:cubicBezTo>
                  <a:cubicBezTo>
                    <a:pt x="0" y="21"/>
                    <a:pt x="6" y="31"/>
                    <a:pt x="16" y="37"/>
                  </a:cubicBezTo>
                  <a:cubicBezTo>
                    <a:pt x="167" y="149"/>
                    <a:pt x="821" y="1013"/>
                    <a:pt x="826" y="1023"/>
                  </a:cubicBezTo>
                  <a:cubicBezTo>
                    <a:pt x="831" y="1029"/>
                    <a:pt x="837" y="1029"/>
                    <a:pt x="842" y="1029"/>
                  </a:cubicBezTo>
                  <a:lnTo>
                    <a:pt x="858" y="1029"/>
                  </a:lnTo>
                  <a:cubicBezTo>
                    <a:pt x="864" y="1018"/>
                    <a:pt x="869" y="1007"/>
                    <a:pt x="858" y="996"/>
                  </a:cubicBezTo>
                  <a:cubicBezTo>
                    <a:pt x="831" y="959"/>
                    <a:pt x="199" y="122"/>
                    <a:pt x="38" y="4"/>
                  </a:cubicBezTo>
                  <a:cubicBezTo>
                    <a:pt x="33" y="2"/>
                    <a:pt x="29" y="1"/>
                    <a:pt x="25" y="1"/>
                  </a:cubicBezTo>
                  <a:close/>
                </a:path>
              </a:pathLst>
            </a:custGeom>
            <a:solidFill>
              <a:srgbClr val="382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0"/>
            <p:cNvSpPr/>
            <p:nvPr/>
          </p:nvSpPr>
          <p:spPr>
            <a:xfrm flipH="1">
              <a:off x="2165864" y="1891778"/>
              <a:ext cx="49588" cy="56477"/>
            </a:xfrm>
            <a:custGeom>
              <a:avLst/>
              <a:gdLst/>
              <a:ahLst/>
              <a:cxnLst/>
              <a:rect l="l" t="t" r="r" b="b"/>
              <a:pathLst>
                <a:path w="907" h="1033" extrusionOk="0">
                  <a:moveTo>
                    <a:pt x="883" y="1"/>
                  </a:moveTo>
                  <a:cubicBezTo>
                    <a:pt x="877" y="1"/>
                    <a:pt x="872" y="3"/>
                    <a:pt x="869" y="9"/>
                  </a:cubicBezTo>
                  <a:lnTo>
                    <a:pt x="11" y="995"/>
                  </a:lnTo>
                  <a:cubicBezTo>
                    <a:pt x="0" y="1006"/>
                    <a:pt x="0" y="1017"/>
                    <a:pt x="11" y="1028"/>
                  </a:cubicBezTo>
                  <a:cubicBezTo>
                    <a:pt x="11" y="1028"/>
                    <a:pt x="17" y="1033"/>
                    <a:pt x="22" y="1033"/>
                  </a:cubicBezTo>
                  <a:cubicBezTo>
                    <a:pt x="27" y="1033"/>
                    <a:pt x="33" y="1028"/>
                    <a:pt x="38" y="1028"/>
                  </a:cubicBezTo>
                  <a:lnTo>
                    <a:pt x="896" y="36"/>
                  </a:lnTo>
                  <a:cubicBezTo>
                    <a:pt x="907" y="30"/>
                    <a:pt x="907" y="14"/>
                    <a:pt x="896" y="9"/>
                  </a:cubicBezTo>
                  <a:cubicBezTo>
                    <a:pt x="893" y="3"/>
                    <a:pt x="888" y="1"/>
                    <a:pt x="883" y="1"/>
                  </a:cubicBezTo>
                  <a:close/>
                </a:path>
              </a:pathLst>
            </a:custGeom>
            <a:solidFill>
              <a:srgbClr val="382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flipH="1">
              <a:off x="2112777" y="1641268"/>
              <a:ext cx="97098" cy="20338"/>
            </a:xfrm>
            <a:custGeom>
              <a:avLst/>
              <a:gdLst/>
              <a:ahLst/>
              <a:cxnLst/>
              <a:rect l="l" t="t" r="r" b="b"/>
              <a:pathLst>
                <a:path w="1776" h="372" extrusionOk="0">
                  <a:moveTo>
                    <a:pt x="1724" y="1"/>
                  </a:moveTo>
                  <a:cubicBezTo>
                    <a:pt x="1717" y="1"/>
                    <a:pt x="1711" y="3"/>
                    <a:pt x="1705" y="6"/>
                  </a:cubicBezTo>
                  <a:cubicBezTo>
                    <a:pt x="1355" y="226"/>
                    <a:pt x="972" y="284"/>
                    <a:pt x="664" y="284"/>
                  </a:cubicBezTo>
                  <a:cubicBezTo>
                    <a:pt x="317" y="284"/>
                    <a:pt x="65" y="210"/>
                    <a:pt x="59" y="210"/>
                  </a:cubicBezTo>
                  <a:cubicBezTo>
                    <a:pt x="55" y="208"/>
                    <a:pt x="50" y="207"/>
                    <a:pt x="45" y="207"/>
                  </a:cubicBezTo>
                  <a:cubicBezTo>
                    <a:pt x="27" y="207"/>
                    <a:pt x="10" y="220"/>
                    <a:pt x="6" y="237"/>
                  </a:cubicBezTo>
                  <a:cubicBezTo>
                    <a:pt x="0" y="258"/>
                    <a:pt x="11" y="280"/>
                    <a:pt x="33" y="291"/>
                  </a:cubicBezTo>
                  <a:cubicBezTo>
                    <a:pt x="242" y="344"/>
                    <a:pt x="451" y="371"/>
                    <a:pt x="665" y="371"/>
                  </a:cubicBezTo>
                  <a:cubicBezTo>
                    <a:pt x="675" y="371"/>
                    <a:pt x="684" y="371"/>
                    <a:pt x="694" y="371"/>
                  </a:cubicBezTo>
                  <a:cubicBezTo>
                    <a:pt x="1065" y="371"/>
                    <a:pt x="1429" y="270"/>
                    <a:pt x="1748" y="81"/>
                  </a:cubicBezTo>
                  <a:cubicBezTo>
                    <a:pt x="1770" y="65"/>
                    <a:pt x="1775" y="39"/>
                    <a:pt x="1764" y="22"/>
                  </a:cubicBezTo>
                  <a:cubicBezTo>
                    <a:pt x="1754" y="8"/>
                    <a:pt x="1738" y="1"/>
                    <a:pt x="1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flipH="1">
              <a:off x="2136231" y="1666636"/>
              <a:ext cx="43137" cy="11973"/>
            </a:xfrm>
            <a:custGeom>
              <a:avLst/>
              <a:gdLst/>
              <a:ahLst/>
              <a:cxnLst/>
              <a:rect l="l" t="t" r="r" b="b"/>
              <a:pathLst>
                <a:path w="789" h="219" extrusionOk="0">
                  <a:moveTo>
                    <a:pt x="767" y="1"/>
                  </a:moveTo>
                  <a:cubicBezTo>
                    <a:pt x="761" y="1"/>
                    <a:pt x="756" y="3"/>
                    <a:pt x="751" y="9"/>
                  </a:cubicBezTo>
                  <a:cubicBezTo>
                    <a:pt x="609" y="143"/>
                    <a:pt x="430" y="176"/>
                    <a:pt x="287" y="176"/>
                  </a:cubicBezTo>
                  <a:cubicBezTo>
                    <a:pt x="143" y="176"/>
                    <a:pt x="35" y="143"/>
                    <a:pt x="32" y="143"/>
                  </a:cubicBezTo>
                  <a:cubicBezTo>
                    <a:pt x="29" y="142"/>
                    <a:pt x="27" y="141"/>
                    <a:pt x="24" y="141"/>
                  </a:cubicBezTo>
                  <a:cubicBezTo>
                    <a:pt x="16" y="141"/>
                    <a:pt x="9" y="147"/>
                    <a:pt x="5" y="159"/>
                  </a:cubicBezTo>
                  <a:cubicBezTo>
                    <a:pt x="0" y="170"/>
                    <a:pt x="11" y="180"/>
                    <a:pt x="21" y="180"/>
                  </a:cubicBezTo>
                  <a:cubicBezTo>
                    <a:pt x="107" y="207"/>
                    <a:pt x="193" y="218"/>
                    <a:pt x="284" y="218"/>
                  </a:cubicBezTo>
                  <a:cubicBezTo>
                    <a:pt x="291" y="218"/>
                    <a:pt x="298" y="218"/>
                    <a:pt x="305" y="218"/>
                  </a:cubicBezTo>
                  <a:cubicBezTo>
                    <a:pt x="480" y="218"/>
                    <a:pt x="649" y="154"/>
                    <a:pt x="783" y="41"/>
                  </a:cubicBezTo>
                  <a:cubicBezTo>
                    <a:pt x="788" y="30"/>
                    <a:pt x="788" y="20"/>
                    <a:pt x="783" y="9"/>
                  </a:cubicBezTo>
                  <a:cubicBezTo>
                    <a:pt x="777" y="3"/>
                    <a:pt x="772"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flipH="1">
              <a:off x="1653665" y="1904257"/>
              <a:ext cx="488444" cy="857538"/>
            </a:xfrm>
            <a:custGeom>
              <a:avLst/>
              <a:gdLst/>
              <a:ahLst/>
              <a:cxnLst/>
              <a:rect l="l" t="t" r="r" b="b"/>
              <a:pathLst>
                <a:path w="8934" h="15685" extrusionOk="0">
                  <a:moveTo>
                    <a:pt x="6387" y="1"/>
                  </a:moveTo>
                  <a:lnTo>
                    <a:pt x="4639" y="2531"/>
                  </a:lnTo>
                  <a:lnTo>
                    <a:pt x="5025" y="10612"/>
                  </a:lnTo>
                  <a:lnTo>
                    <a:pt x="1" y="12628"/>
                  </a:lnTo>
                  <a:lnTo>
                    <a:pt x="1330" y="15684"/>
                  </a:lnTo>
                  <a:cubicBezTo>
                    <a:pt x="1330" y="15684"/>
                    <a:pt x="8355" y="13384"/>
                    <a:pt x="8569" y="12220"/>
                  </a:cubicBezTo>
                  <a:cubicBezTo>
                    <a:pt x="8783" y="11062"/>
                    <a:pt x="8934" y="3395"/>
                    <a:pt x="8376" y="1931"/>
                  </a:cubicBezTo>
                  <a:cubicBezTo>
                    <a:pt x="7818" y="472"/>
                    <a:pt x="6387" y="1"/>
                    <a:pt x="6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flipH="1">
              <a:off x="2222641" y="2572956"/>
              <a:ext cx="220221" cy="269098"/>
            </a:xfrm>
            <a:custGeom>
              <a:avLst/>
              <a:gdLst/>
              <a:ahLst/>
              <a:cxnLst/>
              <a:rect l="l" t="t" r="r" b="b"/>
              <a:pathLst>
                <a:path w="4028" h="4922" extrusionOk="0">
                  <a:moveTo>
                    <a:pt x="1303" y="0"/>
                  </a:moveTo>
                  <a:cubicBezTo>
                    <a:pt x="43" y="483"/>
                    <a:pt x="0" y="1614"/>
                    <a:pt x="0" y="1614"/>
                  </a:cubicBezTo>
                  <a:cubicBezTo>
                    <a:pt x="0" y="1614"/>
                    <a:pt x="1217" y="3555"/>
                    <a:pt x="1432" y="3839"/>
                  </a:cubicBezTo>
                  <a:cubicBezTo>
                    <a:pt x="1641" y="4123"/>
                    <a:pt x="2461" y="4842"/>
                    <a:pt x="2649" y="4912"/>
                  </a:cubicBezTo>
                  <a:cubicBezTo>
                    <a:pt x="2667" y="4918"/>
                    <a:pt x="2684" y="4921"/>
                    <a:pt x="2701" y="4921"/>
                  </a:cubicBezTo>
                  <a:cubicBezTo>
                    <a:pt x="2854" y="4921"/>
                    <a:pt x="2933" y="4654"/>
                    <a:pt x="2933" y="4654"/>
                  </a:cubicBezTo>
                  <a:cubicBezTo>
                    <a:pt x="2987" y="4754"/>
                    <a:pt x="3090" y="4810"/>
                    <a:pt x="3196" y="4810"/>
                  </a:cubicBezTo>
                  <a:cubicBezTo>
                    <a:pt x="3238" y="4810"/>
                    <a:pt x="3280" y="4801"/>
                    <a:pt x="3319" y="4783"/>
                  </a:cubicBezTo>
                  <a:cubicBezTo>
                    <a:pt x="3582" y="4665"/>
                    <a:pt x="3507" y="4193"/>
                    <a:pt x="3507" y="4193"/>
                  </a:cubicBezTo>
                  <a:lnTo>
                    <a:pt x="3507" y="4193"/>
                  </a:lnTo>
                  <a:cubicBezTo>
                    <a:pt x="3507" y="4193"/>
                    <a:pt x="3644" y="4381"/>
                    <a:pt x="3773" y="4381"/>
                  </a:cubicBezTo>
                  <a:cubicBezTo>
                    <a:pt x="3812" y="4381"/>
                    <a:pt x="3849" y="4365"/>
                    <a:pt x="3882" y="4322"/>
                  </a:cubicBezTo>
                  <a:cubicBezTo>
                    <a:pt x="4027" y="4139"/>
                    <a:pt x="3110" y="1732"/>
                    <a:pt x="2906" y="1475"/>
                  </a:cubicBezTo>
                  <a:cubicBezTo>
                    <a:pt x="2708" y="1217"/>
                    <a:pt x="1303" y="0"/>
                    <a:pt x="1303"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flipH="1">
              <a:off x="2103346" y="2618662"/>
              <a:ext cx="271832" cy="220385"/>
            </a:xfrm>
            <a:custGeom>
              <a:avLst/>
              <a:gdLst/>
              <a:ahLst/>
              <a:cxnLst/>
              <a:rect l="l" t="t" r="r" b="b"/>
              <a:pathLst>
                <a:path w="4972" h="4031" extrusionOk="0">
                  <a:moveTo>
                    <a:pt x="4414" y="0"/>
                  </a:moveTo>
                  <a:cubicBezTo>
                    <a:pt x="4414" y="0"/>
                    <a:pt x="2521" y="864"/>
                    <a:pt x="1845" y="1411"/>
                  </a:cubicBezTo>
                  <a:cubicBezTo>
                    <a:pt x="1170" y="1952"/>
                    <a:pt x="1" y="3116"/>
                    <a:pt x="151" y="3314"/>
                  </a:cubicBezTo>
                  <a:cubicBezTo>
                    <a:pt x="183" y="3359"/>
                    <a:pt x="225" y="3376"/>
                    <a:pt x="273" y="3376"/>
                  </a:cubicBezTo>
                  <a:cubicBezTo>
                    <a:pt x="444" y="3376"/>
                    <a:pt x="676" y="3153"/>
                    <a:pt x="676" y="3153"/>
                  </a:cubicBezTo>
                  <a:lnTo>
                    <a:pt x="676" y="3153"/>
                  </a:lnTo>
                  <a:cubicBezTo>
                    <a:pt x="676" y="3154"/>
                    <a:pt x="360" y="3555"/>
                    <a:pt x="446" y="3738"/>
                  </a:cubicBezTo>
                  <a:cubicBezTo>
                    <a:pt x="522" y="3900"/>
                    <a:pt x="628" y="4028"/>
                    <a:pt x="786" y="4028"/>
                  </a:cubicBezTo>
                  <a:cubicBezTo>
                    <a:pt x="806" y="4028"/>
                    <a:pt x="827" y="4026"/>
                    <a:pt x="848" y="4022"/>
                  </a:cubicBezTo>
                  <a:cubicBezTo>
                    <a:pt x="1036" y="3979"/>
                    <a:pt x="1502" y="3636"/>
                    <a:pt x="1502" y="3636"/>
                  </a:cubicBezTo>
                  <a:lnTo>
                    <a:pt x="1502" y="3636"/>
                  </a:lnTo>
                  <a:cubicBezTo>
                    <a:pt x="1502" y="3636"/>
                    <a:pt x="1298" y="3872"/>
                    <a:pt x="1384" y="3974"/>
                  </a:cubicBezTo>
                  <a:cubicBezTo>
                    <a:pt x="1413" y="4008"/>
                    <a:pt x="1449" y="4030"/>
                    <a:pt x="1496" y="4030"/>
                  </a:cubicBezTo>
                  <a:cubicBezTo>
                    <a:pt x="1586" y="4030"/>
                    <a:pt x="1717" y="3949"/>
                    <a:pt x="1926" y="3727"/>
                  </a:cubicBezTo>
                  <a:cubicBezTo>
                    <a:pt x="2242" y="3384"/>
                    <a:pt x="3132" y="2815"/>
                    <a:pt x="3282" y="2757"/>
                  </a:cubicBezTo>
                  <a:cubicBezTo>
                    <a:pt x="3432" y="2692"/>
                    <a:pt x="4258" y="2354"/>
                    <a:pt x="4489" y="1968"/>
                  </a:cubicBezTo>
                  <a:cubicBezTo>
                    <a:pt x="4634" y="1732"/>
                    <a:pt x="4794" y="1507"/>
                    <a:pt x="4971" y="1287"/>
                  </a:cubicBezTo>
                  <a:lnTo>
                    <a:pt x="4414"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flipH="1">
              <a:off x="2268402" y="2720955"/>
              <a:ext cx="69817" cy="70418"/>
            </a:xfrm>
            <a:custGeom>
              <a:avLst/>
              <a:gdLst/>
              <a:ahLst/>
              <a:cxnLst/>
              <a:rect l="l" t="t" r="r" b="b"/>
              <a:pathLst>
                <a:path w="1277" h="1288" fill="none" extrusionOk="0">
                  <a:moveTo>
                    <a:pt x="0" y="1288"/>
                  </a:moveTo>
                  <a:cubicBezTo>
                    <a:pt x="0" y="1288"/>
                    <a:pt x="773" y="323"/>
                    <a:pt x="1277" y="1"/>
                  </a:cubicBezTo>
                </a:path>
              </a:pathLst>
            </a:custGeom>
            <a:noFill/>
            <a:ln w="4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flipH="1">
              <a:off x="2253750" y="2745885"/>
              <a:ext cx="92068" cy="85344"/>
            </a:xfrm>
            <a:custGeom>
              <a:avLst/>
              <a:gdLst/>
              <a:ahLst/>
              <a:cxnLst/>
              <a:rect l="l" t="t" r="r" b="b"/>
              <a:pathLst>
                <a:path w="1684" h="1561" fill="none" extrusionOk="0">
                  <a:moveTo>
                    <a:pt x="0" y="1561"/>
                  </a:moveTo>
                  <a:cubicBezTo>
                    <a:pt x="0" y="1561"/>
                    <a:pt x="1094" y="354"/>
                    <a:pt x="1684" y="1"/>
                  </a:cubicBezTo>
                </a:path>
              </a:pathLst>
            </a:custGeom>
            <a:noFill/>
            <a:ln w="4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flipH="1">
              <a:off x="2246697" y="2776064"/>
              <a:ext cx="47565" cy="42863"/>
            </a:xfrm>
            <a:custGeom>
              <a:avLst/>
              <a:gdLst/>
              <a:ahLst/>
              <a:cxnLst/>
              <a:rect l="l" t="t" r="r" b="b"/>
              <a:pathLst>
                <a:path w="870" h="784" fill="none" extrusionOk="0">
                  <a:moveTo>
                    <a:pt x="1" y="784"/>
                  </a:moveTo>
                  <a:cubicBezTo>
                    <a:pt x="1" y="784"/>
                    <a:pt x="440" y="215"/>
                    <a:pt x="869" y="1"/>
                  </a:cubicBezTo>
                </a:path>
              </a:pathLst>
            </a:custGeom>
            <a:noFill/>
            <a:ln w="4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flipH="1">
              <a:off x="1665446" y="2489075"/>
              <a:ext cx="96497" cy="151333"/>
            </a:xfrm>
            <a:custGeom>
              <a:avLst/>
              <a:gdLst/>
              <a:ahLst/>
              <a:cxnLst/>
              <a:rect l="l" t="t" r="r" b="b"/>
              <a:pathLst>
                <a:path w="1765" h="2768" extrusionOk="0">
                  <a:moveTo>
                    <a:pt x="1732" y="1"/>
                  </a:moveTo>
                  <a:cubicBezTo>
                    <a:pt x="697" y="467"/>
                    <a:pt x="0" y="1620"/>
                    <a:pt x="81" y="2746"/>
                  </a:cubicBezTo>
                  <a:cubicBezTo>
                    <a:pt x="81" y="2757"/>
                    <a:pt x="86" y="2767"/>
                    <a:pt x="102" y="2767"/>
                  </a:cubicBezTo>
                  <a:cubicBezTo>
                    <a:pt x="113" y="2767"/>
                    <a:pt x="124" y="2757"/>
                    <a:pt x="124" y="2746"/>
                  </a:cubicBezTo>
                  <a:cubicBezTo>
                    <a:pt x="43" y="1631"/>
                    <a:pt x="730" y="494"/>
                    <a:pt x="1748" y="44"/>
                  </a:cubicBezTo>
                  <a:cubicBezTo>
                    <a:pt x="1759" y="38"/>
                    <a:pt x="1765" y="22"/>
                    <a:pt x="1759" y="11"/>
                  </a:cubicBezTo>
                  <a:cubicBezTo>
                    <a:pt x="1754" y="1"/>
                    <a:pt x="1743" y="1"/>
                    <a:pt x="1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flipH="1">
              <a:off x="1739036" y="2129405"/>
              <a:ext cx="403428" cy="632998"/>
            </a:xfrm>
            <a:custGeom>
              <a:avLst/>
              <a:gdLst/>
              <a:ahLst/>
              <a:cxnLst/>
              <a:rect l="l" t="t" r="r" b="b"/>
              <a:pathLst>
                <a:path w="7379" h="11578" extrusionOk="0">
                  <a:moveTo>
                    <a:pt x="4859" y="1"/>
                  </a:moveTo>
                  <a:cubicBezTo>
                    <a:pt x="4848" y="1"/>
                    <a:pt x="4837" y="6"/>
                    <a:pt x="4837" y="22"/>
                  </a:cubicBezTo>
                  <a:lnTo>
                    <a:pt x="4987" y="6322"/>
                  </a:lnTo>
                  <a:lnTo>
                    <a:pt x="17" y="8612"/>
                  </a:lnTo>
                  <a:cubicBezTo>
                    <a:pt x="6" y="8617"/>
                    <a:pt x="1" y="8628"/>
                    <a:pt x="6" y="8639"/>
                  </a:cubicBezTo>
                  <a:lnTo>
                    <a:pt x="1320" y="11561"/>
                  </a:lnTo>
                  <a:cubicBezTo>
                    <a:pt x="1320" y="11572"/>
                    <a:pt x="1330" y="11577"/>
                    <a:pt x="1336" y="11577"/>
                  </a:cubicBezTo>
                  <a:lnTo>
                    <a:pt x="1341" y="11577"/>
                  </a:lnTo>
                  <a:cubicBezTo>
                    <a:pt x="1384" y="11561"/>
                    <a:pt x="5599" y="10253"/>
                    <a:pt x="7363" y="9143"/>
                  </a:cubicBezTo>
                  <a:cubicBezTo>
                    <a:pt x="7373" y="9138"/>
                    <a:pt x="7379" y="9127"/>
                    <a:pt x="7368" y="9116"/>
                  </a:cubicBezTo>
                  <a:cubicBezTo>
                    <a:pt x="7365" y="9110"/>
                    <a:pt x="7360" y="9107"/>
                    <a:pt x="7354" y="9107"/>
                  </a:cubicBezTo>
                  <a:cubicBezTo>
                    <a:pt x="7350" y="9107"/>
                    <a:pt x="7346" y="9108"/>
                    <a:pt x="7341" y="9111"/>
                  </a:cubicBezTo>
                  <a:cubicBezTo>
                    <a:pt x="5636" y="10178"/>
                    <a:pt x="1652" y="11438"/>
                    <a:pt x="1346" y="11529"/>
                  </a:cubicBezTo>
                  <a:lnTo>
                    <a:pt x="54" y="8644"/>
                  </a:lnTo>
                  <a:lnTo>
                    <a:pt x="5019" y="6355"/>
                  </a:lnTo>
                  <a:cubicBezTo>
                    <a:pt x="5025" y="6349"/>
                    <a:pt x="5030" y="6344"/>
                    <a:pt x="5030" y="6333"/>
                  </a:cubicBezTo>
                  <a:lnTo>
                    <a:pt x="4880" y="22"/>
                  </a:lnTo>
                  <a:cubicBezTo>
                    <a:pt x="4880" y="6"/>
                    <a:pt x="4869" y="1"/>
                    <a:pt x="4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flipH="1">
              <a:off x="1874459" y="2167108"/>
              <a:ext cx="21432" cy="58773"/>
            </a:xfrm>
            <a:custGeom>
              <a:avLst/>
              <a:gdLst/>
              <a:ahLst/>
              <a:cxnLst/>
              <a:rect l="l" t="t" r="r" b="b"/>
              <a:pathLst>
                <a:path w="392" h="1075" extrusionOk="0">
                  <a:moveTo>
                    <a:pt x="25" y="0"/>
                  </a:moveTo>
                  <a:cubicBezTo>
                    <a:pt x="22" y="0"/>
                    <a:pt x="19" y="1"/>
                    <a:pt x="16" y="2"/>
                  </a:cubicBezTo>
                  <a:cubicBezTo>
                    <a:pt x="5" y="8"/>
                    <a:pt x="0" y="18"/>
                    <a:pt x="5" y="29"/>
                  </a:cubicBezTo>
                  <a:lnTo>
                    <a:pt x="349" y="1059"/>
                  </a:lnTo>
                  <a:cubicBezTo>
                    <a:pt x="354" y="1069"/>
                    <a:pt x="359" y="1075"/>
                    <a:pt x="370" y="1075"/>
                  </a:cubicBezTo>
                  <a:lnTo>
                    <a:pt x="375" y="1075"/>
                  </a:lnTo>
                  <a:cubicBezTo>
                    <a:pt x="386" y="1069"/>
                    <a:pt x="391" y="1059"/>
                    <a:pt x="391" y="1048"/>
                  </a:cubicBezTo>
                  <a:lnTo>
                    <a:pt x="43" y="13"/>
                  </a:lnTo>
                  <a:cubicBezTo>
                    <a:pt x="43" y="5"/>
                    <a:pt x="34"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flipH="1">
              <a:off x="1764841" y="1911187"/>
              <a:ext cx="106174" cy="140290"/>
            </a:xfrm>
            <a:custGeom>
              <a:avLst/>
              <a:gdLst/>
              <a:ahLst/>
              <a:cxnLst/>
              <a:rect l="l" t="t" r="r" b="b"/>
              <a:pathLst>
                <a:path w="1942" h="2566" extrusionOk="0">
                  <a:moveTo>
                    <a:pt x="1918" y="0"/>
                  </a:moveTo>
                  <a:cubicBezTo>
                    <a:pt x="1915" y="0"/>
                    <a:pt x="1913" y="1"/>
                    <a:pt x="1910" y="2"/>
                  </a:cubicBezTo>
                  <a:cubicBezTo>
                    <a:pt x="1186" y="404"/>
                    <a:pt x="274" y="1429"/>
                    <a:pt x="6" y="2544"/>
                  </a:cubicBezTo>
                  <a:cubicBezTo>
                    <a:pt x="1" y="2555"/>
                    <a:pt x="12" y="2565"/>
                    <a:pt x="22" y="2565"/>
                  </a:cubicBezTo>
                  <a:lnTo>
                    <a:pt x="28" y="2565"/>
                  </a:lnTo>
                  <a:cubicBezTo>
                    <a:pt x="33" y="2565"/>
                    <a:pt x="44" y="2560"/>
                    <a:pt x="49" y="2549"/>
                  </a:cubicBezTo>
                  <a:cubicBezTo>
                    <a:pt x="317" y="1450"/>
                    <a:pt x="1218" y="437"/>
                    <a:pt x="1931" y="40"/>
                  </a:cubicBezTo>
                  <a:cubicBezTo>
                    <a:pt x="1936" y="34"/>
                    <a:pt x="1942" y="24"/>
                    <a:pt x="1936" y="13"/>
                  </a:cubicBezTo>
                  <a:cubicBezTo>
                    <a:pt x="1933" y="5"/>
                    <a:pt x="1926" y="0"/>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40">
            <a:extLst>
              <a:ext uri="{C183D7F6-B498-43B3-948B-1728B52AA6E4}">
                <adec:decorative xmlns:adec="http://schemas.microsoft.com/office/drawing/2017/decorative" val="1"/>
              </a:ext>
            </a:extLst>
          </p:cNvPr>
          <p:cNvGrpSpPr/>
          <p:nvPr/>
        </p:nvGrpSpPr>
        <p:grpSpPr>
          <a:xfrm flipH="1">
            <a:off x="1007838" y="2048613"/>
            <a:ext cx="1551021" cy="2724685"/>
            <a:chOff x="-6036725" y="7063413"/>
            <a:chExt cx="1551021" cy="2724685"/>
          </a:xfrm>
        </p:grpSpPr>
        <p:sp>
          <p:nvSpPr>
            <p:cNvPr id="1482" name="Google Shape;1482;p40"/>
            <p:cNvSpPr/>
            <p:nvPr/>
          </p:nvSpPr>
          <p:spPr>
            <a:xfrm>
              <a:off x="-4731136" y="8615135"/>
              <a:ext cx="42433" cy="33429"/>
            </a:xfrm>
            <a:custGeom>
              <a:avLst/>
              <a:gdLst/>
              <a:ahLst/>
              <a:cxnLst/>
              <a:rect l="l" t="t" r="r" b="b"/>
              <a:pathLst>
                <a:path w="1984" h="1563" fill="none" extrusionOk="0">
                  <a:moveTo>
                    <a:pt x="1" y="0"/>
                  </a:moveTo>
                  <a:cubicBezTo>
                    <a:pt x="802" y="330"/>
                    <a:pt x="1475" y="864"/>
                    <a:pt x="1983" y="1563"/>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0"/>
            <p:cNvSpPr/>
            <p:nvPr/>
          </p:nvSpPr>
          <p:spPr>
            <a:xfrm>
              <a:off x="-4686563" y="8600719"/>
              <a:ext cx="4106" cy="48122"/>
            </a:xfrm>
            <a:custGeom>
              <a:avLst/>
              <a:gdLst/>
              <a:ahLst/>
              <a:cxnLst/>
              <a:rect l="l" t="t" r="r" b="b"/>
              <a:pathLst>
                <a:path w="192" h="2250" fill="none" extrusionOk="0">
                  <a:moveTo>
                    <a:pt x="14" y="2250"/>
                  </a:moveTo>
                  <a:cubicBezTo>
                    <a:pt x="192" y="1513"/>
                    <a:pt x="179" y="738"/>
                    <a:pt x="1" y="1"/>
                  </a:cubicBezTo>
                </a:path>
              </a:pathLst>
            </a:custGeom>
            <a:noFill/>
            <a:ln w="22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0"/>
            <p:cNvSpPr/>
            <p:nvPr/>
          </p:nvSpPr>
          <p:spPr>
            <a:xfrm>
              <a:off x="-4689814" y="8369985"/>
              <a:ext cx="140516" cy="37535"/>
            </a:xfrm>
            <a:custGeom>
              <a:avLst/>
              <a:gdLst/>
              <a:ahLst/>
              <a:cxnLst/>
              <a:rect l="l" t="t" r="r" b="b"/>
              <a:pathLst>
                <a:path w="6570" h="1755" fill="none" extrusionOk="0">
                  <a:moveTo>
                    <a:pt x="0" y="1754"/>
                  </a:moveTo>
                  <a:cubicBezTo>
                    <a:pt x="0" y="1754"/>
                    <a:pt x="4270" y="483"/>
                    <a:pt x="6570" y="1"/>
                  </a:cubicBez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0"/>
            <p:cNvSpPr/>
            <p:nvPr/>
          </p:nvSpPr>
          <p:spPr>
            <a:xfrm>
              <a:off x="-4687098" y="8397982"/>
              <a:ext cx="144066" cy="32081"/>
            </a:xfrm>
            <a:custGeom>
              <a:avLst/>
              <a:gdLst/>
              <a:ahLst/>
              <a:cxnLst/>
              <a:rect l="l" t="t" r="r" b="b"/>
              <a:pathLst>
                <a:path w="6736" h="1500" fill="none" extrusionOk="0">
                  <a:moveTo>
                    <a:pt x="0" y="1500"/>
                  </a:moveTo>
                  <a:lnTo>
                    <a:pt x="6735" y="0"/>
                  </a:ln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0"/>
            <p:cNvSpPr/>
            <p:nvPr/>
          </p:nvSpPr>
          <p:spPr>
            <a:xfrm>
              <a:off x="-4624324" y="8420269"/>
              <a:ext cx="85914" cy="22842"/>
            </a:xfrm>
            <a:custGeom>
              <a:avLst/>
              <a:gdLst/>
              <a:ahLst/>
              <a:cxnLst/>
              <a:rect l="l" t="t" r="r" b="b"/>
              <a:pathLst>
                <a:path w="4017" h="1068" fill="none" extrusionOk="0">
                  <a:moveTo>
                    <a:pt x="1" y="1068"/>
                  </a:moveTo>
                  <a:lnTo>
                    <a:pt x="4016" y="0"/>
                  </a:lnTo>
                </a:path>
              </a:pathLst>
            </a:custGeom>
            <a:noFill/>
            <a:ln w="127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0"/>
            <p:cNvSpPr/>
            <p:nvPr/>
          </p:nvSpPr>
          <p:spPr>
            <a:xfrm>
              <a:off x="-5172478" y="7123449"/>
              <a:ext cx="455768" cy="532592"/>
            </a:xfrm>
            <a:custGeom>
              <a:avLst/>
              <a:gdLst/>
              <a:ahLst/>
              <a:cxnLst/>
              <a:rect l="l" t="t" r="r" b="b"/>
              <a:pathLst>
                <a:path w="21310" h="24902" extrusionOk="0">
                  <a:moveTo>
                    <a:pt x="10303" y="0"/>
                  </a:moveTo>
                  <a:cubicBezTo>
                    <a:pt x="8169" y="0"/>
                    <a:pt x="6005" y="684"/>
                    <a:pt x="4486" y="2068"/>
                  </a:cubicBezTo>
                  <a:cubicBezTo>
                    <a:pt x="3380" y="3072"/>
                    <a:pt x="2630" y="4406"/>
                    <a:pt x="2338" y="5880"/>
                  </a:cubicBezTo>
                  <a:cubicBezTo>
                    <a:pt x="1944" y="7824"/>
                    <a:pt x="2592" y="9806"/>
                    <a:pt x="1677" y="11636"/>
                  </a:cubicBezTo>
                  <a:cubicBezTo>
                    <a:pt x="1118" y="12792"/>
                    <a:pt x="0" y="13351"/>
                    <a:pt x="407" y="14292"/>
                  </a:cubicBezTo>
                  <a:cubicBezTo>
                    <a:pt x="826" y="15245"/>
                    <a:pt x="1970" y="15766"/>
                    <a:pt x="2033" y="15893"/>
                  </a:cubicBezTo>
                  <a:cubicBezTo>
                    <a:pt x="2173" y="16172"/>
                    <a:pt x="2237" y="16693"/>
                    <a:pt x="2300" y="17163"/>
                  </a:cubicBezTo>
                  <a:cubicBezTo>
                    <a:pt x="2313" y="17202"/>
                    <a:pt x="2313" y="17240"/>
                    <a:pt x="2313" y="17265"/>
                  </a:cubicBezTo>
                  <a:cubicBezTo>
                    <a:pt x="2313" y="17316"/>
                    <a:pt x="2326" y="17354"/>
                    <a:pt x="2338" y="17392"/>
                  </a:cubicBezTo>
                  <a:cubicBezTo>
                    <a:pt x="2338" y="17418"/>
                    <a:pt x="2338" y="17456"/>
                    <a:pt x="2351" y="17481"/>
                  </a:cubicBezTo>
                  <a:cubicBezTo>
                    <a:pt x="2351" y="17557"/>
                    <a:pt x="2364" y="17634"/>
                    <a:pt x="2376" y="17710"/>
                  </a:cubicBezTo>
                  <a:cubicBezTo>
                    <a:pt x="2402" y="17837"/>
                    <a:pt x="2427" y="17964"/>
                    <a:pt x="2453" y="18116"/>
                  </a:cubicBezTo>
                  <a:cubicBezTo>
                    <a:pt x="2465" y="18155"/>
                    <a:pt x="2465" y="18193"/>
                    <a:pt x="2478" y="18244"/>
                  </a:cubicBezTo>
                  <a:cubicBezTo>
                    <a:pt x="2567" y="18828"/>
                    <a:pt x="2694" y="19413"/>
                    <a:pt x="2885" y="19984"/>
                  </a:cubicBezTo>
                  <a:cubicBezTo>
                    <a:pt x="3075" y="20505"/>
                    <a:pt x="3279" y="21204"/>
                    <a:pt x="3876" y="21395"/>
                  </a:cubicBezTo>
                  <a:cubicBezTo>
                    <a:pt x="4093" y="21467"/>
                    <a:pt x="4341" y="21497"/>
                    <a:pt x="4604" y="21497"/>
                  </a:cubicBezTo>
                  <a:cubicBezTo>
                    <a:pt x="6015" y="21497"/>
                    <a:pt x="7875" y="20620"/>
                    <a:pt x="7993" y="20556"/>
                  </a:cubicBezTo>
                  <a:cubicBezTo>
                    <a:pt x="7993" y="20582"/>
                    <a:pt x="7993" y="20594"/>
                    <a:pt x="7993" y="20607"/>
                  </a:cubicBezTo>
                  <a:lnTo>
                    <a:pt x="8654" y="22170"/>
                  </a:lnTo>
                  <a:lnTo>
                    <a:pt x="9810" y="24902"/>
                  </a:lnTo>
                  <a:cubicBezTo>
                    <a:pt x="9810" y="24902"/>
                    <a:pt x="18616" y="22526"/>
                    <a:pt x="18616" y="22500"/>
                  </a:cubicBezTo>
                  <a:lnTo>
                    <a:pt x="17841" y="18955"/>
                  </a:lnTo>
                  <a:cubicBezTo>
                    <a:pt x="17790" y="18688"/>
                    <a:pt x="18438" y="17532"/>
                    <a:pt x="18565" y="17291"/>
                  </a:cubicBezTo>
                  <a:cubicBezTo>
                    <a:pt x="19213" y="16071"/>
                    <a:pt x="19670" y="14559"/>
                    <a:pt x="20026" y="13212"/>
                  </a:cubicBezTo>
                  <a:cubicBezTo>
                    <a:pt x="21309" y="8396"/>
                    <a:pt x="19086" y="3338"/>
                    <a:pt x="14486" y="975"/>
                  </a:cubicBezTo>
                  <a:cubicBezTo>
                    <a:pt x="14295" y="873"/>
                    <a:pt x="14092" y="797"/>
                    <a:pt x="13901" y="708"/>
                  </a:cubicBezTo>
                  <a:cubicBezTo>
                    <a:pt x="12804" y="237"/>
                    <a:pt x="11559" y="0"/>
                    <a:pt x="10303"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0"/>
            <p:cNvSpPr/>
            <p:nvPr/>
          </p:nvSpPr>
          <p:spPr>
            <a:xfrm>
              <a:off x="-5119478" y="7363572"/>
              <a:ext cx="21473" cy="26200"/>
            </a:xfrm>
            <a:custGeom>
              <a:avLst/>
              <a:gdLst/>
              <a:ahLst/>
              <a:cxnLst/>
              <a:rect l="l" t="t" r="r" b="b"/>
              <a:pathLst>
                <a:path w="1004" h="1225" extrusionOk="0">
                  <a:moveTo>
                    <a:pt x="533" y="1"/>
                  </a:moveTo>
                  <a:cubicBezTo>
                    <a:pt x="283" y="1"/>
                    <a:pt x="74" y="235"/>
                    <a:pt x="38" y="561"/>
                  </a:cubicBezTo>
                  <a:cubicBezTo>
                    <a:pt x="0" y="892"/>
                    <a:pt x="178" y="1197"/>
                    <a:pt x="432" y="1222"/>
                  </a:cubicBezTo>
                  <a:cubicBezTo>
                    <a:pt x="445" y="1223"/>
                    <a:pt x="458" y="1224"/>
                    <a:pt x="471" y="1224"/>
                  </a:cubicBezTo>
                  <a:cubicBezTo>
                    <a:pt x="722" y="1224"/>
                    <a:pt x="942" y="990"/>
                    <a:pt x="978" y="663"/>
                  </a:cubicBezTo>
                  <a:cubicBezTo>
                    <a:pt x="1004" y="333"/>
                    <a:pt x="826" y="28"/>
                    <a:pt x="572" y="2"/>
                  </a:cubicBezTo>
                  <a:cubicBezTo>
                    <a:pt x="559" y="1"/>
                    <a:pt x="546"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0"/>
            <p:cNvSpPr/>
            <p:nvPr/>
          </p:nvSpPr>
          <p:spPr>
            <a:xfrm>
              <a:off x="-5128996" y="7444611"/>
              <a:ext cx="19848" cy="13175"/>
            </a:xfrm>
            <a:custGeom>
              <a:avLst/>
              <a:gdLst/>
              <a:ahLst/>
              <a:cxnLst/>
              <a:rect l="l" t="t" r="r" b="b"/>
              <a:pathLst>
                <a:path w="928" h="616" extrusionOk="0">
                  <a:moveTo>
                    <a:pt x="890" y="0"/>
                  </a:moveTo>
                  <a:cubicBezTo>
                    <a:pt x="877" y="0"/>
                    <a:pt x="852" y="13"/>
                    <a:pt x="852" y="38"/>
                  </a:cubicBezTo>
                  <a:cubicBezTo>
                    <a:pt x="826" y="216"/>
                    <a:pt x="725" y="445"/>
                    <a:pt x="585" y="457"/>
                  </a:cubicBezTo>
                  <a:lnTo>
                    <a:pt x="216" y="64"/>
                  </a:lnTo>
                  <a:cubicBezTo>
                    <a:pt x="209" y="49"/>
                    <a:pt x="193" y="42"/>
                    <a:pt x="175" y="42"/>
                  </a:cubicBezTo>
                  <a:cubicBezTo>
                    <a:pt x="163" y="42"/>
                    <a:pt x="151" y="46"/>
                    <a:pt x="140" y="51"/>
                  </a:cubicBezTo>
                  <a:cubicBezTo>
                    <a:pt x="115" y="51"/>
                    <a:pt x="89" y="76"/>
                    <a:pt x="77" y="102"/>
                  </a:cubicBezTo>
                  <a:lnTo>
                    <a:pt x="0" y="419"/>
                  </a:lnTo>
                  <a:cubicBezTo>
                    <a:pt x="0" y="432"/>
                    <a:pt x="0" y="445"/>
                    <a:pt x="0" y="445"/>
                  </a:cubicBezTo>
                  <a:cubicBezTo>
                    <a:pt x="13" y="483"/>
                    <a:pt x="38" y="508"/>
                    <a:pt x="64" y="508"/>
                  </a:cubicBezTo>
                  <a:cubicBezTo>
                    <a:pt x="71" y="511"/>
                    <a:pt x="78" y="512"/>
                    <a:pt x="85" y="512"/>
                  </a:cubicBezTo>
                  <a:cubicBezTo>
                    <a:pt x="118" y="512"/>
                    <a:pt x="153" y="489"/>
                    <a:pt x="153" y="457"/>
                  </a:cubicBezTo>
                  <a:lnTo>
                    <a:pt x="204" y="280"/>
                  </a:lnTo>
                  <a:lnTo>
                    <a:pt x="496" y="597"/>
                  </a:lnTo>
                  <a:cubicBezTo>
                    <a:pt x="514" y="606"/>
                    <a:pt x="532" y="615"/>
                    <a:pt x="550" y="615"/>
                  </a:cubicBezTo>
                  <a:cubicBezTo>
                    <a:pt x="557" y="615"/>
                    <a:pt x="565" y="614"/>
                    <a:pt x="572" y="610"/>
                  </a:cubicBezTo>
                  <a:lnTo>
                    <a:pt x="597" y="610"/>
                  </a:lnTo>
                  <a:cubicBezTo>
                    <a:pt x="725" y="585"/>
                    <a:pt x="826" y="483"/>
                    <a:pt x="864" y="356"/>
                  </a:cubicBezTo>
                  <a:cubicBezTo>
                    <a:pt x="902" y="254"/>
                    <a:pt x="928" y="152"/>
                    <a:pt x="928" y="38"/>
                  </a:cubicBezTo>
                  <a:cubicBezTo>
                    <a:pt x="928" y="25"/>
                    <a:pt x="915" y="0"/>
                    <a:pt x="890"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0"/>
            <p:cNvSpPr/>
            <p:nvPr/>
          </p:nvSpPr>
          <p:spPr>
            <a:xfrm>
              <a:off x="-5129809" y="7324389"/>
              <a:ext cx="57896" cy="33322"/>
            </a:xfrm>
            <a:custGeom>
              <a:avLst/>
              <a:gdLst/>
              <a:ahLst/>
              <a:cxnLst/>
              <a:rect l="l" t="t" r="r" b="b"/>
              <a:pathLst>
                <a:path w="2707" h="1558" extrusionOk="0">
                  <a:moveTo>
                    <a:pt x="1068" y="0"/>
                  </a:moveTo>
                  <a:cubicBezTo>
                    <a:pt x="1003" y="0"/>
                    <a:pt x="939" y="6"/>
                    <a:pt x="877" y="17"/>
                  </a:cubicBezTo>
                  <a:cubicBezTo>
                    <a:pt x="0" y="195"/>
                    <a:pt x="470" y="1136"/>
                    <a:pt x="1093" y="1313"/>
                  </a:cubicBezTo>
                  <a:cubicBezTo>
                    <a:pt x="1360" y="1390"/>
                    <a:pt x="1639" y="1415"/>
                    <a:pt x="1906" y="1479"/>
                  </a:cubicBezTo>
                  <a:cubicBezTo>
                    <a:pt x="2035" y="1514"/>
                    <a:pt x="2183" y="1558"/>
                    <a:pt x="2315" y="1558"/>
                  </a:cubicBezTo>
                  <a:cubicBezTo>
                    <a:pt x="2419" y="1558"/>
                    <a:pt x="2513" y="1531"/>
                    <a:pt x="2580" y="1453"/>
                  </a:cubicBezTo>
                  <a:cubicBezTo>
                    <a:pt x="2707" y="1313"/>
                    <a:pt x="2643" y="1072"/>
                    <a:pt x="2554" y="907"/>
                  </a:cubicBezTo>
                  <a:cubicBezTo>
                    <a:pt x="2280" y="438"/>
                    <a:pt x="1646"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0"/>
            <p:cNvSpPr/>
            <p:nvPr/>
          </p:nvSpPr>
          <p:spPr>
            <a:xfrm>
              <a:off x="-5163516" y="7063413"/>
              <a:ext cx="465007" cy="466547"/>
            </a:xfrm>
            <a:custGeom>
              <a:avLst/>
              <a:gdLst/>
              <a:ahLst/>
              <a:cxnLst/>
              <a:rect l="l" t="t" r="r" b="b"/>
              <a:pathLst>
                <a:path w="21742" h="21814" extrusionOk="0">
                  <a:moveTo>
                    <a:pt x="10911" y="0"/>
                  </a:moveTo>
                  <a:cubicBezTo>
                    <a:pt x="10417" y="0"/>
                    <a:pt x="9924" y="54"/>
                    <a:pt x="9442" y="173"/>
                  </a:cubicBezTo>
                  <a:cubicBezTo>
                    <a:pt x="5680" y="1114"/>
                    <a:pt x="2605" y="3198"/>
                    <a:pt x="2605" y="3198"/>
                  </a:cubicBezTo>
                  <a:cubicBezTo>
                    <a:pt x="2605" y="3198"/>
                    <a:pt x="1" y="4875"/>
                    <a:pt x="369" y="7429"/>
                  </a:cubicBezTo>
                  <a:cubicBezTo>
                    <a:pt x="738" y="9983"/>
                    <a:pt x="2974" y="12118"/>
                    <a:pt x="5579" y="12651"/>
                  </a:cubicBezTo>
                  <a:cubicBezTo>
                    <a:pt x="5579" y="12651"/>
                    <a:pt x="8654" y="16082"/>
                    <a:pt x="9543" y="17709"/>
                  </a:cubicBezTo>
                  <a:cubicBezTo>
                    <a:pt x="10375" y="19217"/>
                    <a:pt x="12383" y="21814"/>
                    <a:pt x="15621" y="21814"/>
                  </a:cubicBezTo>
                  <a:cubicBezTo>
                    <a:pt x="15847" y="21814"/>
                    <a:pt x="16078" y="21801"/>
                    <a:pt x="16316" y="21775"/>
                  </a:cubicBezTo>
                  <a:cubicBezTo>
                    <a:pt x="19976" y="21355"/>
                    <a:pt x="21602" y="17620"/>
                    <a:pt x="21678" y="12562"/>
                  </a:cubicBezTo>
                  <a:cubicBezTo>
                    <a:pt x="21742" y="7670"/>
                    <a:pt x="19137" y="6018"/>
                    <a:pt x="18362" y="4138"/>
                  </a:cubicBezTo>
                  <a:cubicBezTo>
                    <a:pt x="17675" y="2499"/>
                    <a:pt x="14266" y="0"/>
                    <a:pt x="10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0"/>
            <p:cNvSpPr/>
            <p:nvPr/>
          </p:nvSpPr>
          <p:spPr>
            <a:xfrm>
              <a:off x="-4849070" y="7085165"/>
              <a:ext cx="234279" cy="242898"/>
            </a:xfrm>
            <a:custGeom>
              <a:avLst/>
              <a:gdLst/>
              <a:ahLst/>
              <a:cxnLst/>
              <a:rect l="l" t="t" r="r" b="b"/>
              <a:pathLst>
                <a:path w="10954" h="11357" extrusionOk="0">
                  <a:moveTo>
                    <a:pt x="5659" y="0"/>
                  </a:moveTo>
                  <a:cubicBezTo>
                    <a:pt x="5319" y="0"/>
                    <a:pt x="4977" y="24"/>
                    <a:pt x="4638" y="71"/>
                  </a:cubicBezTo>
                  <a:cubicBezTo>
                    <a:pt x="4143" y="122"/>
                    <a:pt x="3596" y="84"/>
                    <a:pt x="3101" y="186"/>
                  </a:cubicBezTo>
                  <a:cubicBezTo>
                    <a:pt x="1894" y="414"/>
                    <a:pt x="852" y="1583"/>
                    <a:pt x="445" y="2689"/>
                  </a:cubicBezTo>
                  <a:cubicBezTo>
                    <a:pt x="0" y="3909"/>
                    <a:pt x="153" y="5268"/>
                    <a:pt x="852" y="6361"/>
                  </a:cubicBezTo>
                  <a:cubicBezTo>
                    <a:pt x="1233" y="6946"/>
                    <a:pt x="1754" y="7428"/>
                    <a:pt x="2122" y="8013"/>
                  </a:cubicBezTo>
                  <a:cubicBezTo>
                    <a:pt x="2631" y="8839"/>
                    <a:pt x="2859" y="9843"/>
                    <a:pt x="3533" y="10542"/>
                  </a:cubicBezTo>
                  <a:cubicBezTo>
                    <a:pt x="4069" y="11066"/>
                    <a:pt x="4793" y="11356"/>
                    <a:pt x="5547" y="11356"/>
                  </a:cubicBezTo>
                  <a:cubicBezTo>
                    <a:pt x="5579" y="11356"/>
                    <a:pt x="5610" y="11356"/>
                    <a:pt x="5642" y="11355"/>
                  </a:cubicBezTo>
                  <a:cubicBezTo>
                    <a:pt x="6709" y="11329"/>
                    <a:pt x="7688" y="10783"/>
                    <a:pt x="8539" y="10148"/>
                  </a:cubicBezTo>
                  <a:cubicBezTo>
                    <a:pt x="9327" y="9550"/>
                    <a:pt x="10051" y="8852"/>
                    <a:pt x="10471" y="7962"/>
                  </a:cubicBezTo>
                  <a:cubicBezTo>
                    <a:pt x="10865" y="7123"/>
                    <a:pt x="10953" y="6158"/>
                    <a:pt x="10928" y="5230"/>
                  </a:cubicBezTo>
                  <a:cubicBezTo>
                    <a:pt x="10903" y="4112"/>
                    <a:pt x="10712" y="2956"/>
                    <a:pt x="10077" y="2028"/>
                  </a:cubicBezTo>
                  <a:cubicBezTo>
                    <a:pt x="9403" y="1024"/>
                    <a:pt x="8260" y="389"/>
                    <a:pt x="7078" y="135"/>
                  </a:cubicBezTo>
                  <a:cubicBezTo>
                    <a:pt x="6611" y="46"/>
                    <a:pt x="6136" y="0"/>
                    <a:pt x="5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0"/>
            <p:cNvSpPr/>
            <p:nvPr/>
          </p:nvSpPr>
          <p:spPr>
            <a:xfrm>
              <a:off x="-5001545" y="7514721"/>
              <a:ext cx="75583" cy="82898"/>
            </a:xfrm>
            <a:custGeom>
              <a:avLst/>
              <a:gdLst/>
              <a:ahLst/>
              <a:cxnLst/>
              <a:rect l="l" t="t" r="r" b="b"/>
              <a:pathLst>
                <a:path w="3534" h="3876" extrusionOk="0">
                  <a:moveTo>
                    <a:pt x="3533" y="0"/>
                  </a:moveTo>
                  <a:cubicBezTo>
                    <a:pt x="3444" y="166"/>
                    <a:pt x="2123" y="2821"/>
                    <a:pt x="662" y="3876"/>
                  </a:cubicBezTo>
                  <a:lnTo>
                    <a:pt x="1" y="2313"/>
                  </a:lnTo>
                  <a:cubicBezTo>
                    <a:pt x="1" y="2300"/>
                    <a:pt x="1" y="2288"/>
                    <a:pt x="1" y="2262"/>
                  </a:cubicBezTo>
                  <a:cubicBezTo>
                    <a:pt x="1" y="2262"/>
                    <a:pt x="2936" y="674"/>
                    <a:pt x="3533" y="0"/>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0"/>
            <p:cNvSpPr/>
            <p:nvPr/>
          </p:nvSpPr>
          <p:spPr>
            <a:xfrm>
              <a:off x="-5028451" y="7323192"/>
              <a:ext cx="98404" cy="146868"/>
            </a:xfrm>
            <a:custGeom>
              <a:avLst/>
              <a:gdLst/>
              <a:ahLst/>
              <a:cxnLst/>
              <a:rect l="l" t="t" r="r" b="b"/>
              <a:pathLst>
                <a:path w="4601" h="6867" extrusionOk="0">
                  <a:moveTo>
                    <a:pt x="2183" y="1"/>
                  </a:moveTo>
                  <a:cubicBezTo>
                    <a:pt x="605" y="1"/>
                    <a:pt x="1" y="3364"/>
                    <a:pt x="1" y="3364"/>
                  </a:cubicBezTo>
                  <a:cubicBezTo>
                    <a:pt x="1" y="3364"/>
                    <a:pt x="496" y="6427"/>
                    <a:pt x="1487" y="6808"/>
                  </a:cubicBezTo>
                  <a:cubicBezTo>
                    <a:pt x="1592" y="6848"/>
                    <a:pt x="1701" y="6867"/>
                    <a:pt x="1814" y="6867"/>
                  </a:cubicBezTo>
                  <a:cubicBezTo>
                    <a:pt x="2769" y="6867"/>
                    <a:pt x="3951" y="5526"/>
                    <a:pt x="4258" y="4673"/>
                  </a:cubicBezTo>
                  <a:cubicBezTo>
                    <a:pt x="4601" y="3720"/>
                    <a:pt x="4410" y="658"/>
                    <a:pt x="2555" y="61"/>
                  </a:cubicBezTo>
                  <a:cubicBezTo>
                    <a:pt x="2425" y="20"/>
                    <a:pt x="2301" y="1"/>
                    <a:pt x="2183"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0"/>
            <p:cNvSpPr/>
            <p:nvPr/>
          </p:nvSpPr>
          <p:spPr>
            <a:xfrm>
              <a:off x="-4989846" y="7361712"/>
              <a:ext cx="25836" cy="51929"/>
            </a:xfrm>
            <a:custGeom>
              <a:avLst/>
              <a:gdLst/>
              <a:ahLst/>
              <a:cxnLst/>
              <a:rect l="l" t="t" r="r" b="b"/>
              <a:pathLst>
                <a:path w="1208" h="2428" fill="none" extrusionOk="0">
                  <a:moveTo>
                    <a:pt x="0" y="0"/>
                  </a:moveTo>
                  <a:cubicBezTo>
                    <a:pt x="724" y="610"/>
                    <a:pt x="1156" y="1487"/>
                    <a:pt x="1207" y="2427"/>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0"/>
            <p:cNvSpPr/>
            <p:nvPr/>
          </p:nvSpPr>
          <p:spPr>
            <a:xfrm>
              <a:off x="-4991214" y="7377753"/>
              <a:ext cx="14971" cy="41321"/>
            </a:xfrm>
            <a:custGeom>
              <a:avLst/>
              <a:gdLst/>
              <a:ahLst/>
              <a:cxnLst/>
              <a:rect l="l" t="t" r="r" b="b"/>
              <a:pathLst>
                <a:path w="700" h="1932" fill="none" extrusionOk="0">
                  <a:moveTo>
                    <a:pt x="699" y="0"/>
                  </a:moveTo>
                  <a:cubicBezTo>
                    <a:pt x="280" y="559"/>
                    <a:pt x="39" y="1233"/>
                    <a:pt x="1" y="1932"/>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0"/>
            <p:cNvSpPr/>
            <p:nvPr/>
          </p:nvSpPr>
          <p:spPr>
            <a:xfrm>
              <a:off x="-5061880" y="7298275"/>
              <a:ext cx="53298" cy="128710"/>
            </a:xfrm>
            <a:custGeom>
              <a:avLst/>
              <a:gdLst/>
              <a:ahLst/>
              <a:cxnLst/>
              <a:rect l="l" t="t" r="r" b="b"/>
              <a:pathLst>
                <a:path w="2492" h="6018" extrusionOk="0">
                  <a:moveTo>
                    <a:pt x="1117" y="0"/>
                  </a:moveTo>
                  <a:cubicBezTo>
                    <a:pt x="764" y="0"/>
                    <a:pt x="289" y="171"/>
                    <a:pt x="128" y="539"/>
                  </a:cubicBezTo>
                  <a:cubicBezTo>
                    <a:pt x="1" y="857"/>
                    <a:pt x="153" y="1315"/>
                    <a:pt x="166" y="1632"/>
                  </a:cubicBezTo>
                  <a:cubicBezTo>
                    <a:pt x="217" y="2928"/>
                    <a:pt x="407" y="4224"/>
                    <a:pt x="738" y="5482"/>
                  </a:cubicBezTo>
                  <a:cubicBezTo>
                    <a:pt x="817" y="5720"/>
                    <a:pt x="977" y="6018"/>
                    <a:pt x="1181" y="6018"/>
                  </a:cubicBezTo>
                  <a:cubicBezTo>
                    <a:pt x="1206" y="6018"/>
                    <a:pt x="1232" y="6013"/>
                    <a:pt x="1259" y="6003"/>
                  </a:cubicBezTo>
                  <a:cubicBezTo>
                    <a:pt x="1424" y="5940"/>
                    <a:pt x="1475" y="5737"/>
                    <a:pt x="1526" y="5559"/>
                  </a:cubicBezTo>
                  <a:lnTo>
                    <a:pt x="2237" y="2661"/>
                  </a:lnTo>
                  <a:cubicBezTo>
                    <a:pt x="2364" y="2141"/>
                    <a:pt x="2491" y="1594"/>
                    <a:pt x="2364" y="1073"/>
                  </a:cubicBezTo>
                  <a:cubicBezTo>
                    <a:pt x="2237" y="527"/>
                    <a:pt x="1793" y="95"/>
                    <a:pt x="1221" y="6"/>
                  </a:cubicBezTo>
                  <a:cubicBezTo>
                    <a:pt x="1188" y="2"/>
                    <a:pt x="1153" y="0"/>
                    <a:pt x="1117" y="0"/>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0"/>
            <p:cNvSpPr/>
            <p:nvPr/>
          </p:nvSpPr>
          <p:spPr>
            <a:xfrm>
              <a:off x="-5195855" y="7546782"/>
              <a:ext cx="615575" cy="860975"/>
            </a:xfrm>
            <a:custGeom>
              <a:avLst/>
              <a:gdLst/>
              <a:ahLst/>
              <a:cxnLst/>
              <a:rect l="l" t="t" r="r" b="b"/>
              <a:pathLst>
                <a:path w="28782" h="40256" extrusionOk="0">
                  <a:moveTo>
                    <a:pt x="18934" y="1"/>
                  </a:moveTo>
                  <a:cubicBezTo>
                    <a:pt x="13139" y="153"/>
                    <a:pt x="9963" y="2809"/>
                    <a:pt x="9963" y="2809"/>
                  </a:cubicBezTo>
                  <a:cubicBezTo>
                    <a:pt x="9696" y="3279"/>
                    <a:pt x="10636" y="4270"/>
                    <a:pt x="10636" y="4740"/>
                  </a:cubicBezTo>
                  <a:cubicBezTo>
                    <a:pt x="10636" y="5211"/>
                    <a:pt x="8755" y="7815"/>
                    <a:pt x="8755" y="7815"/>
                  </a:cubicBezTo>
                  <a:cubicBezTo>
                    <a:pt x="6633" y="10903"/>
                    <a:pt x="4677" y="14105"/>
                    <a:pt x="2910" y="17409"/>
                  </a:cubicBezTo>
                  <a:cubicBezTo>
                    <a:pt x="0" y="22886"/>
                    <a:pt x="3851" y="27308"/>
                    <a:pt x="4003" y="28311"/>
                  </a:cubicBezTo>
                  <a:cubicBezTo>
                    <a:pt x="4168" y="29303"/>
                    <a:pt x="3749" y="38794"/>
                    <a:pt x="3749" y="38794"/>
                  </a:cubicBezTo>
                  <a:lnTo>
                    <a:pt x="23051" y="40256"/>
                  </a:lnTo>
                  <a:lnTo>
                    <a:pt x="26075" y="30764"/>
                  </a:lnTo>
                  <a:cubicBezTo>
                    <a:pt x="27638" y="23203"/>
                    <a:pt x="28781" y="19506"/>
                    <a:pt x="27015" y="12517"/>
                  </a:cubicBezTo>
                  <a:cubicBezTo>
                    <a:pt x="25236" y="5528"/>
                    <a:pt x="21017" y="3279"/>
                    <a:pt x="20700" y="2186"/>
                  </a:cubicBezTo>
                  <a:cubicBezTo>
                    <a:pt x="20395" y="1094"/>
                    <a:pt x="18934" y="1"/>
                    <a:pt x="18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0"/>
            <p:cNvSpPr/>
            <p:nvPr/>
          </p:nvSpPr>
          <p:spPr>
            <a:xfrm>
              <a:off x="-4968650" y="7611459"/>
              <a:ext cx="110894" cy="37257"/>
            </a:xfrm>
            <a:custGeom>
              <a:avLst/>
              <a:gdLst/>
              <a:ahLst/>
              <a:cxnLst/>
              <a:rect l="l" t="t" r="r" b="b"/>
              <a:pathLst>
                <a:path w="5185" h="1742" fill="none" extrusionOk="0">
                  <a:moveTo>
                    <a:pt x="0" y="1742"/>
                  </a:moveTo>
                  <a:cubicBezTo>
                    <a:pt x="1589" y="814"/>
                    <a:pt x="3355" y="217"/>
                    <a:pt x="5185" y="1"/>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0"/>
            <p:cNvSpPr/>
            <p:nvPr/>
          </p:nvSpPr>
          <p:spPr>
            <a:xfrm>
              <a:off x="-4806401" y="7594071"/>
              <a:ext cx="52186" cy="6823"/>
            </a:xfrm>
            <a:custGeom>
              <a:avLst/>
              <a:gdLst/>
              <a:ahLst/>
              <a:cxnLst/>
              <a:rect l="l" t="t" r="r" b="b"/>
              <a:pathLst>
                <a:path w="2440" h="319" fill="none" extrusionOk="0">
                  <a:moveTo>
                    <a:pt x="0" y="318"/>
                  </a:moveTo>
                  <a:cubicBezTo>
                    <a:pt x="788" y="115"/>
                    <a:pt x="1614" y="13"/>
                    <a:pt x="2440" y="1"/>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0"/>
            <p:cNvSpPr/>
            <p:nvPr/>
          </p:nvSpPr>
          <p:spPr>
            <a:xfrm>
              <a:off x="-5460296" y="9348915"/>
              <a:ext cx="124775" cy="109953"/>
            </a:xfrm>
            <a:custGeom>
              <a:avLst/>
              <a:gdLst/>
              <a:ahLst/>
              <a:cxnLst/>
              <a:rect l="l" t="t" r="r" b="b"/>
              <a:pathLst>
                <a:path w="5834" h="5141" extrusionOk="0">
                  <a:moveTo>
                    <a:pt x="5236" y="0"/>
                  </a:moveTo>
                  <a:lnTo>
                    <a:pt x="1" y="852"/>
                  </a:lnTo>
                  <a:lnTo>
                    <a:pt x="395" y="4714"/>
                  </a:lnTo>
                  <a:cubicBezTo>
                    <a:pt x="395" y="4714"/>
                    <a:pt x="1240" y="5141"/>
                    <a:pt x="2631" y="5141"/>
                  </a:cubicBezTo>
                  <a:cubicBezTo>
                    <a:pt x="3004" y="5141"/>
                    <a:pt x="3417" y="5110"/>
                    <a:pt x="3864" y="5032"/>
                  </a:cubicBezTo>
                  <a:cubicBezTo>
                    <a:pt x="5757" y="4714"/>
                    <a:pt x="5833" y="3863"/>
                    <a:pt x="5833" y="3863"/>
                  </a:cubicBezTo>
                  <a:lnTo>
                    <a:pt x="5236"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0"/>
            <p:cNvSpPr/>
            <p:nvPr/>
          </p:nvSpPr>
          <p:spPr>
            <a:xfrm>
              <a:off x="-5705168" y="9424158"/>
              <a:ext cx="422617" cy="194712"/>
            </a:xfrm>
            <a:custGeom>
              <a:avLst/>
              <a:gdLst/>
              <a:ahLst/>
              <a:cxnLst/>
              <a:rect l="l" t="t" r="r" b="b"/>
              <a:pathLst>
                <a:path w="19760" h="9104" extrusionOk="0">
                  <a:moveTo>
                    <a:pt x="17493" y="1"/>
                  </a:moveTo>
                  <a:cubicBezTo>
                    <a:pt x="17446" y="1"/>
                    <a:pt x="17397" y="5"/>
                    <a:pt x="17346" y="15"/>
                  </a:cubicBezTo>
                  <a:cubicBezTo>
                    <a:pt x="16304" y="205"/>
                    <a:pt x="14855" y="1387"/>
                    <a:pt x="14665" y="1387"/>
                  </a:cubicBezTo>
                  <a:cubicBezTo>
                    <a:pt x="14474" y="1387"/>
                    <a:pt x="11920" y="803"/>
                    <a:pt x="11920" y="803"/>
                  </a:cubicBezTo>
                  <a:cubicBezTo>
                    <a:pt x="11920" y="803"/>
                    <a:pt x="11005" y="1108"/>
                    <a:pt x="9798" y="1476"/>
                  </a:cubicBezTo>
                  <a:lnTo>
                    <a:pt x="9683" y="1514"/>
                  </a:lnTo>
                  <a:cubicBezTo>
                    <a:pt x="9162" y="1667"/>
                    <a:pt x="8591" y="1845"/>
                    <a:pt x="8032" y="2010"/>
                  </a:cubicBezTo>
                  <a:cubicBezTo>
                    <a:pt x="7993" y="2022"/>
                    <a:pt x="7955" y="2022"/>
                    <a:pt x="7917" y="2035"/>
                  </a:cubicBezTo>
                  <a:cubicBezTo>
                    <a:pt x="7206" y="2238"/>
                    <a:pt x="6494" y="2429"/>
                    <a:pt x="5871" y="2569"/>
                  </a:cubicBezTo>
                  <a:lnTo>
                    <a:pt x="5719" y="2594"/>
                  </a:lnTo>
                  <a:cubicBezTo>
                    <a:pt x="5325" y="2696"/>
                    <a:pt x="4931" y="2759"/>
                    <a:pt x="4525" y="2798"/>
                  </a:cubicBezTo>
                  <a:cubicBezTo>
                    <a:pt x="3394" y="2886"/>
                    <a:pt x="204" y="3484"/>
                    <a:pt x="14" y="5313"/>
                  </a:cubicBezTo>
                  <a:cubicBezTo>
                    <a:pt x="1" y="5326"/>
                    <a:pt x="1" y="5339"/>
                    <a:pt x="14" y="5339"/>
                  </a:cubicBezTo>
                  <a:cubicBezTo>
                    <a:pt x="1" y="5390"/>
                    <a:pt x="1" y="5428"/>
                    <a:pt x="14" y="5466"/>
                  </a:cubicBezTo>
                  <a:cubicBezTo>
                    <a:pt x="77" y="6635"/>
                    <a:pt x="2237" y="7258"/>
                    <a:pt x="3076" y="7524"/>
                  </a:cubicBezTo>
                  <a:cubicBezTo>
                    <a:pt x="4918" y="8122"/>
                    <a:pt x="6799" y="8350"/>
                    <a:pt x="8718" y="8605"/>
                  </a:cubicBezTo>
                  <a:cubicBezTo>
                    <a:pt x="10929" y="8889"/>
                    <a:pt x="13176" y="9103"/>
                    <a:pt x="15421" y="9103"/>
                  </a:cubicBezTo>
                  <a:cubicBezTo>
                    <a:pt x="16182" y="9103"/>
                    <a:pt x="16942" y="9079"/>
                    <a:pt x="17701" y="9024"/>
                  </a:cubicBezTo>
                  <a:cubicBezTo>
                    <a:pt x="18261" y="8986"/>
                    <a:pt x="19226" y="8960"/>
                    <a:pt x="19607" y="8452"/>
                  </a:cubicBezTo>
                  <a:cubicBezTo>
                    <a:pt x="19722" y="8300"/>
                    <a:pt x="19760" y="8007"/>
                    <a:pt x="19747" y="7613"/>
                  </a:cubicBezTo>
                  <a:cubicBezTo>
                    <a:pt x="19747" y="7588"/>
                    <a:pt x="19747" y="7550"/>
                    <a:pt x="19747" y="7524"/>
                  </a:cubicBezTo>
                  <a:cubicBezTo>
                    <a:pt x="19709" y="6559"/>
                    <a:pt x="19391" y="5136"/>
                    <a:pt x="19112" y="4005"/>
                  </a:cubicBezTo>
                  <a:cubicBezTo>
                    <a:pt x="19112" y="3967"/>
                    <a:pt x="19099" y="3941"/>
                    <a:pt x="19086" y="3903"/>
                  </a:cubicBezTo>
                  <a:cubicBezTo>
                    <a:pt x="18921" y="3179"/>
                    <a:pt x="18756" y="2594"/>
                    <a:pt x="18718" y="2365"/>
                  </a:cubicBezTo>
                  <a:cubicBezTo>
                    <a:pt x="18597" y="1689"/>
                    <a:pt x="18407" y="1"/>
                    <a:pt x="17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0"/>
            <p:cNvSpPr/>
            <p:nvPr/>
          </p:nvSpPr>
          <p:spPr>
            <a:xfrm>
              <a:off x="-5705168" y="9538327"/>
              <a:ext cx="422360" cy="62280"/>
            </a:xfrm>
            <a:custGeom>
              <a:avLst/>
              <a:gdLst/>
              <a:ahLst/>
              <a:cxnLst/>
              <a:rect l="l" t="t" r="r" b="b"/>
              <a:pathLst>
                <a:path w="19748" h="2912" extrusionOk="0">
                  <a:moveTo>
                    <a:pt x="1" y="1"/>
                  </a:moveTo>
                  <a:cubicBezTo>
                    <a:pt x="1" y="52"/>
                    <a:pt x="1" y="90"/>
                    <a:pt x="1" y="128"/>
                  </a:cubicBezTo>
                  <a:cubicBezTo>
                    <a:pt x="1716" y="1538"/>
                    <a:pt x="4067" y="2047"/>
                    <a:pt x="6367" y="2364"/>
                  </a:cubicBezTo>
                  <a:cubicBezTo>
                    <a:pt x="8692" y="2707"/>
                    <a:pt x="11043" y="2898"/>
                    <a:pt x="13407" y="2911"/>
                  </a:cubicBezTo>
                  <a:cubicBezTo>
                    <a:pt x="13469" y="2911"/>
                    <a:pt x="13532" y="2911"/>
                    <a:pt x="13595" y="2911"/>
                  </a:cubicBezTo>
                  <a:cubicBezTo>
                    <a:pt x="15666" y="2911"/>
                    <a:pt x="17725" y="2707"/>
                    <a:pt x="19747" y="2275"/>
                  </a:cubicBezTo>
                  <a:cubicBezTo>
                    <a:pt x="19747" y="2250"/>
                    <a:pt x="19747" y="2212"/>
                    <a:pt x="19747" y="2186"/>
                  </a:cubicBezTo>
                  <a:cubicBezTo>
                    <a:pt x="18540" y="2453"/>
                    <a:pt x="17320" y="2631"/>
                    <a:pt x="16088" y="2720"/>
                  </a:cubicBezTo>
                  <a:lnTo>
                    <a:pt x="15999" y="2720"/>
                  </a:lnTo>
                  <a:cubicBezTo>
                    <a:pt x="15164" y="2784"/>
                    <a:pt x="14302" y="2815"/>
                    <a:pt x="13407" y="2815"/>
                  </a:cubicBezTo>
                  <a:cubicBezTo>
                    <a:pt x="11266" y="2815"/>
                    <a:pt x="8943" y="2634"/>
                    <a:pt x="6380" y="2275"/>
                  </a:cubicBezTo>
                  <a:cubicBezTo>
                    <a:pt x="5694" y="2174"/>
                    <a:pt x="5007" y="2059"/>
                    <a:pt x="4321" y="1907"/>
                  </a:cubicBezTo>
                  <a:cubicBezTo>
                    <a:pt x="4296" y="1907"/>
                    <a:pt x="4258" y="1907"/>
                    <a:pt x="4220" y="1894"/>
                  </a:cubicBezTo>
                  <a:cubicBezTo>
                    <a:pt x="2657" y="1538"/>
                    <a:pt x="1183" y="9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0"/>
            <p:cNvSpPr/>
            <p:nvPr/>
          </p:nvSpPr>
          <p:spPr>
            <a:xfrm>
              <a:off x="-5363002" y="9506716"/>
              <a:ext cx="66601" cy="90619"/>
            </a:xfrm>
            <a:custGeom>
              <a:avLst/>
              <a:gdLst/>
              <a:ahLst/>
              <a:cxnLst/>
              <a:rect l="l" t="t" r="r" b="b"/>
              <a:pathLst>
                <a:path w="3114" h="4237" extrusionOk="0">
                  <a:moveTo>
                    <a:pt x="2679" y="1"/>
                  </a:moveTo>
                  <a:cubicBezTo>
                    <a:pt x="2436" y="1"/>
                    <a:pt x="2196" y="43"/>
                    <a:pt x="1970" y="132"/>
                  </a:cubicBezTo>
                  <a:cubicBezTo>
                    <a:pt x="1284" y="399"/>
                    <a:pt x="700" y="1034"/>
                    <a:pt x="382" y="1885"/>
                  </a:cubicBezTo>
                  <a:cubicBezTo>
                    <a:pt x="102" y="2622"/>
                    <a:pt x="39" y="3436"/>
                    <a:pt x="1" y="4198"/>
                  </a:cubicBezTo>
                  <a:cubicBezTo>
                    <a:pt x="1" y="4211"/>
                    <a:pt x="1" y="4224"/>
                    <a:pt x="1" y="4236"/>
                  </a:cubicBezTo>
                  <a:lnTo>
                    <a:pt x="102" y="4236"/>
                  </a:lnTo>
                  <a:cubicBezTo>
                    <a:pt x="102" y="4224"/>
                    <a:pt x="102" y="4198"/>
                    <a:pt x="102" y="4185"/>
                  </a:cubicBezTo>
                  <a:cubicBezTo>
                    <a:pt x="141" y="3436"/>
                    <a:pt x="204" y="2635"/>
                    <a:pt x="471" y="1911"/>
                  </a:cubicBezTo>
                  <a:cubicBezTo>
                    <a:pt x="789" y="1098"/>
                    <a:pt x="1348" y="475"/>
                    <a:pt x="2008" y="221"/>
                  </a:cubicBezTo>
                  <a:cubicBezTo>
                    <a:pt x="2218" y="135"/>
                    <a:pt x="2447" y="93"/>
                    <a:pt x="2677" y="93"/>
                  </a:cubicBezTo>
                  <a:cubicBezTo>
                    <a:pt x="2823" y="93"/>
                    <a:pt x="2971" y="110"/>
                    <a:pt x="3114" y="145"/>
                  </a:cubicBezTo>
                  <a:cubicBezTo>
                    <a:pt x="3114" y="107"/>
                    <a:pt x="3101" y="68"/>
                    <a:pt x="3101" y="43"/>
                  </a:cubicBezTo>
                  <a:cubicBezTo>
                    <a:pt x="2961" y="15"/>
                    <a:pt x="2820" y="1"/>
                    <a:pt x="2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0"/>
            <p:cNvSpPr/>
            <p:nvPr/>
          </p:nvSpPr>
          <p:spPr>
            <a:xfrm>
              <a:off x="-5616557" y="9479082"/>
              <a:ext cx="36979" cy="100585"/>
            </a:xfrm>
            <a:custGeom>
              <a:avLst/>
              <a:gdLst/>
              <a:ahLst/>
              <a:cxnLst/>
              <a:rect l="l" t="t" r="r" b="b"/>
              <a:pathLst>
                <a:path w="1729" h="4703" extrusionOk="0">
                  <a:moveTo>
                    <a:pt x="1728" y="1"/>
                  </a:moveTo>
                  <a:lnTo>
                    <a:pt x="1576" y="26"/>
                  </a:lnTo>
                  <a:cubicBezTo>
                    <a:pt x="521" y="1335"/>
                    <a:pt x="0" y="2987"/>
                    <a:pt x="89" y="4664"/>
                  </a:cubicBezTo>
                  <a:lnTo>
                    <a:pt x="89" y="4702"/>
                  </a:lnTo>
                  <a:lnTo>
                    <a:pt x="178" y="4702"/>
                  </a:lnTo>
                  <a:lnTo>
                    <a:pt x="178" y="4690"/>
                  </a:lnTo>
                  <a:cubicBezTo>
                    <a:pt x="77" y="2987"/>
                    <a:pt x="636" y="1310"/>
                    <a:pt x="1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0"/>
            <p:cNvSpPr/>
            <p:nvPr/>
          </p:nvSpPr>
          <p:spPr>
            <a:xfrm>
              <a:off x="-5541549" y="9467126"/>
              <a:ext cx="7892" cy="44871"/>
            </a:xfrm>
            <a:custGeom>
              <a:avLst/>
              <a:gdLst/>
              <a:ahLst/>
              <a:cxnLst/>
              <a:rect l="l" t="t" r="r" b="b"/>
              <a:pathLst>
                <a:path w="369" h="2098" extrusionOk="0">
                  <a:moveTo>
                    <a:pt x="369" y="1"/>
                  </a:moveTo>
                  <a:lnTo>
                    <a:pt x="369" y="1"/>
                  </a:lnTo>
                  <a:cubicBezTo>
                    <a:pt x="331" y="13"/>
                    <a:pt x="293" y="13"/>
                    <a:pt x="255" y="26"/>
                  </a:cubicBezTo>
                  <a:cubicBezTo>
                    <a:pt x="51" y="700"/>
                    <a:pt x="0" y="1411"/>
                    <a:pt x="127" y="2097"/>
                  </a:cubicBezTo>
                  <a:lnTo>
                    <a:pt x="229" y="2085"/>
                  </a:lnTo>
                  <a:lnTo>
                    <a:pt x="216" y="1996"/>
                  </a:lnTo>
                  <a:lnTo>
                    <a:pt x="204" y="1996"/>
                  </a:lnTo>
                  <a:cubicBezTo>
                    <a:pt x="102" y="1322"/>
                    <a:pt x="153" y="636"/>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0"/>
            <p:cNvSpPr/>
            <p:nvPr/>
          </p:nvSpPr>
          <p:spPr>
            <a:xfrm>
              <a:off x="-5503500" y="9455727"/>
              <a:ext cx="7635" cy="44572"/>
            </a:xfrm>
            <a:custGeom>
              <a:avLst/>
              <a:gdLst/>
              <a:ahLst/>
              <a:cxnLst/>
              <a:rect l="l" t="t" r="r" b="b"/>
              <a:pathLst>
                <a:path w="357" h="2084" extrusionOk="0">
                  <a:moveTo>
                    <a:pt x="356" y="0"/>
                  </a:moveTo>
                  <a:lnTo>
                    <a:pt x="254" y="38"/>
                  </a:lnTo>
                  <a:cubicBezTo>
                    <a:pt x="38" y="699"/>
                    <a:pt x="0" y="1398"/>
                    <a:pt x="127" y="2084"/>
                  </a:cubicBezTo>
                  <a:lnTo>
                    <a:pt x="229" y="2059"/>
                  </a:lnTo>
                  <a:lnTo>
                    <a:pt x="216" y="1970"/>
                  </a:lnTo>
                  <a:cubicBezTo>
                    <a:pt x="102" y="1309"/>
                    <a:pt x="153" y="635"/>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0"/>
            <p:cNvSpPr/>
            <p:nvPr/>
          </p:nvSpPr>
          <p:spPr>
            <a:xfrm>
              <a:off x="-5737763" y="8784720"/>
              <a:ext cx="409293" cy="587579"/>
            </a:xfrm>
            <a:custGeom>
              <a:avLst/>
              <a:gdLst/>
              <a:ahLst/>
              <a:cxnLst/>
              <a:rect l="l" t="t" r="r" b="b"/>
              <a:pathLst>
                <a:path w="19137" h="27473" extrusionOk="0">
                  <a:moveTo>
                    <a:pt x="0" y="0"/>
                  </a:moveTo>
                  <a:lnTo>
                    <a:pt x="12199" y="27472"/>
                  </a:lnTo>
                  <a:lnTo>
                    <a:pt x="19137" y="26379"/>
                  </a:lnTo>
                  <a:lnTo>
                    <a:pt x="14181" y="1970"/>
                  </a:lnTo>
                  <a:lnTo>
                    <a:pt x="0" y="0"/>
                  </a:lnTo>
                  <a:close/>
                </a:path>
              </a:pathLst>
            </a:custGeom>
            <a:solidFill>
              <a:srgbClr val="9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0"/>
            <p:cNvSpPr/>
            <p:nvPr/>
          </p:nvSpPr>
          <p:spPr>
            <a:xfrm>
              <a:off x="-5612750" y="8819219"/>
              <a:ext cx="212271" cy="539756"/>
            </a:xfrm>
            <a:custGeom>
              <a:avLst/>
              <a:gdLst/>
              <a:ahLst/>
              <a:cxnLst/>
              <a:rect l="l" t="t" r="r" b="b"/>
              <a:pathLst>
                <a:path w="9925" h="25237" fill="none" extrusionOk="0">
                  <a:moveTo>
                    <a:pt x="0" y="1"/>
                  </a:moveTo>
                  <a:cubicBezTo>
                    <a:pt x="3418" y="8438"/>
                    <a:pt x="6506" y="16786"/>
                    <a:pt x="9924" y="25236"/>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0"/>
            <p:cNvSpPr/>
            <p:nvPr/>
          </p:nvSpPr>
          <p:spPr>
            <a:xfrm>
              <a:off x="-5775000" y="9408972"/>
              <a:ext cx="132367" cy="117054"/>
            </a:xfrm>
            <a:custGeom>
              <a:avLst/>
              <a:gdLst/>
              <a:ahLst/>
              <a:cxnLst/>
              <a:rect l="l" t="t" r="r" b="b"/>
              <a:pathLst>
                <a:path w="6189" h="5473" extrusionOk="0">
                  <a:moveTo>
                    <a:pt x="5566" y="0"/>
                  </a:moveTo>
                  <a:lnTo>
                    <a:pt x="0" y="915"/>
                  </a:lnTo>
                  <a:lnTo>
                    <a:pt x="420" y="5007"/>
                  </a:lnTo>
                  <a:cubicBezTo>
                    <a:pt x="420" y="5007"/>
                    <a:pt x="1334" y="5472"/>
                    <a:pt x="2831" y="5472"/>
                  </a:cubicBezTo>
                  <a:cubicBezTo>
                    <a:pt x="3219" y="5472"/>
                    <a:pt x="3645" y="5441"/>
                    <a:pt x="4105" y="5363"/>
                  </a:cubicBezTo>
                  <a:cubicBezTo>
                    <a:pt x="6125" y="5007"/>
                    <a:pt x="6188" y="4105"/>
                    <a:pt x="6188" y="4105"/>
                  </a:cubicBezTo>
                  <a:lnTo>
                    <a:pt x="5566"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0"/>
            <p:cNvSpPr/>
            <p:nvPr/>
          </p:nvSpPr>
          <p:spPr>
            <a:xfrm>
              <a:off x="-6035356" y="9489092"/>
              <a:ext cx="449244" cy="206903"/>
            </a:xfrm>
            <a:custGeom>
              <a:avLst/>
              <a:gdLst/>
              <a:ahLst/>
              <a:cxnLst/>
              <a:rect l="l" t="t" r="r" b="b"/>
              <a:pathLst>
                <a:path w="21005" h="9674" extrusionOk="0">
                  <a:moveTo>
                    <a:pt x="18594" y="1"/>
                  </a:moveTo>
                  <a:cubicBezTo>
                    <a:pt x="18544" y="1"/>
                    <a:pt x="18492" y="6"/>
                    <a:pt x="18438" y="16"/>
                  </a:cubicBezTo>
                  <a:cubicBezTo>
                    <a:pt x="17332" y="232"/>
                    <a:pt x="15795" y="1477"/>
                    <a:pt x="15579" y="1477"/>
                  </a:cubicBezTo>
                  <a:cubicBezTo>
                    <a:pt x="15375" y="1477"/>
                    <a:pt x="12669" y="842"/>
                    <a:pt x="12669" y="842"/>
                  </a:cubicBezTo>
                  <a:cubicBezTo>
                    <a:pt x="12669" y="842"/>
                    <a:pt x="11703" y="1172"/>
                    <a:pt x="10407" y="1566"/>
                  </a:cubicBezTo>
                  <a:lnTo>
                    <a:pt x="10293" y="1604"/>
                  </a:lnTo>
                  <a:cubicBezTo>
                    <a:pt x="9746" y="1782"/>
                    <a:pt x="9136" y="1960"/>
                    <a:pt x="8539" y="2138"/>
                  </a:cubicBezTo>
                  <a:cubicBezTo>
                    <a:pt x="8488" y="2150"/>
                    <a:pt x="8450" y="2150"/>
                    <a:pt x="8425" y="2163"/>
                  </a:cubicBezTo>
                  <a:cubicBezTo>
                    <a:pt x="7662" y="2379"/>
                    <a:pt x="6913" y="2582"/>
                    <a:pt x="6239" y="2722"/>
                  </a:cubicBezTo>
                  <a:lnTo>
                    <a:pt x="6087" y="2760"/>
                  </a:lnTo>
                  <a:cubicBezTo>
                    <a:pt x="5667" y="2862"/>
                    <a:pt x="5235" y="2926"/>
                    <a:pt x="4816" y="2964"/>
                  </a:cubicBezTo>
                  <a:cubicBezTo>
                    <a:pt x="3609" y="3065"/>
                    <a:pt x="216" y="3701"/>
                    <a:pt x="13" y="5645"/>
                  </a:cubicBezTo>
                  <a:cubicBezTo>
                    <a:pt x="13" y="5657"/>
                    <a:pt x="13" y="5670"/>
                    <a:pt x="13" y="5683"/>
                  </a:cubicBezTo>
                  <a:cubicBezTo>
                    <a:pt x="0" y="5721"/>
                    <a:pt x="0" y="5772"/>
                    <a:pt x="13" y="5810"/>
                  </a:cubicBezTo>
                  <a:cubicBezTo>
                    <a:pt x="76" y="7042"/>
                    <a:pt x="2389" y="7716"/>
                    <a:pt x="3266" y="7996"/>
                  </a:cubicBezTo>
                  <a:cubicBezTo>
                    <a:pt x="5223" y="8631"/>
                    <a:pt x="7230" y="8872"/>
                    <a:pt x="9263" y="9139"/>
                  </a:cubicBezTo>
                  <a:cubicBezTo>
                    <a:pt x="11606" y="9441"/>
                    <a:pt x="13977" y="9673"/>
                    <a:pt x="16344" y="9673"/>
                  </a:cubicBezTo>
                  <a:cubicBezTo>
                    <a:pt x="17162" y="9673"/>
                    <a:pt x="17978" y="9646"/>
                    <a:pt x="18793" y="9584"/>
                  </a:cubicBezTo>
                  <a:cubicBezTo>
                    <a:pt x="19403" y="9546"/>
                    <a:pt x="20420" y="9520"/>
                    <a:pt x="20827" y="8987"/>
                  </a:cubicBezTo>
                  <a:cubicBezTo>
                    <a:pt x="20954" y="8821"/>
                    <a:pt x="21004" y="8504"/>
                    <a:pt x="20992" y="8097"/>
                  </a:cubicBezTo>
                  <a:cubicBezTo>
                    <a:pt x="20992" y="8059"/>
                    <a:pt x="20992" y="8021"/>
                    <a:pt x="20979" y="7996"/>
                  </a:cubicBezTo>
                  <a:cubicBezTo>
                    <a:pt x="20954" y="6979"/>
                    <a:pt x="20611" y="5454"/>
                    <a:pt x="20318" y="4260"/>
                  </a:cubicBezTo>
                  <a:cubicBezTo>
                    <a:pt x="20306" y="4222"/>
                    <a:pt x="20293" y="4183"/>
                    <a:pt x="20280" y="4145"/>
                  </a:cubicBezTo>
                  <a:cubicBezTo>
                    <a:pt x="20102" y="3370"/>
                    <a:pt x="19937" y="2760"/>
                    <a:pt x="19899" y="2519"/>
                  </a:cubicBezTo>
                  <a:cubicBezTo>
                    <a:pt x="19766" y="1806"/>
                    <a:pt x="19564" y="1"/>
                    <a:pt x="18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0"/>
            <p:cNvSpPr/>
            <p:nvPr/>
          </p:nvSpPr>
          <p:spPr>
            <a:xfrm>
              <a:off x="-6035356" y="9610362"/>
              <a:ext cx="448966" cy="66087"/>
            </a:xfrm>
            <a:custGeom>
              <a:avLst/>
              <a:gdLst/>
              <a:ahLst/>
              <a:cxnLst/>
              <a:rect l="l" t="t" r="r" b="b"/>
              <a:pathLst>
                <a:path w="20992" h="3090" extrusionOk="0">
                  <a:moveTo>
                    <a:pt x="13" y="0"/>
                  </a:moveTo>
                  <a:cubicBezTo>
                    <a:pt x="0" y="51"/>
                    <a:pt x="0" y="102"/>
                    <a:pt x="13" y="140"/>
                  </a:cubicBezTo>
                  <a:cubicBezTo>
                    <a:pt x="1830" y="1639"/>
                    <a:pt x="4333" y="2173"/>
                    <a:pt x="6773" y="2516"/>
                  </a:cubicBezTo>
                  <a:cubicBezTo>
                    <a:pt x="9251" y="2885"/>
                    <a:pt x="11754" y="3075"/>
                    <a:pt x="14257" y="3088"/>
                  </a:cubicBezTo>
                  <a:cubicBezTo>
                    <a:pt x="14371" y="3089"/>
                    <a:pt x="14484" y="3090"/>
                    <a:pt x="14597" y="3090"/>
                  </a:cubicBezTo>
                  <a:cubicBezTo>
                    <a:pt x="16744" y="3090"/>
                    <a:pt x="18880" y="2862"/>
                    <a:pt x="20992" y="2427"/>
                  </a:cubicBezTo>
                  <a:cubicBezTo>
                    <a:pt x="20992" y="2389"/>
                    <a:pt x="20992" y="2351"/>
                    <a:pt x="20992" y="2326"/>
                  </a:cubicBezTo>
                  <a:cubicBezTo>
                    <a:pt x="19708" y="2605"/>
                    <a:pt x="18412" y="2783"/>
                    <a:pt x="17103" y="2885"/>
                  </a:cubicBezTo>
                  <a:cubicBezTo>
                    <a:pt x="17087" y="2885"/>
                    <a:pt x="17064" y="2890"/>
                    <a:pt x="17039" y="2890"/>
                  </a:cubicBezTo>
                  <a:cubicBezTo>
                    <a:pt x="17027" y="2890"/>
                    <a:pt x="17015" y="2889"/>
                    <a:pt x="17002" y="2885"/>
                  </a:cubicBezTo>
                  <a:cubicBezTo>
                    <a:pt x="16099" y="2957"/>
                    <a:pt x="15167" y="2993"/>
                    <a:pt x="14200" y="2993"/>
                  </a:cubicBezTo>
                  <a:cubicBezTo>
                    <a:pt x="11941" y="2993"/>
                    <a:pt x="9491" y="2797"/>
                    <a:pt x="6786" y="2414"/>
                  </a:cubicBezTo>
                  <a:cubicBezTo>
                    <a:pt x="6049" y="2313"/>
                    <a:pt x="5324" y="2198"/>
                    <a:pt x="4600" y="2033"/>
                  </a:cubicBezTo>
                  <a:cubicBezTo>
                    <a:pt x="4562" y="2033"/>
                    <a:pt x="4536" y="2021"/>
                    <a:pt x="4498" y="2008"/>
                  </a:cubicBezTo>
                  <a:cubicBezTo>
                    <a:pt x="2834" y="1639"/>
                    <a:pt x="1258" y="1055"/>
                    <a:pt x="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0"/>
            <p:cNvSpPr/>
            <p:nvPr/>
          </p:nvSpPr>
          <p:spPr>
            <a:xfrm>
              <a:off x="-5671738" y="9576740"/>
              <a:ext cx="70964" cy="96415"/>
            </a:xfrm>
            <a:custGeom>
              <a:avLst/>
              <a:gdLst/>
              <a:ahLst/>
              <a:cxnLst/>
              <a:rect l="l" t="t" r="r" b="b"/>
              <a:pathLst>
                <a:path w="3318" h="4508" extrusionOk="0">
                  <a:moveTo>
                    <a:pt x="2851" y="0"/>
                  </a:moveTo>
                  <a:cubicBezTo>
                    <a:pt x="2591" y="0"/>
                    <a:pt x="2330" y="51"/>
                    <a:pt x="2085" y="149"/>
                  </a:cubicBezTo>
                  <a:cubicBezTo>
                    <a:pt x="1360" y="429"/>
                    <a:pt x="738" y="1102"/>
                    <a:pt x="407" y="2004"/>
                  </a:cubicBezTo>
                  <a:cubicBezTo>
                    <a:pt x="102" y="2792"/>
                    <a:pt x="39" y="3643"/>
                    <a:pt x="1" y="4457"/>
                  </a:cubicBezTo>
                  <a:cubicBezTo>
                    <a:pt x="1" y="4482"/>
                    <a:pt x="1" y="4495"/>
                    <a:pt x="1" y="4507"/>
                  </a:cubicBezTo>
                  <a:lnTo>
                    <a:pt x="102" y="4507"/>
                  </a:lnTo>
                  <a:cubicBezTo>
                    <a:pt x="102" y="4482"/>
                    <a:pt x="102" y="4469"/>
                    <a:pt x="102" y="4444"/>
                  </a:cubicBezTo>
                  <a:cubicBezTo>
                    <a:pt x="141" y="3643"/>
                    <a:pt x="204" y="2805"/>
                    <a:pt x="496" y="2030"/>
                  </a:cubicBezTo>
                  <a:cubicBezTo>
                    <a:pt x="827" y="1166"/>
                    <a:pt x="1424" y="518"/>
                    <a:pt x="2123" y="238"/>
                  </a:cubicBezTo>
                  <a:cubicBezTo>
                    <a:pt x="2359" y="144"/>
                    <a:pt x="2605" y="98"/>
                    <a:pt x="2854" y="98"/>
                  </a:cubicBezTo>
                  <a:cubicBezTo>
                    <a:pt x="3008" y="98"/>
                    <a:pt x="3162" y="115"/>
                    <a:pt x="3317" y="149"/>
                  </a:cubicBezTo>
                  <a:cubicBezTo>
                    <a:pt x="3305" y="124"/>
                    <a:pt x="3292" y="85"/>
                    <a:pt x="3279" y="47"/>
                  </a:cubicBezTo>
                  <a:cubicBezTo>
                    <a:pt x="3139" y="16"/>
                    <a:pt x="2995" y="0"/>
                    <a:pt x="2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0"/>
            <p:cNvSpPr/>
            <p:nvPr/>
          </p:nvSpPr>
          <p:spPr>
            <a:xfrm>
              <a:off x="-5941056" y="9547032"/>
              <a:ext cx="39161" cy="107365"/>
            </a:xfrm>
            <a:custGeom>
              <a:avLst/>
              <a:gdLst/>
              <a:ahLst/>
              <a:cxnLst/>
              <a:rect l="l" t="t" r="r" b="b"/>
              <a:pathLst>
                <a:path w="1831" h="5020" extrusionOk="0">
                  <a:moveTo>
                    <a:pt x="1830" y="0"/>
                  </a:moveTo>
                  <a:lnTo>
                    <a:pt x="1678" y="39"/>
                  </a:lnTo>
                  <a:cubicBezTo>
                    <a:pt x="560" y="1436"/>
                    <a:pt x="0" y="3190"/>
                    <a:pt x="89" y="4969"/>
                  </a:cubicBezTo>
                  <a:lnTo>
                    <a:pt x="89" y="5020"/>
                  </a:lnTo>
                  <a:lnTo>
                    <a:pt x="191" y="5007"/>
                  </a:lnTo>
                  <a:lnTo>
                    <a:pt x="191" y="4994"/>
                  </a:lnTo>
                  <a:cubicBezTo>
                    <a:pt x="89" y="3177"/>
                    <a:pt x="674" y="1398"/>
                    <a:pt x="1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0"/>
            <p:cNvSpPr/>
            <p:nvPr/>
          </p:nvSpPr>
          <p:spPr>
            <a:xfrm>
              <a:off x="-5861150" y="9534520"/>
              <a:ext cx="8448" cy="47865"/>
            </a:xfrm>
            <a:custGeom>
              <a:avLst/>
              <a:gdLst/>
              <a:ahLst/>
              <a:cxnLst/>
              <a:rect l="l" t="t" r="r" b="b"/>
              <a:pathLst>
                <a:path w="395" h="2238" extrusionOk="0">
                  <a:moveTo>
                    <a:pt x="394" y="1"/>
                  </a:moveTo>
                  <a:lnTo>
                    <a:pt x="394" y="1"/>
                  </a:lnTo>
                  <a:cubicBezTo>
                    <a:pt x="343" y="14"/>
                    <a:pt x="318" y="26"/>
                    <a:pt x="280" y="39"/>
                  </a:cubicBezTo>
                  <a:cubicBezTo>
                    <a:pt x="51" y="751"/>
                    <a:pt x="0" y="1500"/>
                    <a:pt x="140" y="2237"/>
                  </a:cubicBezTo>
                  <a:lnTo>
                    <a:pt x="242" y="2212"/>
                  </a:lnTo>
                  <a:lnTo>
                    <a:pt x="229" y="2123"/>
                  </a:lnTo>
                  <a:cubicBezTo>
                    <a:pt x="115" y="1411"/>
                    <a:pt x="165" y="687"/>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0"/>
            <p:cNvSpPr/>
            <p:nvPr/>
          </p:nvSpPr>
          <p:spPr>
            <a:xfrm>
              <a:off x="-5820941" y="9522564"/>
              <a:ext cx="8191" cy="47309"/>
            </a:xfrm>
            <a:custGeom>
              <a:avLst/>
              <a:gdLst/>
              <a:ahLst/>
              <a:cxnLst/>
              <a:rect l="l" t="t" r="r" b="b"/>
              <a:pathLst>
                <a:path w="383" h="2212" extrusionOk="0">
                  <a:moveTo>
                    <a:pt x="382" y="1"/>
                  </a:moveTo>
                  <a:lnTo>
                    <a:pt x="268" y="39"/>
                  </a:lnTo>
                  <a:cubicBezTo>
                    <a:pt x="52" y="738"/>
                    <a:pt x="1" y="1488"/>
                    <a:pt x="141" y="2212"/>
                  </a:cubicBezTo>
                  <a:lnTo>
                    <a:pt x="242" y="2199"/>
                  </a:lnTo>
                  <a:lnTo>
                    <a:pt x="230" y="2097"/>
                  </a:lnTo>
                  <a:cubicBezTo>
                    <a:pt x="102" y="1399"/>
                    <a:pt x="166" y="674"/>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0"/>
            <p:cNvSpPr/>
            <p:nvPr/>
          </p:nvSpPr>
          <p:spPr>
            <a:xfrm>
              <a:off x="-5264895" y="8376509"/>
              <a:ext cx="573185" cy="517877"/>
            </a:xfrm>
            <a:custGeom>
              <a:avLst/>
              <a:gdLst/>
              <a:ahLst/>
              <a:cxnLst/>
              <a:rect l="l" t="t" r="r" b="b"/>
              <a:pathLst>
                <a:path w="26800" h="24214" extrusionOk="0">
                  <a:moveTo>
                    <a:pt x="6977" y="0"/>
                  </a:moveTo>
                  <a:cubicBezTo>
                    <a:pt x="6977" y="0"/>
                    <a:pt x="1" y="20420"/>
                    <a:pt x="941" y="22415"/>
                  </a:cubicBezTo>
                  <a:cubicBezTo>
                    <a:pt x="1419" y="23423"/>
                    <a:pt x="5884" y="24214"/>
                    <a:pt x="10721" y="24214"/>
                  </a:cubicBezTo>
                  <a:cubicBezTo>
                    <a:pt x="15398" y="24214"/>
                    <a:pt x="20425" y="23474"/>
                    <a:pt x="22530" y="21475"/>
                  </a:cubicBezTo>
                  <a:cubicBezTo>
                    <a:pt x="26799" y="17409"/>
                    <a:pt x="26279" y="1462"/>
                    <a:pt x="26279" y="1462"/>
                  </a:cubicBezTo>
                  <a:lnTo>
                    <a:pt x="6977" y="0"/>
                  </a:lnTo>
                  <a:close/>
                </a:path>
              </a:pathLst>
            </a:custGeom>
            <a:solidFill>
              <a:srgbClr val="9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0"/>
            <p:cNvSpPr/>
            <p:nvPr/>
          </p:nvSpPr>
          <p:spPr>
            <a:xfrm>
              <a:off x="-5969866" y="8445528"/>
              <a:ext cx="1218082" cy="999310"/>
            </a:xfrm>
            <a:custGeom>
              <a:avLst/>
              <a:gdLst/>
              <a:ahLst/>
              <a:cxnLst/>
              <a:rect l="l" t="t" r="r" b="b"/>
              <a:pathLst>
                <a:path w="56953" h="46724" extrusionOk="0">
                  <a:moveTo>
                    <a:pt x="40256" y="1"/>
                  </a:moveTo>
                  <a:cubicBezTo>
                    <a:pt x="40256" y="1"/>
                    <a:pt x="19810" y="3343"/>
                    <a:pt x="14817" y="4486"/>
                  </a:cubicBezTo>
                  <a:cubicBezTo>
                    <a:pt x="9810" y="5630"/>
                    <a:pt x="2504" y="5427"/>
                    <a:pt x="1258" y="12199"/>
                  </a:cubicBezTo>
                  <a:cubicBezTo>
                    <a:pt x="1" y="18985"/>
                    <a:pt x="8565" y="46724"/>
                    <a:pt x="8565" y="46724"/>
                  </a:cubicBezTo>
                  <a:lnTo>
                    <a:pt x="15554" y="45466"/>
                  </a:lnTo>
                  <a:lnTo>
                    <a:pt x="12148" y="16380"/>
                  </a:lnTo>
                  <a:lnTo>
                    <a:pt x="12148" y="16380"/>
                  </a:lnTo>
                  <a:cubicBezTo>
                    <a:pt x="12149" y="16380"/>
                    <a:pt x="29648" y="21000"/>
                    <a:pt x="41835" y="21000"/>
                  </a:cubicBezTo>
                  <a:cubicBezTo>
                    <a:pt x="42886" y="21000"/>
                    <a:pt x="43898" y="20966"/>
                    <a:pt x="44855" y="20891"/>
                  </a:cubicBezTo>
                  <a:cubicBezTo>
                    <a:pt x="53915" y="20192"/>
                    <a:pt x="56114" y="17625"/>
                    <a:pt x="56114" y="17625"/>
                  </a:cubicBezTo>
                  <a:lnTo>
                    <a:pt x="56952" y="4169"/>
                  </a:lnTo>
                  <a:lnTo>
                    <a:pt x="402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0"/>
            <p:cNvSpPr/>
            <p:nvPr/>
          </p:nvSpPr>
          <p:spPr>
            <a:xfrm>
              <a:off x="-5710857" y="8790410"/>
              <a:ext cx="575345" cy="626996"/>
            </a:xfrm>
            <a:custGeom>
              <a:avLst/>
              <a:gdLst/>
              <a:ahLst/>
              <a:cxnLst/>
              <a:rect l="l" t="t" r="r" b="b"/>
              <a:pathLst>
                <a:path w="26901" h="29316" fill="none" extrusionOk="0">
                  <a:moveTo>
                    <a:pt x="3456" y="29315"/>
                  </a:moveTo>
                  <a:lnTo>
                    <a:pt x="0" y="1"/>
                  </a:lnTo>
                  <a:cubicBezTo>
                    <a:pt x="0" y="1"/>
                    <a:pt x="12783" y="4105"/>
                    <a:pt x="26900" y="4601"/>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0"/>
            <p:cNvSpPr/>
            <p:nvPr/>
          </p:nvSpPr>
          <p:spPr>
            <a:xfrm>
              <a:off x="-5140952" y="8437657"/>
              <a:ext cx="71498" cy="13346"/>
            </a:xfrm>
            <a:custGeom>
              <a:avLst/>
              <a:gdLst/>
              <a:ahLst/>
              <a:cxnLst/>
              <a:rect l="l" t="t" r="r" b="b"/>
              <a:pathLst>
                <a:path w="3343" h="624" fill="none" extrusionOk="0">
                  <a:moveTo>
                    <a:pt x="0" y="623"/>
                  </a:moveTo>
                  <a:lnTo>
                    <a:pt x="3342" y="1"/>
                  </a:ln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0"/>
            <p:cNvSpPr/>
            <p:nvPr/>
          </p:nvSpPr>
          <p:spPr>
            <a:xfrm>
              <a:off x="-5754360" y="8750457"/>
              <a:ext cx="42967" cy="39717"/>
            </a:xfrm>
            <a:custGeom>
              <a:avLst/>
              <a:gdLst/>
              <a:ahLst/>
              <a:cxnLst/>
              <a:rect l="l" t="t" r="r" b="b"/>
              <a:pathLst>
                <a:path w="2009" h="1857" fill="none" extrusionOk="0">
                  <a:moveTo>
                    <a:pt x="1" y="636"/>
                  </a:moveTo>
                  <a:cubicBezTo>
                    <a:pt x="725" y="954"/>
                    <a:pt x="1399" y="1361"/>
                    <a:pt x="2009" y="1856"/>
                  </a:cubicBezTo>
                  <a:cubicBezTo>
                    <a:pt x="1932" y="1221"/>
                    <a:pt x="1805" y="598"/>
                    <a:pt x="1589" y="1"/>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0"/>
            <p:cNvSpPr/>
            <p:nvPr/>
          </p:nvSpPr>
          <p:spPr>
            <a:xfrm>
              <a:off x="-5127092" y="8412932"/>
              <a:ext cx="425611" cy="23120"/>
            </a:xfrm>
            <a:custGeom>
              <a:avLst/>
              <a:gdLst/>
              <a:ahLst/>
              <a:cxnLst/>
              <a:rect l="l" t="t" r="r" b="b"/>
              <a:pathLst>
                <a:path w="19900" h="1081" fill="none" extrusionOk="0">
                  <a:moveTo>
                    <a:pt x="0" y="0"/>
                  </a:moveTo>
                  <a:cubicBezTo>
                    <a:pt x="6608" y="724"/>
                    <a:pt x="13253" y="1080"/>
                    <a:pt x="19899" y="1068"/>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0"/>
            <p:cNvSpPr/>
            <p:nvPr/>
          </p:nvSpPr>
          <p:spPr>
            <a:xfrm>
              <a:off x="-5806804" y="8428695"/>
              <a:ext cx="838155" cy="998753"/>
            </a:xfrm>
            <a:custGeom>
              <a:avLst/>
              <a:gdLst/>
              <a:ahLst/>
              <a:cxnLst/>
              <a:rect l="l" t="t" r="r" b="b"/>
              <a:pathLst>
                <a:path w="39189" h="46698" fill="none" extrusionOk="0">
                  <a:moveTo>
                    <a:pt x="4994" y="46698"/>
                  </a:moveTo>
                  <a:cubicBezTo>
                    <a:pt x="2910" y="37371"/>
                    <a:pt x="1449" y="28273"/>
                    <a:pt x="318" y="18793"/>
                  </a:cubicBezTo>
                  <a:cubicBezTo>
                    <a:pt x="140" y="17256"/>
                    <a:pt x="1" y="15579"/>
                    <a:pt x="877" y="14308"/>
                  </a:cubicBezTo>
                  <a:cubicBezTo>
                    <a:pt x="1691" y="13126"/>
                    <a:pt x="3203" y="12605"/>
                    <a:pt x="4639" y="12605"/>
                  </a:cubicBezTo>
                  <a:cubicBezTo>
                    <a:pt x="6062" y="12618"/>
                    <a:pt x="7447" y="13063"/>
                    <a:pt x="8819" y="13469"/>
                  </a:cubicBezTo>
                  <a:cubicBezTo>
                    <a:pt x="14423" y="15121"/>
                    <a:pt x="20204" y="16049"/>
                    <a:pt x="26037" y="16239"/>
                  </a:cubicBezTo>
                  <a:cubicBezTo>
                    <a:pt x="28921" y="16328"/>
                    <a:pt x="31984" y="16189"/>
                    <a:pt x="34398" y="14600"/>
                  </a:cubicBezTo>
                  <a:cubicBezTo>
                    <a:pt x="36634" y="13139"/>
                    <a:pt x="37994" y="10598"/>
                    <a:pt x="38591" y="7993"/>
                  </a:cubicBezTo>
                  <a:cubicBezTo>
                    <a:pt x="39188" y="5375"/>
                    <a:pt x="39112" y="2669"/>
                    <a:pt x="39036" y="0"/>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0"/>
            <p:cNvSpPr/>
            <p:nvPr/>
          </p:nvSpPr>
          <p:spPr>
            <a:xfrm>
              <a:off x="-5063228" y="8421894"/>
              <a:ext cx="80182" cy="181280"/>
            </a:xfrm>
            <a:custGeom>
              <a:avLst/>
              <a:gdLst/>
              <a:ahLst/>
              <a:cxnLst/>
              <a:rect l="l" t="t" r="r" b="b"/>
              <a:pathLst>
                <a:path w="3749" h="8476" fill="none" extrusionOk="0">
                  <a:moveTo>
                    <a:pt x="407" y="1"/>
                  </a:moveTo>
                  <a:cubicBezTo>
                    <a:pt x="0" y="1614"/>
                    <a:pt x="115" y="3304"/>
                    <a:pt x="737" y="4842"/>
                  </a:cubicBezTo>
                  <a:cubicBezTo>
                    <a:pt x="1322" y="6354"/>
                    <a:pt x="2376" y="7625"/>
                    <a:pt x="3749" y="8476"/>
                  </a:cubicBezTo>
                </a:path>
              </a:pathLst>
            </a:custGeom>
            <a:noFill/>
            <a:ln w="2225" cap="rnd" cmpd="sng">
              <a:solidFill>
                <a:srgbClr val="6D59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0"/>
            <p:cNvSpPr/>
            <p:nvPr/>
          </p:nvSpPr>
          <p:spPr>
            <a:xfrm>
              <a:off x="-5308099" y="8172403"/>
              <a:ext cx="219072" cy="336318"/>
            </a:xfrm>
            <a:custGeom>
              <a:avLst/>
              <a:gdLst/>
              <a:ahLst/>
              <a:cxnLst/>
              <a:rect l="l" t="t" r="r" b="b"/>
              <a:pathLst>
                <a:path w="10243" h="15725" extrusionOk="0">
                  <a:moveTo>
                    <a:pt x="9391" y="1"/>
                  </a:moveTo>
                  <a:lnTo>
                    <a:pt x="5058" y="1411"/>
                  </a:lnTo>
                  <a:lnTo>
                    <a:pt x="687" y="6824"/>
                  </a:lnTo>
                  <a:cubicBezTo>
                    <a:pt x="687" y="6824"/>
                    <a:pt x="1" y="9277"/>
                    <a:pt x="1" y="10217"/>
                  </a:cubicBezTo>
                  <a:cubicBezTo>
                    <a:pt x="1" y="11157"/>
                    <a:pt x="839" y="15592"/>
                    <a:pt x="1563" y="15694"/>
                  </a:cubicBezTo>
                  <a:cubicBezTo>
                    <a:pt x="1701" y="15713"/>
                    <a:pt x="1913" y="15724"/>
                    <a:pt x="2168" y="15724"/>
                  </a:cubicBezTo>
                  <a:cubicBezTo>
                    <a:pt x="3278" y="15724"/>
                    <a:pt x="5209" y="15499"/>
                    <a:pt x="5426" y="14652"/>
                  </a:cubicBezTo>
                  <a:cubicBezTo>
                    <a:pt x="5617" y="13902"/>
                    <a:pt x="5935" y="11208"/>
                    <a:pt x="6100" y="9734"/>
                  </a:cubicBezTo>
                  <a:cubicBezTo>
                    <a:pt x="6125" y="10217"/>
                    <a:pt x="6201" y="10687"/>
                    <a:pt x="6341" y="11145"/>
                  </a:cubicBezTo>
                  <a:cubicBezTo>
                    <a:pt x="6367" y="11246"/>
                    <a:pt x="6417" y="11335"/>
                    <a:pt x="6494" y="11411"/>
                  </a:cubicBezTo>
                  <a:cubicBezTo>
                    <a:pt x="6561" y="11457"/>
                    <a:pt x="6637" y="11479"/>
                    <a:pt x="6711" y="11479"/>
                  </a:cubicBezTo>
                  <a:cubicBezTo>
                    <a:pt x="6803" y="11479"/>
                    <a:pt x="6893" y="11444"/>
                    <a:pt x="6964" y="11373"/>
                  </a:cubicBezTo>
                  <a:cubicBezTo>
                    <a:pt x="7091" y="11233"/>
                    <a:pt x="7180" y="11081"/>
                    <a:pt x="7231" y="10916"/>
                  </a:cubicBezTo>
                  <a:cubicBezTo>
                    <a:pt x="7561" y="9899"/>
                    <a:pt x="7777" y="8845"/>
                    <a:pt x="7879" y="7777"/>
                  </a:cubicBezTo>
                  <a:cubicBezTo>
                    <a:pt x="7942" y="7142"/>
                    <a:pt x="8082" y="6329"/>
                    <a:pt x="8082" y="5579"/>
                  </a:cubicBezTo>
                  <a:cubicBezTo>
                    <a:pt x="8933" y="3978"/>
                    <a:pt x="10242" y="1055"/>
                    <a:pt x="10242" y="1055"/>
                  </a:cubicBezTo>
                  <a:lnTo>
                    <a:pt x="9391"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0"/>
            <p:cNvSpPr/>
            <p:nvPr/>
          </p:nvSpPr>
          <p:spPr>
            <a:xfrm>
              <a:off x="-5308099" y="8172403"/>
              <a:ext cx="219072" cy="337837"/>
            </a:xfrm>
            <a:custGeom>
              <a:avLst/>
              <a:gdLst/>
              <a:ahLst/>
              <a:cxnLst/>
              <a:rect l="l" t="t" r="r" b="b"/>
              <a:pathLst>
                <a:path w="10243" h="15796" extrusionOk="0">
                  <a:moveTo>
                    <a:pt x="10242" y="1055"/>
                  </a:moveTo>
                  <a:lnTo>
                    <a:pt x="9391" y="1"/>
                  </a:lnTo>
                  <a:lnTo>
                    <a:pt x="5058" y="1411"/>
                  </a:lnTo>
                  <a:lnTo>
                    <a:pt x="687" y="6824"/>
                  </a:lnTo>
                  <a:cubicBezTo>
                    <a:pt x="687" y="6824"/>
                    <a:pt x="1" y="9277"/>
                    <a:pt x="1" y="10217"/>
                  </a:cubicBezTo>
                  <a:cubicBezTo>
                    <a:pt x="1" y="11157"/>
                    <a:pt x="839" y="15592"/>
                    <a:pt x="1563" y="15694"/>
                  </a:cubicBezTo>
                  <a:cubicBezTo>
                    <a:pt x="2300" y="15795"/>
                    <a:pt x="5159" y="15694"/>
                    <a:pt x="5426" y="14652"/>
                  </a:cubicBezTo>
                  <a:cubicBezTo>
                    <a:pt x="5617" y="13902"/>
                    <a:pt x="5935" y="11208"/>
                    <a:pt x="6100" y="9734"/>
                  </a:cubicBezTo>
                  <a:cubicBezTo>
                    <a:pt x="6125" y="10217"/>
                    <a:pt x="6201" y="10687"/>
                    <a:pt x="6341" y="11145"/>
                  </a:cubicBezTo>
                  <a:cubicBezTo>
                    <a:pt x="6367" y="11246"/>
                    <a:pt x="6417" y="11335"/>
                    <a:pt x="6494" y="11411"/>
                  </a:cubicBezTo>
                  <a:cubicBezTo>
                    <a:pt x="6646" y="11513"/>
                    <a:pt x="6837" y="11500"/>
                    <a:pt x="6964" y="11373"/>
                  </a:cubicBezTo>
                  <a:cubicBezTo>
                    <a:pt x="7091" y="11233"/>
                    <a:pt x="7180" y="11081"/>
                    <a:pt x="7231" y="10916"/>
                  </a:cubicBezTo>
                  <a:cubicBezTo>
                    <a:pt x="7561" y="9899"/>
                    <a:pt x="7777" y="8845"/>
                    <a:pt x="7879" y="7777"/>
                  </a:cubicBezTo>
                  <a:cubicBezTo>
                    <a:pt x="7942" y="7142"/>
                    <a:pt x="8082" y="6329"/>
                    <a:pt x="8082" y="5579"/>
                  </a:cubicBezTo>
                  <a:cubicBezTo>
                    <a:pt x="8933" y="3978"/>
                    <a:pt x="10242" y="1055"/>
                    <a:pt x="10242" y="1055"/>
                  </a:cubicBezTo>
                  <a:close/>
                </a:path>
              </a:pathLst>
            </a:custGeom>
            <a:solidFill>
              <a:srgbClr val="DC9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0"/>
            <p:cNvSpPr/>
            <p:nvPr/>
          </p:nvSpPr>
          <p:spPr>
            <a:xfrm>
              <a:off x="-5222483" y="8345795"/>
              <a:ext cx="12512" cy="156557"/>
            </a:xfrm>
            <a:custGeom>
              <a:avLst/>
              <a:gdLst/>
              <a:ahLst/>
              <a:cxnLst/>
              <a:rect l="l" t="t" r="r" b="b"/>
              <a:pathLst>
                <a:path w="585" h="7320" fill="none" extrusionOk="0">
                  <a:moveTo>
                    <a:pt x="585" y="1"/>
                  </a:moveTo>
                  <a:cubicBezTo>
                    <a:pt x="585" y="1"/>
                    <a:pt x="0" y="2275"/>
                    <a:pt x="38" y="3279"/>
                  </a:cubicBezTo>
                  <a:cubicBezTo>
                    <a:pt x="76" y="4296"/>
                    <a:pt x="165" y="7320"/>
                    <a:pt x="165" y="7320"/>
                  </a:cubicBezTo>
                </a:path>
              </a:pathLst>
            </a:custGeom>
            <a:solidFill>
              <a:srgbClr val="D88C9A"/>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0"/>
            <p:cNvSpPr/>
            <p:nvPr/>
          </p:nvSpPr>
          <p:spPr>
            <a:xfrm>
              <a:off x="-5256190" y="8349068"/>
              <a:ext cx="10630" cy="159529"/>
            </a:xfrm>
            <a:custGeom>
              <a:avLst/>
              <a:gdLst/>
              <a:ahLst/>
              <a:cxnLst/>
              <a:rect l="l" t="t" r="r" b="b"/>
              <a:pathLst>
                <a:path w="497" h="7459" fill="none" extrusionOk="0">
                  <a:moveTo>
                    <a:pt x="445" y="0"/>
                  </a:moveTo>
                  <a:cubicBezTo>
                    <a:pt x="445" y="0"/>
                    <a:pt x="1" y="2821"/>
                    <a:pt x="26" y="3469"/>
                  </a:cubicBezTo>
                  <a:cubicBezTo>
                    <a:pt x="51" y="4117"/>
                    <a:pt x="496" y="7459"/>
                    <a:pt x="496" y="7459"/>
                  </a:cubicBezTo>
                </a:path>
              </a:pathLst>
            </a:custGeom>
            <a:solidFill>
              <a:srgbClr val="D88C9A"/>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0"/>
            <p:cNvSpPr/>
            <p:nvPr/>
          </p:nvSpPr>
          <p:spPr>
            <a:xfrm>
              <a:off x="-5288529" y="8365900"/>
              <a:ext cx="21216" cy="142163"/>
            </a:xfrm>
            <a:custGeom>
              <a:avLst/>
              <a:gdLst/>
              <a:ahLst/>
              <a:cxnLst/>
              <a:rect l="l" t="t" r="r" b="b"/>
              <a:pathLst>
                <a:path w="992" h="6647" fill="none" extrusionOk="0">
                  <a:moveTo>
                    <a:pt x="153" y="1"/>
                  </a:moveTo>
                  <a:cubicBezTo>
                    <a:pt x="153" y="1"/>
                    <a:pt x="0" y="2314"/>
                    <a:pt x="153" y="3330"/>
                  </a:cubicBezTo>
                  <a:cubicBezTo>
                    <a:pt x="318" y="4347"/>
                    <a:pt x="992" y="6647"/>
                    <a:pt x="992" y="6647"/>
                  </a:cubicBezTo>
                </a:path>
              </a:pathLst>
            </a:custGeom>
            <a:solidFill>
              <a:srgbClr val="D88C9A"/>
            </a:solid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0"/>
            <p:cNvSpPr/>
            <p:nvPr/>
          </p:nvSpPr>
          <p:spPr>
            <a:xfrm>
              <a:off x="-5371964" y="7409385"/>
              <a:ext cx="352509" cy="918807"/>
            </a:xfrm>
            <a:custGeom>
              <a:avLst/>
              <a:gdLst/>
              <a:ahLst/>
              <a:cxnLst/>
              <a:rect l="l" t="t" r="r" b="b"/>
              <a:pathLst>
                <a:path w="16482" h="42960" extrusionOk="0">
                  <a:moveTo>
                    <a:pt x="12752" y="1"/>
                  </a:moveTo>
                  <a:cubicBezTo>
                    <a:pt x="12722" y="1"/>
                    <a:pt x="12690" y="3"/>
                    <a:pt x="12656" y="8"/>
                  </a:cubicBezTo>
                  <a:cubicBezTo>
                    <a:pt x="11919" y="109"/>
                    <a:pt x="10992" y="3922"/>
                    <a:pt x="10992" y="3922"/>
                  </a:cubicBezTo>
                  <a:cubicBezTo>
                    <a:pt x="10992" y="3922"/>
                    <a:pt x="11093" y="2257"/>
                    <a:pt x="10623" y="2143"/>
                  </a:cubicBezTo>
                  <a:cubicBezTo>
                    <a:pt x="10616" y="2141"/>
                    <a:pt x="10609" y="2140"/>
                    <a:pt x="10602" y="2140"/>
                  </a:cubicBezTo>
                  <a:cubicBezTo>
                    <a:pt x="10123" y="2140"/>
                    <a:pt x="9122" y="5397"/>
                    <a:pt x="9022" y="6323"/>
                  </a:cubicBezTo>
                  <a:cubicBezTo>
                    <a:pt x="8908" y="7251"/>
                    <a:pt x="7929" y="9284"/>
                    <a:pt x="7612" y="11431"/>
                  </a:cubicBezTo>
                  <a:cubicBezTo>
                    <a:pt x="7294" y="13566"/>
                    <a:pt x="7434" y="16882"/>
                    <a:pt x="7434" y="16882"/>
                  </a:cubicBezTo>
                  <a:cubicBezTo>
                    <a:pt x="7434" y="16882"/>
                    <a:pt x="3609" y="26476"/>
                    <a:pt x="1805" y="32245"/>
                  </a:cubicBezTo>
                  <a:cubicBezTo>
                    <a:pt x="0" y="38014"/>
                    <a:pt x="547" y="42194"/>
                    <a:pt x="547" y="42194"/>
                  </a:cubicBezTo>
                  <a:cubicBezTo>
                    <a:pt x="547" y="42194"/>
                    <a:pt x="2004" y="42959"/>
                    <a:pt x="3938" y="42959"/>
                  </a:cubicBezTo>
                  <a:cubicBezTo>
                    <a:pt x="5137" y="42959"/>
                    <a:pt x="6520" y="42665"/>
                    <a:pt x="7853" y="41711"/>
                  </a:cubicBezTo>
                  <a:cubicBezTo>
                    <a:pt x="11335" y="39208"/>
                    <a:pt x="11259" y="18077"/>
                    <a:pt x="11259" y="18077"/>
                  </a:cubicBezTo>
                  <a:cubicBezTo>
                    <a:pt x="12288" y="16997"/>
                    <a:pt x="13241" y="15853"/>
                    <a:pt x="14130" y="14659"/>
                  </a:cubicBezTo>
                  <a:cubicBezTo>
                    <a:pt x="15325" y="12994"/>
                    <a:pt x="14905" y="11698"/>
                    <a:pt x="14905" y="10847"/>
                  </a:cubicBezTo>
                  <a:cubicBezTo>
                    <a:pt x="14905" y="10008"/>
                    <a:pt x="15426" y="5904"/>
                    <a:pt x="15477" y="5065"/>
                  </a:cubicBezTo>
                  <a:cubicBezTo>
                    <a:pt x="15541" y="4226"/>
                    <a:pt x="16481" y="1101"/>
                    <a:pt x="15757" y="808"/>
                  </a:cubicBezTo>
                  <a:cubicBezTo>
                    <a:pt x="15634" y="758"/>
                    <a:pt x="15520" y="737"/>
                    <a:pt x="15417" y="737"/>
                  </a:cubicBezTo>
                  <a:cubicBezTo>
                    <a:pt x="14921" y="737"/>
                    <a:pt x="14651" y="1215"/>
                    <a:pt x="14651" y="1215"/>
                  </a:cubicBezTo>
                  <a:cubicBezTo>
                    <a:pt x="14651" y="1215"/>
                    <a:pt x="14753" y="224"/>
                    <a:pt x="14168" y="224"/>
                  </a:cubicBezTo>
                  <a:cubicBezTo>
                    <a:pt x="13584" y="224"/>
                    <a:pt x="13279" y="948"/>
                    <a:pt x="13279" y="948"/>
                  </a:cubicBezTo>
                  <a:cubicBezTo>
                    <a:pt x="13279" y="948"/>
                    <a:pt x="13371" y="1"/>
                    <a:pt x="12752"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0"/>
            <p:cNvSpPr/>
            <p:nvPr/>
          </p:nvSpPr>
          <p:spPr>
            <a:xfrm>
              <a:off x="-5363002" y="8026194"/>
              <a:ext cx="313648" cy="350370"/>
            </a:xfrm>
            <a:custGeom>
              <a:avLst/>
              <a:gdLst/>
              <a:ahLst/>
              <a:cxnLst/>
              <a:rect l="l" t="t" r="r" b="b"/>
              <a:pathLst>
                <a:path w="14665" h="16382" extrusionOk="0">
                  <a:moveTo>
                    <a:pt x="7638" y="0"/>
                  </a:moveTo>
                  <a:cubicBezTo>
                    <a:pt x="7638" y="0"/>
                    <a:pt x="1" y="9111"/>
                    <a:pt x="64" y="12453"/>
                  </a:cubicBezTo>
                  <a:cubicBezTo>
                    <a:pt x="123" y="15009"/>
                    <a:pt x="1529" y="16381"/>
                    <a:pt x="3277" y="16381"/>
                  </a:cubicBezTo>
                  <a:cubicBezTo>
                    <a:pt x="3806" y="16381"/>
                    <a:pt x="4367" y="16255"/>
                    <a:pt x="4931" y="15998"/>
                  </a:cubicBezTo>
                  <a:cubicBezTo>
                    <a:pt x="7371" y="14880"/>
                    <a:pt x="14664" y="6824"/>
                    <a:pt x="14664" y="6824"/>
                  </a:cubicBezTo>
                  <a:lnTo>
                    <a:pt x="7638"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0"/>
            <p:cNvSpPr/>
            <p:nvPr/>
          </p:nvSpPr>
          <p:spPr>
            <a:xfrm>
              <a:off x="-5315157" y="8024826"/>
              <a:ext cx="108178" cy="170972"/>
            </a:xfrm>
            <a:custGeom>
              <a:avLst/>
              <a:gdLst/>
              <a:ahLst/>
              <a:cxnLst/>
              <a:rect l="l" t="t" r="r" b="b"/>
              <a:pathLst>
                <a:path w="5058" h="7994" fill="none" extrusionOk="0">
                  <a:moveTo>
                    <a:pt x="5057" y="1"/>
                  </a:moveTo>
                  <a:lnTo>
                    <a:pt x="0" y="7993"/>
                  </a:ln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0"/>
            <p:cNvSpPr/>
            <p:nvPr/>
          </p:nvSpPr>
          <p:spPr>
            <a:xfrm>
              <a:off x="-5206998" y="7713673"/>
              <a:ext cx="311723" cy="483486"/>
            </a:xfrm>
            <a:custGeom>
              <a:avLst/>
              <a:gdLst/>
              <a:ahLst/>
              <a:cxnLst/>
              <a:rect l="l" t="t" r="r" b="b"/>
              <a:pathLst>
                <a:path w="14575" h="22606" extrusionOk="0">
                  <a:moveTo>
                    <a:pt x="9498" y="1"/>
                  </a:moveTo>
                  <a:cubicBezTo>
                    <a:pt x="9429" y="1"/>
                    <a:pt x="9359" y="5"/>
                    <a:pt x="9289" y="12"/>
                  </a:cubicBezTo>
                  <a:cubicBezTo>
                    <a:pt x="6201" y="368"/>
                    <a:pt x="0" y="14549"/>
                    <a:pt x="0" y="14549"/>
                  </a:cubicBezTo>
                  <a:lnTo>
                    <a:pt x="7637" y="22605"/>
                  </a:lnTo>
                  <a:cubicBezTo>
                    <a:pt x="7637" y="22605"/>
                    <a:pt x="12377" y="15451"/>
                    <a:pt x="13482" y="11207"/>
                  </a:cubicBezTo>
                  <a:cubicBezTo>
                    <a:pt x="14575" y="7060"/>
                    <a:pt x="12464" y="1"/>
                    <a:pt x="9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0"/>
            <p:cNvSpPr/>
            <p:nvPr/>
          </p:nvSpPr>
          <p:spPr>
            <a:xfrm>
              <a:off x="-5008325" y="7713929"/>
              <a:ext cx="86705" cy="125031"/>
            </a:xfrm>
            <a:custGeom>
              <a:avLst/>
              <a:gdLst/>
              <a:ahLst/>
              <a:cxnLst/>
              <a:rect l="l" t="t" r="r" b="b"/>
              <a:pathLst>
                <a:path w="4054" h="5846" fill="none" extrusionOk="0">
                  <a:moveTo>
                    <a:pt x="0" y="0"/>
                  </a:moveTo>
                  <a:cubicBezTo>
                    <a:pt x="0" y="0"/>
                    <a:pt x="3494" y="64"/>
                    <a:pt x="4054" y="5846"/>
                  </a:cubicBez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0"/>
            <p:cNvSpPr/>
            <p:nvPr/>
          </p:nvSpPr>
          <p:spPr>
            <a:xfrm>
              <a:off x="-5193673" y="8000657"/>
              <a:ext cx="149477" cy="141607"/>
            </a:xfrm>
            <a:custGeom>
              <a:avLst/>
              <a:gdLst/>
              <a:ahLst/>
              <a:cxnLst/>
              <a:rect l="l" t="t" r="r" b="b"/>
              <a:pathLst>
                <a:path w="6989" h="6621" fill="none" extrusionOk="0">
                  <a:moveTo>
                    <a:pt x="0" y="0"/>
                  </a:moveTo>
                  <a:lnTo>
                    <a:pt x="6989" y="6620"/>
                  </a:lnTo>
                </a:path>
              </a:pathLst>
            </a:custGeom>
            <a:noFill/>
            <a:ln w="2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0"/>
            <p:cNvSpPr/>
            <p:nvPr/>
          </p:nvSpPr>
          <p:spPr>
            <a:xfrm>
              <a:off x="-5056448" y="8040867"/>
              <a:ext cx="113632" cy="142697"/>
            </a:xfrm>
            <a:custGeom>
              <a:avLst/>
              <a:gdLst/>
              <a:ahLst/>
              <a:cxnLst/>
              <a:rect l="l" t="t" r="r" b="b"/>
              <a:pathLst>
                <a:path w="5313" h="6672" fill="none" extrusionOk="0">
                  <a:moveTo>
                    <a:pt x="1" y="6672"/>
                  </a:moveTo>
                  <a:lnTo>
                    <a:pt x="5312" y="1"/>
                  </a:lnTo>
                </a:path>
              </a:pathLst>
            </a:custGeom>
            <a:noFill/>
            <a:ln w="2225" cap="rnd" cmpd="sng">
              <a:solidFill>
                <a:srgbClr val="774C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0"/>
            <p:cNvSpPr/>
            <p:nvPr/>
          </p:nvSpPr>
          <p:spPr>
            <a:xfrm>
              <a:off x="-4995021" y="8075387"/>
              <a:ext cx="56827" cy="34541"/>
            </a:xfrm>
            <a:custGeom>
              <a:avLst/>
              <a:gdLst/>
              <a:ahLst/>
              <a:cxnLst/>
              <a:rect l="l" t="t" r="r" b="b"/>
              <a:pathLst>
                <a:path w="2657" h="1615" fill="none" extrusionOk="0">
                  <a:moveTo>
                    <a:pt x="1" y="1614"/>
                  </a:moveTo>
                  <a:lnTo>
                    <a:pt x="2656" y="0"/>
                  </a:lnTo>
                </a:path>
              </a:pathLst>
            </a:custGeom>
            <a:noFill/>
            <a:ln w="2225" cap="rnd" cmpd="sng">
              <a:solidFill>
                <a:srgbClr val="774C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0"/>
            <p:cNvSpPr/>
            <p:nvPr/>
          </p:nvSpPr>
          <p:spPr>
            <a:xfrm>
              <a:off x="-4949893" y="8081910"/>
              <a:ext cx="3550" cy="301136"/>
            </a:xfrm>
            <a:custGeom>
              <a:avLst/>
              <a:gdLst/>
              <a:ahLst/>
              <a:cxnLst/>
              <a:rect l="l" t="t" r="r" b="b"/>
              <a:pathLst>
                <a:path w="166" h="14080" fill="none" extrusionOk="0">
                  <a:moveTo>
                    <a:pt x="25" y="0"/>
                  </a:moveTo>
                  <a:cubicBezTo>
                    <a:pt x="165" y="4702"/>
                    <a:pt x="165" y="9391"/>
                    <a:pt x="0" y="14079"/>
                  </a:cubicBezTo>
                </a:path>
              </a:pathLst>
            </a:custGeom>
            <a:noFill/>
            <a:ln w="2225" cap="rnd" cmpd="sng">
              <a:solidFill>
                <a:srgbClr val="774C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0"/>
            <p:cNvSpPr/>
            <p:nvPr/>
          </p:nvSpPr>
          <p:spPr>
            <a:xfrm>
              <a:off x="-5173847" y="7708475"/>
              <a:ext cx="688143" cy="1056478"/>
            </a:xfrm>
            <a:custGeom>
              <a:avLst/>
              <a:gdLst/>
              <a:ahLst/>
              <a:cxnLst/>
              <a:rect l="l" t="t" r="r" b="b"/>
              <a:pathLst>
                <a:path w="32175" h="49397" extrusionOk="0">
                  <a:moveTo>
                    <a:pt x="24006" y="1"/>
                  </a:moveTo>
                  <a:cubicBezTo>
                    <a:pt x="21642" y="1"/>
                    <a:pt x="19302" y="972"/>
                    <a:pt x="17371" y="2377"/>
                  </a:cubicBezTo>
                  <a:cubicBezTo>
                    <a:pt x="16329" y="3127"/>
                    <a:pt x="15363" y="3966"/>
                    <a:pt x="14461" y="4881"/>
                  </a:cubicBezTo>
                  <a:cubicBezTo>
                    <a:pt x="14131" y="5211"/>
                    <a:pt x="13813" y="5554"/>
                    <a:pt x="13508" y="5910"/>
                  </a:cubicBezTo>
                  <a:cubicBezTo>
                    <a:pt x="7599" y="12657"/>
                    <a:pt x="5630" y="22289"/>
                    <a:pt x="3597" y="30815"/>
                  </a:cubicBezTo>
                  <a:cubicBezTo>
                    <a:pt x="2364" y="35949"/>
                    <a:pt x="1246" y="41120"/>
                    <a:pt x="166" y="46292"/>
                  </a:cubicBezTo>
                  <a:cubicBezTo>
                    <a:pt x="1" y="47131"/>
                    <a:pt x="242" y="47995"/>
                    <a:pt x="839" y="48605"/>
                  </a:cubicBezTo>
                  <a:cubicBezTo>
                    <a:pt x="890" y="48655"/>
                    <a:pt x="954" y="48719"/>
                    <a:pt x="1004" y="48757"/>
                  </a:cubicBezTo>
                  <a:cubicBezTo>
                    <a:pt x="1476" y="49170"/>
                    <a:pt x="2079" y="49397"/>
                    <a:pt x="2702" y="49397"/>
                  </a:cubicBezTo>
                  <a:cubicBezTo>
                    <a:pt x="2750" y="49397"/>
                    <a:pt x="2799" y="49395"/>
                    <a:pt x="2847" y="49392"/>
                  </a:cubicBezTo>
                  <a:lnTo>
                    <a:pt x="4283" y="49303"/>
                  </a:lnTo>
                  <a:lnTo>
                    <a:pt x="19429" y="48389"/>
                  </a:lnTo>
                  <a:lnTo>
                    <a:pt x="22022" y="48223"/>
                  </a:lnTo>
                  <a:cubicBezTo>
                    <a:pt x="23038" y="48160"/>
                    <a:pt x="23928" y="47512"/>
                    <a:pt x="24283" y="46559"/>
                  </a:cubicBezTo>
                  <a:cubicBezTo>
                    <a:pt x="28502" y="35212"/>
                    <a:pt x="32174" y="23649"/>
                    <a:pt x="32034" y="11412"/>
                  </a:cubicBezTo>
                  <a:cubicBezTo>
                    <a:pt x="31971" y="6838"/>
                    <a:pt x="30649" y="942"/>
                    <a:pt x="25313" y="103"/>
                  </a:cubicBezTo>
                  <a:cubicBezTo>
                    <a:pt x="24878" y="34"/>
                    <a:pt x="24442" y="1"/>
                    <a:pt x="24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0"/>
            <p:cNvSpPr/>
            <p:nvPr/>
          </p:nvSpPr>
          <p:spPr>
            <a:xfrm>
              <a:off x="-5113233" y="8713242"/>
              <a:ext cx="42411" cy="182906"/>
            </a:xfrm>
            <a:custGeom>
              <a:avLst/>
              <a:gdLst/>
              <a:ahLst/>
              <a:cxnLst/>
              <a:rect l="l" t="t" r="r" b="b"/>
              <a:pathLst>
                <a:path w="1983" h="8552" fill="none" extrusionOk="0">
                  <a:moveTo>
                    <a:pt x="1983" y="0"/>
                  </a:moveTo>
                  <a:lnTo>
                    <a:pt x="0" y="8552"/>
                  </a:lnTo>
                </a:path>
              </a:pathLst>
            </a:custGeom>
            <a:noFill/>
            <a:ln w="8575"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0"/>
            <p:cNvSpPr/>
            <p:nvPr/>
          </p:nvSpPr>
          <p:spPr>
            <a:xfrm>
              <a:off x="-4785483" y="8677631"/>
              <a:ext cx="42411" cy="182649"/>
            </a:xfrm>
            <a:custGeom>
              <a:avLst/>
              <a:gdLst/>
              <a:ahLst/>
              <a:cxnLst/>
              <a:rect l="l" t="t" r="r" b="b"/>
              <a:pathLst>
                <a:path w="1983" h="8540" fill="none" extrusionOk="0">
                  <a:moveTo>
                    <a:pt x="1983" y="1"/>
                  </a:moveTo>
                  <a:lnTo>
                    <a:pt x="1" y="8540"/>
                  </a:lnTo>
                </a:path>
              </a:pathLst>
            </a:custGeom>
            <a:noFill/>
            <a:ln w="8575"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0"/>
            <p:cNvSpPr/>
            <p:nvPr/>
          </p:nvSpPr>
          <p:spPr>
            <a:xfrm>
              <a:off x="-5833154" y="8755248"/>
              <a:ext cx="1095404" cy="247710"/>
            </a:xfrm>
            <a:custGeom>
              <a:avLst/>
              <a:gdLst/>
              <a:ahLst/>
              <a:cxnLst/>
              <a:rect l="l" t="t" r="r" b="b"/>
              <a:pathLst>
                <a:path w="51217" h="11582" extrusionOk="0">
                  <a:moveTo>
                    <a:pt x="2951" y="1"/>
                  </a:moveTo>
                  <a:cubicBezTo>
                    <a:pt x="1506" y="1"/>
                    <a:pt x="241" y="1071"/>
                    <a:pt x="64" y="2560"/>
                  </a:cubicBezTo>
                  <a:lnTo>
                    <a:pt x="25" y="2852"/>
                  </a:lnTo>
                  <a:cubicBezTo>
                    <a:pt x="0" y="3068"/>
                    <a:pt x="13" y="3284"/>
                    <a:pt x="38" y="3500"/>
                  </a:cubicBezTo>
                  <a:cubicBezTo>
                    <a:pt x="38" y="3576"/>
                    <a:pt x="51" y="3653"/>
                    <a:pt x="76" y="3716"/>
                  </a:cubicBezTo>
                  <a:cubicBezTo>
                    <a:pt x="292" y="4733"/>
                    <a:pt x="1042" y="5559"/>
                    <a:pt x="2033" y="5864"/>
                  </a:cubicBezTo>
                  <a:cubicBezTo>
                    <a:pt x="2097" y="5889"/>
                    <a:pt x="2160" y="5914"/>
                    <a:pt x="2236" y="5927"/>
                  </a:cubicBezTo>
                  <a:lnTo>
                    <a:pt x="26011" y="11582"/>
                  </a:lnTo>
                  <a:lnTo>
                    <a:pt x="27269" y="11505"/>
                  </a:lnTo>
                  <a:lnTo>
                    <a:pt x="47574" y="10184"/>
                  </a:lnTo>
                  <a:lnTo>
                    <a:pt x="48400" y="10133"/>
                  </a:lnTo>
                  <a:cubicBezTo>
                    <a:pt x="49239" y="10082"/>
                    <a:pt x="49976" y="9587"/>
                    <a:pt x="50332" y="8837"/>
                  </a:cubicBezTo>
                  <a:cubicBezTo>
                    <a:pt x="50370" y="8773"/>
                    <a:pt x="50395" y="8697"/>
                    <a:pt x="50421" y="8634"/>
                  </a:cubicBezTo>
                  <a:cubicBezTo>
                    <a:pt x="50446" y="8532"/>
                    <a:pt x="50484" y="8443"/>
                    <a:pt x="50497" y="8354"/>
                  </a:cubicBezTo>
                  <a:lnTo>
                    <a:pt x="51043" y="5876"/>
                  </a:lnTo>
                  <a:cubicBezTo>
                    <a:pt x="51217" y="5032"/>
                    <a:pt x="50566" y="4248"/>
                    <a:pt x="49718" y="4248"/>
                  </a:cubicBezTo>
                  <a:cubicBezTo>
                    <a:pt x="49698" y="4248"/>
                    <a:pt x="49678" y="4249"/>
                    <a:pt x="49658" y="4250"/>
                  </a:cubicBezTo>
                  <a:lnTo>
                    <a:pt x="49137" y="4275"/>
                  </a:lnTo>
                  <a:lnTo>
                    <a:pt x="34067" y="4860"/>
                  </a:lnTo>
                  <a:lnTo>
                    <a:pt x="27078" y="5127"/>
                  </a:lnTo>
                  <a:lnTo>
                    <a:pt x="3583" y="69"/>
                  </a:lnTo>
                  <a:cubicBezTo>
                    <a:pt x="3371" y="23"/>
                    <a:pt x="3159" y="1"/>
                    <a:pt x="2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0"/>
            <p:cNvSpPr/>
            <p:nvPr/>
          </p:nvSpPr>
          <p:spPr>
            <a:xfrm>
              <a:off x="-6036725" y="8846938"/>
              <a:ext cx="263366" cy="818585"/>
            </a:xfrm>
            <a:custGeom>
              <a:avLst/>
              <a:gdLst/>
              <a:ahLst/>
              <a:cxnLst/>
              <a:rect l="l" t="t" r="r" b="b"/>
              <a:pathLst>
                <a:path w="12314" h="38274" fill="none" extrusionOk="0">
                  <a:moveTo>
                    <a:pt x="12314" y="1"/>
                  </a:moveTo>
                  <a:cubicBezTo>
                    <a:pt x="12314" y="1"/>
                    <a:pt x="2301" y="19823"/>
                    <a:pt x="1" y="38274"/>
                  </a:cubicBez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0"/>
            <p:cNvSpPr/>
            <p:nvPr/>
          </p:nvSpPr>
          <p:spPr>
            <a:xfrm>
              <a:off x="-5327391" y="8971951"/>
              <a:ext cx="80182" cy="816147"/>
            </a:xfrm>
            <a:custGeom>
              <a:avLst/>
              <a:gdLst/>
              <a:ahLst/>
              <a:cxnLst/>
              <a:rect l="l" t="t" r="r" b="b"/>
              <a:pathLst>
                <a:path w="3749" h="38160" fill="none" extrusionOk="0">
                  <a:moveTo>
                    <a:pt x="3749" y="1"/>
                  </a:moveTo>
                  <a:lnTo>
                    <a:pt x="0" y="38159"/>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0"/>
            <p:cNvSpPr/>
            <p:nvPr/>
          </p:nvSpPr>
          <p:spPr>
            <a:xfrm>
              <a:off x="-4818913" y="8958648"/>
              <a:ext cx="151680" cy="733784"/>
            </a:xfrm>
            <a:custGeom>
              <a:avLst/>
              <a:gdLst/>
              <a:ahLst/>
              <a:cxnLst/>
              <a:rect l="l" t="t" r="r" b="b"/>
              <a:pathLst>
                <a:path w="7092" h="34309" fill="none" extrusionOk="0">
                  <a:moveTo>
                    <a:pt x="1" y="0"/>
                  </a:moveTo>
                  <a:lnTo>
                    <a:pt x="7091" y="34309"/>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0"/>
            <p:cNvSpPr/>
            <p:nvPr/>
          </p:nvSpPr>
          <p:spPr>
            <a:xfrm>
              <a:off x="-5155902" y="7812571"/>
              <a:ext cx="291619" cy="938719"/>
            </a:xfrm>
            <a:custGeom>
              <a:avLst/>
              <a:gdLst/>
              <a:ahLst/>
              <a:cxnLst/>
              <a:rect l="l" t="t" r="r" b="b"/>
              <a:pathLst>
                <a:path w="13635" h="43891" extrusionOk="0">
                  <a:moveTo>
                    <a:pt x="13635" y="1"/>
                  </a:moveTo>
                  <a:cubicBezTo>
                    <a:pt x="13292" y="344"/>
                    <a:pt x="12974" y="687"/>
                    <a:pt x="12682" y="1043"/>
                  </a:cubicBezTo>
                  <a:cubicBezTo>
                    <a:pt x="10560" y="4258"/>
                    <a:pt x="8298" y="8730"/>
                    <a:pt x="6697" y="14665"/>
                  </a:cubicBezTo>
                  <a:cubicBezTo>
                    <a:pt x="3342" y="27104"/>
                    <a:pt x="712" y="40129"/>
                    <a:pt x="0" y="43738"/>
                  </a:cubicBezTo>
                  <a:cubicBezTo>
                    <a:pt x="51" y="43788"/>
                    <a:pt x="115" y="43839"/>
                    <a:pt x="178" y="43890"/>
                  </a:cubicBezTo>
                  <a:cubicBezTo>
                    <a:pt x="852" y="40472"/>
                    <a:pt x="3507" y="27295"/>
                    <a:pt x="6887" y="14715"/>
                  </a:cubicBezTo>
                  <a:cubicBezTo>
                    <a:pt x="8679" y="8070"/>
                    <a:pt x="11309" y="3254"/>
                    <a:pt x="1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0"/>
            <p:cNvSpPr/>
            <p:nvPr/>
          </p:nvSpPr>
          <p:spPr>
            <a:xfrm>
              <a:off x="-5832341" y="8830106"/>
              <a:ext cx="1077566" cy="139703"/>
            </a:xfrm>
            <a:custGeom>
              <a:avLst/>
              <a:gdLst/>
              <a:ahLst/>
              <a:cxnLst/>
              <a:rect l="l" t="t" r="r" b="b"/>
              <a:pathLst>
                <a:path w="50383" h="6532" extrusionOk="0">
                  <a:moveTo>
                    <a:pt x="0" y="0"/>
                  </a:moveTo>
                  <a:cubicBezTo>
                    <a:pt x="13" y="76"/>
                    <a:pt x="26" y="153"/>
                    <a:pt x="38" y="216"/>
                  </a:cubicBezTo>
                  <a:lnTo>
                    <a:pt x="2719" y="851"/>
                  </a:lnTo>
                  <a:lnTo>
                    <a:pt x="26710" y="6531"/>
                  </a:lnTo>
                  <a:lnTo>
                    <a:pt x="26748" y="6531"/>
                  </a:lnTo>
                  <a:lnTo>
                    <a:pt x="50294" y="5337"/>
                  </a:lnTo>
                  <a:cubicBezTo>
                    <a:pt x="50332" y="5273"/>
                    <a:pt x="50357" y="5197"/>
                    <a:pt x="50383" y="5134"/>
                  </a:cubicBezTo>
                  <a:lnTo>
                    <a:pt x="50383" y="5134"/>
                  </a:lnTo>
                  <a:lnTo>
                    <a:pt x="26748" y="632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8" name="Google Shape;1548;p40"/>
            <p:cNvGrpSpPr/>
            <p:nvPr/>
          </p:nvGrpSpPr>
          <p:grpSpPr>
            <a:xfrm>
              <a:off x="-5165530" y="7433640"/>
              <a:ext cx="104529" cy="173243"/>
              <a:chOff x="4510550" y="2126175"/>
              <a:chExt cx="130825" cy="216825"/>
            </a:xfrm>
          </p:grpSpPr>
          <p:sp>
            <p:nvSpPr>
              <p:cNvPr id="1549" name="Google Shape;1549;p40"/>
              <p:cNvSpPr/>
              <p:nvPr/>
            </p:nvSpPr>
            <p:spPr>
              <a:xfrm>
                <a:off x="4510550" y="2202625"/>
                <a:ext cx="33725" cy="135300"/>
              </a:xfrm>
              <a:custGeom>
                <a:avLst/>
                <a:gdLst/>
                <a:ahLst/>
                <a:cxnLst/>
                <a:rect l="l" t="t" r="r" b="b"/>
                <a:pathLst>
                  <a:path w="1349" h="5412" extrusionOk="0">
                    <a:moveTo>
                      <a:pt x="1287" y="0"/>
                    </a:moveTo>
                    <a:cubicBezTo>
                      <a:pt x="1265" y="0"/>
                      <a:pt x="1243" y="12"/>
                      <a:pt x="1232" y="39"/>
                    </a:cubicBezTo>
                    <a:cubicBezTo>
                      <a:pt x="1232" y="67"/>
                      <a:pt x="258" y="3503"/>
                      <a:pt x="1" y="5357"/>
                    </a:cubicBezTo>
                    <a:cubicBezTo>
                      <a:pt x="1" y="5384"/>
                      <a:pt x="14" y="5411"/>
                      <a:pt x="55" y="5411"/>
                    </a:cubicBezTo>
                    <a:cubicBezTo>
                      <a:pt x="82" y="5411"/>
                      <a:pt x="109" y="5398"/>
                      <a:pt x="109" y="5371"/>
                    </a:cubicBezTo>
                    <a:cubicBezTo>
                      <a:pt x="366" y="3530"/>
                      <a:pt x="1327" y="94"/>
                      <a:pt x="1341" y="67"/>
                    </a:cubicBezTo>
                    <a:cubicBezTo>
                      <a:pt x="1349" y="26"/>
                      <a:pt x="1318" y="0"/>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0"/>
              <p:cNvSpPr/>
              <p:nvPr/>
            </p:nvSpPr>
            <p:spPr>
              <a:xfrm>
                <a:off x="4549475" y="2126175"/>
                <a:ext cx="55500" cy="214450"/>
              </a:xfrm>
              <a:custGeom>
                <a:avLst/>
                <a:gdLst/>
                <a:ahLst/>
                <a:cxnLst/>
                <a:rect l="l" t="t" r="r" b="b"/>
                <a:pathLst>
                  <a:path w="2220" h="8578" extrusionOk="0">
                    <a:moveTo>
                      <a:pt x="2161" y="0"/>
                    </a:moveTo>
                    <a:cubicBezTo>
                      <a:pt x="2142" y="0"/>
                      <a:pt x="2122" y="12"/>
                      <a:pt x="2111" y="39"/>
                    </a:cubicBezTo>
                    <a:cubicBezTo>
                      <a:pt x="2097" y="80"/>
                      <a:pt x="514" y="5384"/>
                      <a:pt x="0" y="8523"/>
                    </a:cubicBezTo>
                    <a:cubicBezTo>
                      <a:pt x="0" y="8550"/>
                      <a:pt x="14" y="8578"/>
                      <a:pt x="41" y="8578"/>
                    </a:cubicBezTo>
                    <a:lnTo>
                      <a:pt x="54" y="8578"/>
                    </a:lnTo>
                    <a:cubicBezTo>
                      <a:pt x="81" y="8578"/>
                      <a:pt x="108" y="8564"/>
                      <a:pt x="108" y="8537"/>
                    </a:cubicBezTo>
                    <a:cubicBezTo>
                      <a:pt x="622" y="5411"/>
                      <a:pt x="2192" y="121"/>
                      <a:pt x="2219" y="67"/>
                    </a:cubicBezTo>
                    <a:cubicBezTo>
                      <a:pt x="2219" y="26"/>
                      <a:pt x="2190" y="0"/>
                      <a:pt x="2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0"/>
              <p:cNvSpPr/>
              <p:nvPr/>
            </p:nvSpPr>
            <p:spPr>
              <a:xfrm>
                <a:off x="4590400" y="2130225"/>
                <a:ext cx="50975" cy="212775"/>
              </a:xfrm>
              <a:custGeom>
                <a:avLst/>
                <a:gdLst/>
                <a:ahLst/>
                <a:cxnLst/>
                <a:rect l="l" t="t" r="r" b="b"/>
                <a:pathLst>
                  <a:path w="2039" h="8511" extrusionOk="0">
                    <a:moveTo>
                      <a:pt x="1976" y="1"/>
                    </a:moveTo>
                    <a:cubicBezTo>
                      <a:pt x="1955" y="1"/>
                      <a:pt x="1933" y="13"/>
                      <a:pt x="1922" y="40"/>
                    </a:cubicBezTo>
                    <a:cubicBezTo>
                      <a:pt x="1908" y="107"/>
                      <a:pt x="325" y="6738"/>
                      <a:pt x="0" y="8443"/>
                    </a:cubicBezTo>
                    <a:cubicBezTo>
                      <a:pt x="0" y="8470"/>
                      <a:pt x="14" y="8497"/>
                      <a:pt x="54" y="8510"/>
                    </a:cubicBezTo>
                    <a:cubicBezTo>
                      <a:pt x="81" y="8510"/>
                      <a:pt x="109" y="8483"/>
                      <a:pt x="109" y="8456"/>
                    </a:cubicBezTo>
                    <a:cubicBezTo>
                      <a:pt x="433" y="6765"/>
                      <a:pt x="2016" y="135"/>
                      <a:pt x="2030" y="67"/>
                    </a:cubicBezTo>
                    <a:cubicBezTo>
                      <a:pt x="2038" y="27"/>
                      <a:pt x="2008"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2" name="Google Shape;1552;p40">
            <a:extLst>
              <a:ext uri="{C183D7F6-B498-43B3-948B-1728B52AA6E4}">
                <adec:decorative xmlns:adec="http://schemas.microsoft.com/office/drawing/2017/decorative" val="1"/>
              </a:ext>
            </a:extLst>
          </p:cNvPr>
          <p:cNvGrpSpPr/>
          <p:nvPr/>
        </p:nvGrpSpPr>
        <p:grpSpPr>
          <a:xfrm>
            <a:off x="266689" y="3214028"/>
            <a:ext cx="914667" cy="1750767"/>
            <a:chOff x="8677050" y="2823063"/>
            <a:chExt cx="421875" cy="807475"/>
          </a:xfrm>
        </p:grpSpPr>
        <p:sp>
          <p:nvSpPr>
            <p:cNvPr id="1553" name="Google Shape;1553;p40"/>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0"/>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0"/>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0"/>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0"/>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0"/>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0"/>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0"/>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0"/>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0"/>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0"/>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4442" y="94187"/>
            <a:ext cx="7717800" cy="572700"/>
          </a:xfrm>
        </p:spPr>
        <p:txBody>
          <a:bodyPr/>
          <a:lstStyle/>
          <a:p>
            <a:r>
              <a:rPr lang="en-GB" dirty="0"/>
              <a:t>Reflection</a:t>
            </a:r>
          </a:p>
        </p:txBody>
      </p:sp>
      <p:sp>
        <p:nvSpPr>
          <p:cNvPr id="5" name="Subtitle 4"/>
          <p:cNvSpPr>
            <a:spLocks noGrp="1"/>
          </p:cNvSpPr>
          <p:nvPr>
            <p:ph type="subTitle" idx="4294967295"/>
          </p:nvPr>
        </p:nvSpPr>
        <p:spPr>
          <a:xfrm>
            <a:off x="501650" y="788997"/>
            <a:ext cx="8140700" cy="2354263"/>
          </a:xfrm>
        </p:spPr>
        <p:txBody>
          <a:bodyPr/>
          <a:lstStyle/>
          <a:p>
            <a:r>
              <a:rPr lang="en-GB" sz="1600" dirty="0">
                <a:latin typeface="+mn-lt"/>
              </a:rPr>
              <a:t>At its simplest, reflection can be described as careful and deliberate thought</a:t>
            </a:r>
          </a:p>
          <a:p>
            <a:endParaRPr lang="en-GB" sz="1600" dirty="0">
              <a:latin typeface="+mn-lt"/>
            </a:endParaRPr>
          </a:p>
          <a:p>
            <a:r>
              <a:rPr lang="en-GB" sz="1600" dirty="0">
                <a:latin typeface="+mn-lt"/>
              </a:rPr>
              <a:t>When we reflect, we engage in a </a:t>
            </a:r>
            <a:r>
              <a:rPr lang="en-GB" sz="1600" b="1" dirty="0">
                <a:latin typeface="+mn-lt"/>
              </a:rPr>
              <a:t>continuous</a:t>
            </a:r>
            <a:r>
              <a:rPr lang="en-GB" sz="1600" dirty="0">
                <a:latin typeface="+mn-lt"/>
              </a:rPr>
              <a:t> cycle of </a:t>
            </a:r>
            <a:r>
              <a:rPr lang="en-GB" sz="1600" u="sng" dirty="0">
                <a:latin typeface="+mn-lt"/>
              </a:rPr>
              <a:t>self-observation</a:t>
            </a:r>
            <a:r>
              <a:rPr lang="en-GB" sz="1600" dirty="0">
                <a:latin typeface="+mn-lt"/>
              </a:rPr>
              <a:t> and </a:t>
            </a:r>
            <a:r>
              <a:rPr lang="en-GB" sz="1600" u="sng" dirty="0">
                <a:latin typeface="+mn-lt"/>
              </a:rPr>
              <a:t>self-evaluation </a:t>
            </a:r>
            <a:r>
              <a:rPr lang="en-GB" sz="1600" dirty="0">
                <a:latin typeface="+mn-lt"/>
              </a:rPr>
              <a:t>in order to understand our own actions and the reactions they prompt in us (Brookfield, 1995; Thiel, 1999)</a:t>
            </a:r>
          </a:p>
          <a:p>
            <a:endParaRPr lang="en-GB" sz="1600" dirty="0">
              <a:latin typeface="+mn-lt"/>
            </a:endParaRPr>
          </a:p>
          <a:p>
            <a:r>
              <a:rPr lang="en-GB" sz="1600" dirty="0">
                <a:latin typeface="+mn-lt"/>
              </a:rPr>
              <a:t>Reflection gives the brain an opportunity to pause amidst the chaos, untangle and sort through observations and experiences, consider multiple possible interpretations, and create meaning. This meaning becomes learning, which can then inform future mindsets and actions</a:t>
            </a:r>
          </a:p>
          <a:p>
            <a:endParaRPr lang="en-GB" sz="1600" dirty="0">
              <a:latin typeface="+mn-lt"/>
            </a:endParaRPr>
          </a:p>
          <a:p>
            <a:r>
              <a:rPr lang="en-GB" sz="1600" dirty="0">
                <a:latin typeface="+mn-lt"/>
              </a:rPr>
              <a:t>The goal is not necessarily to address a specific problem (as in research) but to observe and refine practice in general and on an ongoing basis (Cunningham, 2001)</a:t>
            </a:r>
          </a:p>
        </p:txBody>
      </p:sp>
    </p:spTree>
    <p:extLst>
      <p:ext uri="{BB962C8B-B14F-4D97-AF65-F5344CB8AC3E}">
        <p14:creationId xmlns:p14="http://schemas.microsoft.com/office/powerpoint/2010/main" val="35577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1771" y="355739"/>
            <a:ext cx="3400457" cy="841800"/>
          </a:xfrm>
        </p:spPr>
        <p:txBody>
          <a:bodyPr/>
          <a:lstStyle/>
          <a:p>
            <a:r>
              <a:rPr lang="en-GB" sz="4400" dirty="0"/>
              <a:t>Why reflect?</a:t>
            </a:r>
          </a:p>
        </p:txBody>
      </p:sp>
      <p:sp>
        <p:nvSpPr>
          <p:cNvPr id="4" name="TextBox 3"/>
          <p:cNvSpPr txBox="1"/>
          <p:nvPr/>
        </p:nvSpPr>
        <p:spPr>
          <a:xfrm>
            <a:off x="1183472" y="1306090"/>
            <a:ext cx="7905136" cy="2862322"/>
          </a:xfrm>
          <a:prstGeom prst="rect">
            <a:avLst/>
          </a:prstGeom>
          <a:noFill/>
        </p:spPr>
        <p:txBody>
          <a:bodyPr wrap="square" rtlCol="0">
            <a:spAutoFit/>
          </a:bodyPr>
          <a:lstStyle/>
          <a:p>
            <a:pPr marL="285750" indent="-285750">
              <a:buFont typeface="Arial" panose="020B0604020202020204" pitchFamily="34" charset="0"/>
              <a:buChar char="•"/>
            </a:pPr>
            <a:r>
              <a:rPr lang="en-GB" sz="1800" dirty="0">
                <a:latin typeface="+mn-lt"/>
                <a:cs typeface="Catamaran" panose="020B0604020202020204" charset="0"/>
              </a:rPr>
              <a:t>We are not perfect – and never will be! So, there’s always room for learning</a:t>
            </a:r>
          </a:p>
          <a:p>
            <a:pPr marL="285750" indent="-285750">
              <a:buFont typeface="Arial" panose="020B0604020202020204" pitchFamily="34" charset="0"/>
              <a:buChar char="•"/>
            </a:pPr>
            <a:r>
              <a:rPr lang="en-GB" sz="1800" dirty="0">
                <a:latin typeface="+mn-lt"/>
                <a:cs typeface="Catamaran" panose="020B0604020202020204" charset="0"/>
              </a:rPr>
              <a:t>To help us understand and make sense of something </a:t>
            </a:r>
          </a:p>
          <a:p>
            <a:pPr marL="285750" indent="-285750">
              <a:buFont typeface="Arial" panose="020B0604020202020204" pitchFamily="34" charset="0"/>
              <a:buChar char="•"/>
            </a:pPr>
            <a:r>
              <a:rPr lang="en-GB" sz="1800" dirty="0">
                <a:latin typeface="+mn-lt"/>
                <a:cs typeface="Catamaran" panose="020B0604020202020204" charset="0"/>
              </a:rPr>
              <a:t>To improve clinical practice </a:t>
            </a:r>
          </a:p>
          <a:p>
            <a:pPr marL="285750" indent="-285750">
              <a:buFont typeface="Arial" panose="020B0604020202020204" pitchFamily="34" charset="0"/>
              <a:buChar char="•"/>
            </a:pPr>
            <a:r>
              <a:rPr lang="en-GB" sz="1800" dirty="0">
                <a:latin typeface="+mn-lt"/>
                <a:cs typeface="Catamaran" panose="020B0604020202020204" charset="0"/>
              </a:rPr>
              <a:t>To influence our decision making</a:t>
            </a:r>
          </a:p>
          <a:p>
            <a:pPr marL="285750" indent="-285750">
              <a:buFont typeface="Arial" panose="020B0604020202020204" pitchFamily="34" charset="0"/>
              <a:buChar char="•"/>
            </a:pPr>
            <a:r>
              <a:rPr lang="en-GB" sz="1800" dirty="0">
                <a:latin typeface="+mn-lt"/>
                <a:cs typeface="Catamaran" panose="020B0604020202020204" charset="0"/>
              </a:rPr>
              <a:t>See where things were wrong.. Or right! </a:t>
            </a:r>
          </a:p>
          <a:p>
            <a:pPr marL="285750" indent="-285750">
              <a:buFont typeface="Arial" panose="020B0604020202020204" pitchFamily="34" charset="0"/>
              <a:buChar char="•"/>
            </a:pPr>
            <a:r>
              <a:rPr lang="en-GB" sz="1800" dirty="0">
                <a:latin typeface="+mn-lt"/>
                <a:cs typeface="Catamaran" panose="020B0604020202020204" charset="0"/>
              </a:rPr>
              <a:t>Observe our biases in action</a:t>
            </a:r>
          </a:p>
          <a:p>
            <a:endParaRPr lang="en-GB" sz="1800" dirty="0">
              <a:latin typeface="+mn-lt"/>
              <a:cs typeface="Catamaran" panose="020B0604020202020204" charset="0"/>
            </a:endParaRPr>
          </a:p>
          <a:p>
            <a:pPr marL="285750" indent="-285750">
              <a:buFont typeface="Arial" panose="020B0604020202020204" pitchFamily="34" charset="0"/>
              <a:buChar char="•"/>
            </a:pPr>
            <a:r>
              <a:rPr lang="en-GB" sz="1800" dirty="0">
                <a:latin typeface="+mn-lt"/>
                <a:cs typeface="Catamaran" panose="020B0604020202020204" charset="0"/>
              </a:rPr>
              <a:t>We all see the world through different lenses– important to understand how our lens affects our work</a:t>
            </a:r>
            <a:endParaRPr lang="en-GB" sz="1600" dirty="0">
              <a:latin typeface="Catamaran" panose="020B0604020202020204" charset="0"/>
              <a:cs typeface="Catamaran" panose="020B0604020202020204" charset="0"/>
            </a:endParaRPr>
          </a:p>
        </p:txBody>
      </p:sp>
    </p:spTree>
    <p:extLst>
      <p:ext uri="{BB962C8B-B14F-4D97-AF65-F5344CB8AC3E}">
        <p14:creationId xmlns:p14="http://schemas.microsoft.com/office/powerpoint/2010/main" val="388352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266842" y="847163"/>
            <a:ext cx="3497333"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Palanquin Dark" panose="020B0604020202020204" charset="0"/>
                <a:ea typeface="Arial"/>
                <a:cs typeface="Palanquin Dark" panose="020B0604020202020204" charset="0"/>
                <a:sym typeface="Arial"/>
              </a:rPr>
              <a:t>Era Cycle of Reflection (Jasper 2013)</a:t>
            </a:r>
          </a:p>
        </p:txBody>
      </p:sp>
      <p:sp>
        <p:nvSpPr>
          <p:cNvPr id="6" name="Rectangle 5"/>
          <p:cNvSpPr/>
          <p:nvPr/>
        </p:nvSpPr>
        <p:spPr>
          <a:xfrm>
            <a:off x="651" y="3666172"/>
            <a:ext cx="5485749" cy="1323439"/>
          </a:xfrm>
          <a:prstGeom prst="rect">
            <a:avLst/>
          </a:prstGeom>
        </p:spPr>
        <p:txBody>
          <a:bodyPr wrap="square">
            <a:spAutoFit/>
          </a:bodyPr>
          <a:lstStyle/>
          <a:p>
            <a:r>
              <a:rPr lang="en-GB" sz="1600" dirty="0">
                <a:solidFill>
                  <a:srgbClr val="212529"/>
                </a:solidFill>
                <a:latin typeface="+mn-lt"/>
                <a:cs typeface="Catamaran" panose="020B0604020202020204" charset="0"/>
              </a:rPr>
              <a:t>The ERA stands for </a:t>
            </a:r>
            <a:r>
              <a:rPr lang="en-GB" sz="1600" b="1" dirty="0">
                <a:solidFill>
                  <a:srgbClr val="932F8B"/>
                </a:solidFill>
                <a:latin typeface="+mn-lt"/>
                <a:cs typeface="Catamaran" panose="020B0604020202020204" charset="0"/>
              </a:rPr>
              <a:t>Experience, Reflection, Action</a:t>
            </a:r>
            <a:r>
              <a:rPr lang="en-GB" sz="1600" dirty="0">
                <a:solidFill>
                  <a:srgbClr val="212529"/>
                </a:solidFill>
                <a:latin typeface="+mn-lt"/>
                <a:cs typeface="Catamaran" panose="020B0604020202020204" charset="0"/>
              </a:rPr>
              <a:t>. This simple framework was developed by Jasper (2013) and is based around building understanding from experience. The key component is that of action, as this feeds learning through reflection forward into future experiences.</a:t>
            </a:r>
            <a:endParaRPr lang="en-GB" sz="1600" dirty="0">
              <a:latin typeface="+mn-lt"/>
              <a:cs typeface="Catamaran" panose="020B0604020202020204" charset="0"/>
            </a:endParaRPr>
          </a:p>
        </p:txBody>
      </p:sp>
      <p:pic>
        <p:nvPicPr>
          <p:cNvPr id="2054" name="Picture 6" descr="In-depth Explanation of ERA Cycle of Reflection Writing"/>
          <p:cNvPicPr>
            <a:picLocks noChangeAspect="1" noChangeArrowheads="1"/>
          </p:cNvPicPr>
          <p:nvPr/>
        </p:nvPicPr>
        <p:blipFill rotWithShape="1">
          <a:blip r:embed="rId3">
            <a:extLst>
              <a:ext uri="{28A0092B-C50C-407E-A947-70E740481C1C}">
                <a14:useLocalDpi xmlns:a14="http://schemas.microsoft.com/office/drawing/2010/main" val="0"/>
              </a:ext>
            </a:extLst>
          </a:blip>
          <a:srcRect l="4060" t="3357" r="7688" b="10015"/>
          <a:stretch/>
        </p:blipFill>
        <p:spPr bwMode="auto">
          <a:xfrm>
            <a:off x="410003" y="1358080"/>
            <a:ext cx="3205317" cy="19664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ges of ERA reflective cycle"/>
          <p:cNvPicPr>
            <a:picLocks noChangeAspect="1" noChangeArrowheads="1"/>
          </p:cNvPicPr>
          <p:nvPr/>
        </p:nvPicPr>
        <p:blipFill rotWithShape="1">
          <a:blip r:embed="rId4">
            <a:extLst>
              <a:ext uri="{28A0092B-C50C-407E-A947-70E740481C1C}">
                <a14:useLocalDpi xmlns:a14="http://schemas.microsoft.com/office/drawing/2010/main" val="0"/>
              </a:ext>
            </a:extLst>
          </a:blip>
          <a:srcRect l="1395" t="10514" r="3190" b="2508"/>
          <a:stretch/>
        </p:blipFill>
        <p:spPr bwMode="auto">
          <a:xfrm>
            <a:off x="4837814" y="0"/>
            <a:ext cx="4306186" cy="358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5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475488" y="402336"/>
            <a:ext cx="522722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0000"/>
                </a:solidFill>
                <a:effectLst/>
                <a:uLnTx/>
                <a:uFillTx/>
                <a:latin typeface="Catamaran" panose="020B0604020202020204" charset="0"/>
                <a:ea typeface="Arial"/>
                <a:cs typeface="Catamaran" panose="020B0604020202020204" charset="0"/>
                <a:sym typeface="Arial"/>
              </a:rPr>
              <a:t>Gibbs (1988) model of reflection </a:t>
            </a:r>
          </a:p>
        </p:txBody>
      </p:sp>
      <p:sp>
        <p:nvSpPr>
          <p:cNvPr id="6" name="Rectangle 5"/>
          <p:cNvSpPr/>
          <p:nvPr/>
        </p:nvSpPr>
        <p:spPr>
          <a:xfrm>
            <a:off x="233916" y="891015"/>
            <a:ext cx="4051005" cy="3785652"/>
          </a:xfrm>
          <a:prstGeom prst="rect">
            <a:avLst/>
          </a:prstGeom>
        </p:spPr>
        <p:txBody>
          <a:bodyPr wrap="square">
            <a:spAutoFit/>
          </a:bodyPr>
          <a:lstStyle/>
          <a:p>
            <a:r>
              <a:rPr lang="en-GB" sz="1600" dirty="0">
                <a:solidFill>
                  <a:srgbClr val="333333"/>
                </a:solidFill>
                <a:latin typeface="+mn-lt"/>
                <a:cs typeface="Catamaran" panose="020B0604020202020204" charset="0"/>
              </a:rPr>
              <a:t>One of the most famous cyclical models of reflection leading you through six stages exploring an experience: </a:t>
            </a:r>
          </a:p>
          <a:p>
            <a:endParaRPr lang="en-GB" sz="1600" dirty="0">
              <a:solidFill>
                <a:srgbClr val="333333"/>
              </a:solidFill>
              <a:latin typeface="+mn-lt"/>
              <a:cs typeface="Catamaran" panose="020B0604020202020204" charset="0"/>
            </a:endParaRPr>
          </a:p>
          <a:p>
            <a:r>
              <a:rPr lang="en-GB" sz="1600" b="1" dirty="0">
                <a:latin typeface="+mn-lt"/>
                <a:cs typeface="Catamaran" panose="020B0604020202020204" charset="0"/>
              </a:rPr>
              <a:t>Description</a:t>
            </a:r>
            <a:r>
              <a:rPr lang="en-GB" sz="1600" dirty="0">
                <a:latin typeface="+mn-lt"/>
                <a:cs typeface="Catamaran" panose="020B0604020202020204" charset="0"/>
              </a:rPr>
              <a:t> of the experience</a:t>
            </a:r>
          </a:p>
          <a:p>
            <a:r>
              <a:rPr lang="en-GB" sz="1600" b="1" dirty="0">
                <a:latin typeface="+mn-lt"/>
                <a:cs typeface="Catamaran" panose="020B0604020202020204" charset="0"/>
              </a:rPr>
              <a:t>Feelings</a:t>
            </a:r>
            <a:r>
              <a:rPr lang="en-GB" sz="1600" dirty="0">
                <a:latin typeface="+mn-lt"/>
                <a:cs typeface="Catamaran" panose="020B0604020202020204" charset="0"/>
              </a:rPr>
              <a:t> and thoughts about the experience</a:t>
            </a:r>
          </a:p>
          <a:p>
            <a:r>
              <a:rPr lang="en-GB" sz="1600" b="1" dirty="0">
                <a:latin typeface="+mn-lt"/>
                <a:cs typeface="Catamaran" panose="020B0604020202020204" charset="0"/>
              </a:rPr>
              <a:t>Evaluation</a:t>
            </a:r>
            <a:r>
              <a:rPr lang="en-GB" sz="1600" dirty="0">
                <a:latin typeface="+mn-lt"/>
                <a:cs typeface="Catamaran" panose="020B0604020202020204" charset="0"/>
              </a:rPr>
              <a:t> of the experience, both good and bad</a:t>
            </a:r>
          </a:p>
          <a:p>
            <a:r>
              <a:rPr lang="en-GB" sz="1600" b="1" dirty="0">
                <a:latin typeface="+mn-lt"/>
                <a:cs typeface="Catamaran" panose="020B0604020202020204" charset="0"/>
              </a:rPr>
              <a:t>Analysis</a:t>
            </a:r>
            <a:r>
              <a:rPr lang="en-GB" sz="1600" dirty="0">
                <a:latin typeface="+mn-lt"/>
                <a:cs typeface="Catamaran" panose="020B0604020202020204" charset="0"/>
              </a:rPr>
              <a:t> to make sense of the situation</a:t>
            </a:r>
          </a:p>
          <a:p>
            <a:r>
              <a:rPr lang="en-GB" sz="1600" b="1" dirty="0">
                <a:latin typeface="+mn-lt"/>
                <a:cs typeface="Catamaran" panose="020B0604020202020204" charset="0"/>
              </a:rPr>
              <a:t>Conclusion</a:t>
            </a:r>
            <a:r>
              <a:rPr lang="en-GB" sz="1600" dirty="0">
                <a:latin typeface="+mn-lt"/>
                <a:cs typeface="Catamaran" panose="020B0604020202020204" charset="0"/>
              </a:rPr>
              <a:t> about what you learned and what you could have done differently</a:t>
            </a:r>
          </a:p>
          <a:p>
            <a:r>
              <a:rPr lang="en-GB" sz="1600" b="1" dirty="0">
                <a:latin typeface="+mn-lt"/>
                <a:cs typeface="Catamaran" panose="020B0604020202020204" charset="0"/>
              </a:rPr>
              <a:t>Action plan</a:t>
            </a:r>
            <a:r>
              <a:rPr lang="en-GB" sz="1600" dirty="0">
                <a:latin typeface="+mn-lt"/>
                <a:cs typeface="Catamaran" panose="020B0604020202020204" charset="0"/>
              </a:rPr>
              <a:t> for how you would deal with similar situations in the future, or general changes you might find appropriate.</a:t>
            </a:r>
          </a:p>
        </p:txBody>
      </p:sp>
      <p:pic>
        <p:nvPicPr>
          <p:cNvPr id="1026" name="Picture 2" descr="In-depth model of reflection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25" y="1170351"/>
            <a:ext cx="4608576" cy="397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19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766916" y="747252"/>
            <a:ext cx="46884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0000"/>
                </a:solidFill>
                <a:effectLst/>
                <a:uLnTx/>
                <a:uFillTx/>
                <a:latin typeface="Palanquin Dark" panose="020B0604020202020204" charset="0"/>
                <a:ea typeface="Arial"/>
                <a:cs typeface="Palanquin Dark" panose="020B0604020202020204" charset="0"/>
                <a:sym typeface="Arial"/>
              </a:rPr>
              <a:t>Thinking critically about reflective models</a:t>
            </a:r>
          </a:p>
        </p:txBody>
      </p:sp>
      <p:sp>
        <p:nvSpPr>
          <p:cNvPr id="4" name="Rectangle 3"/>
          <p:cNvSpPr/>
          <p:nvPr/>
        </p:nvSpPr>
        <p:spPr>
          <a:xfrm>
            <a:off x="591925" y="1562968"/>
            <a:ext cx="3283236" cy="2862322"/>
          </a:xfrm>
          <a:prstGeom prst="rect">
            <a:avLst/>
          </a:prstGeom>
        </p:spPr>
        <p:txBody>
          <a:bodyPr wrap="square">
            <a:spAutoFit/>
          </a:bodyPr>
          <a:lstStyle/>
          <a:p>
            <a:pPr algn="ctr"/>
            <a:r>
              <a:rPr lang="en-GB" sz="1800" dirty="0">
                <a:solidFill>
                  <a:srgbClr val="333333"/>
                </a:solidFill>
                <a:latin typeface="+mn-lt"/>
                <a:cs typeface="Catamaran" panose="020B0604020202020204" charset="0"/>
              </a:rPr>
              <a:t>Pros</a:t>
            </a:r>
          </a:p>
          <a:p>
            <a:pPr>
              <a:buFont typeface="Arial" panose="020B0604020202020204" pitchFamily="34" charset="0"/>
              <a:buChar char="•"/>
            </a:pPr>
            <a:r>
              <a:rPr lang="en-GB" sz="1800" dirty="0">
                <a:solidFill>
                  <a:srgbClr val="333333"/>
                </a:solidFill>
                <a:latin typeface="+mn-lt"/>
                <a:cs typeface="Catamaran" panose="020B0604020202020204" charset="0"/>
              </a:rPr>
              <a:t>Offer a structure to be followed</a:t>
            </a:r>
          </a:p>
          <a:p>
            <a:pPr>
              <a:buFont typeface="Arial" panose="020B0604020202020204" pitchFamily="34" charset="0"/>
              <a:buChar char="•"/>
            </a:pPr>
            <a:r>
              <a:rPr lang="en-GB" sz="1800" dirty="0">
                <a:solidFill>
                  <a:srgbClr val="333333"/>
                </a:solidFill>
                <a:latin typeface="+mn-lt"/>
                <a:cs typeface="Catamaran" panose="020B0604020202020204" charset="0"/>
              </a:rPr>
              <a:t>Provide a useful starting point for those unsure where to begin</a:t>
            </a:r>
          </a:p>
          <a:p>
            <a:pPr>
              <a:buFont typeface="Arial" panose="020B0604020202020204" pitchFamily="34" charset="0"/>
              <a:buChar char="•"/>
            </a:pPr>
            <a:r>
              <a:rPr lang="en-GB" sz="1800" dirty="0">
                <a:solidFill>
                  <a:srgbClr val="333333"/>
                </a:solidFill>
                <a:latin typeface="+mn-lt"/>
                <a:cs typeface="Catamaran" panose="020B0604020202020204" charset="0"/>
              </a:rPr>
              <a:t>Allow you to assess all levels of a situation</a:t>
            </a:r>
          </a:p>
          <a:p>
            <a:pPr>
              <a:buFont typeface="Arial" panose="020B0604020202020204" pitchFamily="34" charset="0"/>
              <a:buChar char="•"/>
            </a:pPr>
            <a:r>
              <a:rPr lang="en-GB" sz="1800" dirty="0">
                <a:solidFill>
                  <a:srgbClr val="333333"/>
                </a:solidFill>
                <a:latin typeface="+mn-lt"/>
                <a:cs typeface="Catamaran" panose="020B0604020202020204" charset="0"/>
              </a:rPr>
              <a:t>You will know when the process is complete</a:t>
            </a:r>
          </a:p>
        </p:txBody>
      </p:sp>
      <p:sp>
        <p:nvSpPr>
          <p:cNvPr id="5" name="Rectangle 4"/>
          <p:cNvSpPr/>
          <p:nvPr/>
        </p:nvSpPr>
        <p:spPr>
          <a:xfrm>
            <a:off x="4226254" y="1585394"/>
            <a:ext cx="3174282" cy="2585323"/>
          </a:xfrm>
          <a:prstGeom prst="rect">
            <a:avLst/>
          </a:prstGeom>
        </p:spPr>
        <p:txBody>
          <a:bodyPr wrap="square">
            <a:spAutoFit/>
          </a:bodyPr>
          <a:lstStyle/>
          <a:p>
            <a:pPr algn="ctr"/>
            <a:r>
              <a:rPr lang="en-GB" sz="1800" dirty="0">
                <a:solidFill>
                  <a:srgbClr val="333333"/>
                </a:solidFill>
                <a:latin typeface="+mn-lt"/>
                <a:cs typeface="Catamaran" panose="020B0604020202020204" charset="0"/>
              </a:rPr>
              <a:t>Cons</a:t>
            </a:r>
          </a:p>
          <a:p>
            <a:pPr>
              <a:buFont typeface="Arial" panose="020B0604020202020204" pitchFamily="34" charset="0"/>
              <a:buChar char="•"/>
            </a:pPr>
            <a:r>
              <a:rPr lang="en-GB" sz="1800" dirty="0">
                <a:solidFill>
                  <a:srgbClr val="333333"/>
                </a:solidFill>
                <a:latin typeface="+mn-lt"/>
                <a:cs typeface="Catamaran" panose="020B0604020202020204" charset="0"/>
              </a:rPr>
              <a:t>Imply that steps must be followed in a defined way</a:t>
            </a:r>
          </a:p>
          <a:p>
            <a:pPr>
              <a:buFont typeface="Arial" panose="020B0604020202020204" pitchFamily="34" charset="0"/>
              <a:buChar char="•"/>
            </a:pPr>
            <a:r>
              <a:rPr lang="en-GB" sz="1800" dirty="0">
                <a:solidFill>
                  <a:srgbClr val="333333"/>
                </a:solidFill>
                <a:latin typeface="+mn-lt"/>
                <a:cs typeface="Catamaran" panose="020B0604020202020204" charset="0"/>
              </a:rPr>
              <a:t>In the real world you may not start 'at the beginning'</a:t>
            </a:r>
          </a:p>
          <a:p>
            <a:pPr>
              <a:buFont typeface="Arial" panose="020B0604020202020204" pitchFamily="34" charset="0"/>
              <a:buChar char="•"/>
            </a:pPr>
            <a:r>
              <a:rPr lang="en-GB" sz="1800" dirty="0">
                <a:solidFill>
                  <a:srgbClr val="333333"/>
                </a:solidFill>
                <a:latin typeface="+mn-lt"/>
                <a:cs typeface="Catamaran" panose="020B0604020202020204" charset="0"/>
              </a:rPr>
              <a:t>Models may not apply in every situation</a:t>
            </a:r>
          </a:p>
          <a:p>
            <a:pPr>
              <a:buFont typeface="Arial" panose="020B0604020202020204" pitchFamily="34" charset="0"/>
              <a:buChar char="•"/>
            </a:pPr>
            <a:r>
              <a:rPr lang="en-GB" sz="1800" dirty="0">
                <a:solidFill>
                  <a:srgbClr val="333333"/>
                </a:solidFill>
                <a:latin typeface="+mn-lt"/>
                <a:cs typeface="Catamaran" panose="020B0604020202020204" charset="0"/>
              </a:rPr>
              <a:t>Reflective practice is a continuous process</a:t>
            </a:r>
          </a:p>
        </p:txBody>
      </p:sp>
      <p:grpSp>
        <p:nvGrpSpPr>
          <p:cNvPr id="8" name="Google Shape;4176;p62">
            <a:extLst>
              <a:ext uri="{C183D7F6-B498-43B3-948B-1728B52AA6E4}">
                <adec:decorative xmlns:adec="http://schemas.microsoft.com/office/drawing/2017/decorative" val="1"/>
              </a:ext>
            </a:extLst>
          </p:cNvPr>
          <p:cNvGrpSpPr/>
          <p:nvPr/>
        </p:nvGrpSpPr>
        <p:grpSpPr>
          <a:xfrm>
            <a:off x="7423400" y="1356245"/>
            <a:ext cx="2143386" cy="3773256"/>
            <a:chOff x="6178450" y="1028668"/>
            <a:chExt cx="2143386" cy="3773256"/>
          </a:xfrm>
        </p:grpSpPr>
        <p:grpSp>
          <p:nvGrpSpPr>
            <p:cNvPr id="9" name="Google Shape;4177;p62"/>
            <p:cNvGrpSpPr/>
            <p:nvPr/>
          </p:nvGrpSpPr>
          <p:grpSpPr>
            <a:xfrm>
              <a:off x="6178450" y="1028668"/>
              <a:ext cx="2143386" cy="3773256"/>
              <a:chOff x="6178450" y="1028668"/>
              <a:chExt cx="2143386" cy="3773256"/>
            </a:xfrm>
          </p:grpSpPr>
          <p:grpSp>
            <p:nvGrpSpPr>
              <p:cNvPr id="14" name="Google Shape;4178;p62"/>
              <p:cNvGrpSpPr/>
              <p:nvPr/>
            </p:nvGrpSpPr>
            <p:grpSpPr>
              <a:xfrm>
                <a:off x="6178450" y="1028668"/>
                <a:ext cx="2143386" cy="3773256"/>
                <a:chOff x="6178450" y="1028668"/>
                <a:chExt cx="2143386" cy="3773256"/>
              </a:xfrm>
            </p:grpSpPr>
            <p:grpSp>
              <p:nvGrpSpPr>
                <p:cNvPr id="17" name="Google Shape;4179;p62"/>
                <p:cNvGrpSpPr/>
                <p:nvPr/>
              </p:nvGrpSpPr>
              <p:grpSpPr>
                <a:xfrm>
                  <a:off x="6178450" y="1028668"/>
                  <a:ext cx="2143386" cy="3773256"/>
                  <a:chOff x="-3832774" y="1043425"/>
                  <a:chExt cx="2680573" cy="4719520"/>
                </a:xfrm>
              </p:grpSpPr>
              <p:sp>
                <p:nvSpPr>
                  <p:cNvPr id="23" name="Google Shape;4180;p62"/>
                  <p:cNvSpPr/>
                  <p:nvPr/>
                </p:nvSpPr>
                <p:spPr>
                  <a:xfrm>
                    <a:off x="-3832774" y="5484864"/>
                    <a:ext cx="2680573" cy="278081"/>
                  </a:xfrm>
                  <a:custGeom>
                    <a:avLst/>
                    <a:gdLst/>
                    <a:ahLst/>
                    <a:cxnLst/>
                    <a:rect l="l" t="t" r="r" b="b"/>
                    <a:pathLst>
                      <a:path w="74725" h="7753" extrusionOk="0">
                        <a:moveTo>
                          <a:pt x="37355" y="0"/>
                        </a:moveTo>
                        <a:cubicBezTo>
                          <a:pt x="33427" y="0"/>
                          <a:pt x="29618" y="75"/>
                          <a:pt x="26049" y="194"/>
                        </a:cubicBezTo>
                        <a:cubicBezTo>
                          <a:pt x="23091" y="284"/>
                          <a:pt x="20283" y="419"/>
                          <a:pt x="17684" y="583"/>
                        </a:cubicBezTo>
                        <a:cubicBezTo>
                          <a:pt x="17027" y="628"/>
                          <a:pt x="16370" y="672"/>
                          <a:pt x="15743" y="717"/>
                        </a:cubicBezTo>
                        <a:cubicBezTo>
                          <a:pt x="8439" y="1270"/>
                          <a:pt x="3062" y="2076"/>
                          <a:pt x="971" y="3002"/>
                        </a:cubicBezTo>
                        <a:cubicBezTo>
                          <a:pt x="329" y="3286"/>
                          <a:pt x="0" y="3585"/>
                          <a:pt x="0" y="3884"/>
                        </a:cubicBezTo>
                        <a:cubicBezTo>
                          <a:pt x="0" y="4138"/>
                          <a:pt x="239" y="4391"/>
                          <a:pt x="702" y="4630"/>
                        </a:cubicBezTo>
                        <a:cubicBezTo>
                          <a:pt x="4078" y="6408"/>
                          <a:pt x="19208" y="7752"/>
                          <a:pt x="37370" y="7752"/>
                        </a:cubicBezTo>
                        <a:cubicBezTo>
                          <a:pt x="39730" y="7752"/>
                          <a:pt x="42045" y="7737"/>
                          <a:pt x="44285" y="7692"/>
                        </a:cubicBezTo>
                        <a:cubicBezTo>
                          <a:pt x="46705" y="7633"/>
                          <a:pt x="49035" y="7573"/>
                          <a:pt x="51260" y="7483"/>
                        </a:cubicBezTo>
                        <a:cubicBezTo>
                          <a:pt x="61805" y="7035"/>
                          <a:pt x="69975" y="6124"/>
                          <a:pt x="73216" y="4974"/>
                        </a:cubicBezTo>
                        <a:cubicBezTo>
                          <a:pt x="74202" y="4630"/>
                          <a:pt x="74724" y="4257"/>
                          <a:pt x="74724" y="3884"/>
                        </a:cubicBezTo>
                        <a:cubicBezTo>
                          <a:pt x="74724" y="3495"/>
                          <a:pt x="74187" y="3122"/>
                          <a:pt x="73156" y="2763"/>
                        </a:cubicBezTo>
                        <a:cubicBezTo>
                          <a:pt x="70841" y="1972"/>
                          <a:pt x="66121" y="1270"/>
                          <a:pt x="59833" y="777"/>
                        </a:cubicBezTo>
                        <a:cubicBezTo>
                          <a:pt x="53575" y="299"/>
                          <a:pt x="45794" y="0"/>
                          <a:pt x="37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81;p62"/>
                  <p:cNvSpPr/>
                  <p:nvPr/>
                </p:nvSpPr>
                <p:spPr>
                  <a:xfrm>
                    <a:off x="-3454825" y="1043425"/>
                    <a:ext cx="1107150" cy="730900"/>
                  </a:xfrm>
                  <a:custGeom>
                    <a:avLst/>
                    <a:gdLst/>
                    <a:ahLst/>
                    <a:cxnLst/>
                    <a:rect l="l" t="t" r="r" b="b"/>
                    <a:pathLst>
                      <a:path w="44286" h="29236" extrusionOk="0">
                        <a:moveTo>
                          <a:pt x="28269" y="0"/>
                        </a:moveTo>
                        <a:cubicBezTo>
                          <a:pt x="17677" y="0"/>
                          <a:pt x="4466" y="1458"/>
                          <a:pt x="2779" y="2799"/>
                        </a:cubicBezTo>
                        <a:cubicBezTo>
                          <a:pt x="1" y="4994"/>
                          <a:pt x="1017" y="19691"/>
                          <a:pt x="2615" y="24247"/>
                        </a:cubicBezTo>
                        <a:cubicBezTo>
                          <a:pt x="3190" y="25867"/>
                          <a:pt x="6316" y="26388"/>
                          <a:pt x="10098" y="26388"/>
                        </a:cubicBezTo>
                        <a:cubicBezTo>
                          <a:pt x="16917" y="26388"/>
                          <a:pt x="25870" y="24695"/>
                          <a:pt x="25870" y="24695"/>
                        </a:cubicBezTo>
                        <a:lnTo>
                          <a:pt x="30231" y="29235"/>
                        </a:lnTo>
                        <a:lnTo>
                          <a:pt x="30231" y="29235"/>
                        </a:lnTo>
                        <a:lnTo>
                          <a:pt x="29619" y="24695"/>
                        </a:lnTo>
                        <a:cubicBezTo>
                          <a:pt x="29619" y="24695"/>
                          <a:pt x="39670" y="23784"/>
                          <a:pt x="41971" y="22574"/>
                        </a:cubicBezTo>
                        <a:cubicBezTo>
                          <a:pt x="44286" y="21364"/>
                          <a:pt x="44121" y="6279"/>
                          <a:pt x="41672" y="2186"/>
                        </a:cubicBezTo>
                        <a:cubicBezTo>
                          <a:pt x="40712" y="593"/>
                          <a:pt x="35023" y="0"/>
                          <a:pt x="28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82;p62"/>
                  <p:cNvSpPr/>
                  <p:nvPr/>
                </p:nvSpPr>
                <p:spPr>
                  <a:xfrm>
                    <a:off x="-2967900" y="5325300"/>
                    <a:ext cx="377250" cy="400800"/>
                  </a:xfrm>
                  <a:custGeom>
                    <a:avLst/>
                    <a:gdLst/>
                    <a:ahLst/>
                    <a:cxnLst/>
                    <a:rect l="l" t="t" r="r" b="b"/>
                    <a:pathLst>
                      <a:path w="15090" h="16032" extrusionOk="0">
                        <a:moveTo>
                          <a:pt x="11800" y="0"/>
                        </a:moveTo>
                        <a:lnTo>
                          <a:pt x="4690" y="2853"/>
                        </a:lnTo>
                        <a:lnTo>
                          <a:pt x="5556" y="5123"/>
                        </a:lnTo>
                        <a:lnTo>
                          <a:pt x="6423" y="7364"/>
                        </a:lnTo>
                        <a:cubicBezTo>
                          <a:pt x="6423" y="7364"/>
                          <a:pt x="0" y="15085"/>
                          <a:pt x="613" y="15952"/>
                        </a:cubicBezTo>
                        <a:cubicBezTo>
                          <a:pt x="651" y="16006"/>
                          <a:pt x="742" y="16032"/>
                          <a:pt x="879" y="16032"/>
                        </a:cubicBezTo>
                        <a:cubicBezTo>
                          <a:pt x="2915" y="16032"/>
                          <a:pt x="15089" y="10336"/>
                          <a:pt x="14921" y="9455"/>
                        </a:cubicBezTo>
                        <a:cubicBezTo>
                          <a:pt x="14831" y="8932"/>
                          <a:pt x="13965" y="6318"/>
                          <a:pt x="13159" y="3958"/>
                        </a:cubicBezTo>
                        <a:cubicBezTo>
                          <a:pt x="12457" y="1867"/>
                          <a:pt x="11800" y="0"/>
                          <a:pt x="11800"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83;p62"/>
                  <p:cNvSpPr/>
                  <p:nvPr/>
                </p:nvSpPr>
                <p:spPr>
                  <a:xfrm>
                    <a:off x="-2967900" y="5420975"/>
                    <a:ext cx="377250" cy="305125"/>
                  </a:xfrm>
                  <a:custGeom>
                    <a:avLst/>
                    <a:gdLst/>
                    <a:ahLst/>
                    <a:cxnLst/>
                    <a:rect l="l" t="t" r="r" b="b"/>
                    <a:pathLst>
                      <a:path w="15090" h="12205" extrusionOk="0">
                        <a:moveTo>
                          <a:pt x="12374" y="1"/>
                        </a:moveTo>
                        <a:cubicBezTo>
                          <a:pt x="12287" y="1"/>
                          <a:pt x="12200" y="4"/>
                          <a:pt x="12113" y="12"/>
                        </a:cubicBezTo>
                        <a:cubicBezTo>
                          <a:pt x="10635" y="131"/>
                          <a:pt x="9275" y="1281"/>
                          <a:pt x="8319" y="2416"/>
                        </a:cubicBezTo>
                        <a:lnTo>
                          <a:pt x="7722" y="1670"/>
                        </a:lnTo>
                        <a:cubicBezTo>
                          <a:pt x="7528" y="1401"/>
                          <a:pt x="7289" y="1162"/>
                          <a:pt x="7035" y="983"/>
                        </a:cubicBezTo>
                        <a:cubicBezTo>
                          <a:pt x="6847" y="836"/>
                          <a:pt x="6622" y="763"/>
                          <a:pt x="6391" y="763"/>
                        </a:cubicBezTo>
                        <a:cubicBezTo>
                          <a:pt x="6293" y="763"/>
                          <a:pt x="6193" y="776"/>
                          <a:pt x="6094" y="803"/>
                        </a:cubicBezTo>
                        <a:cubicBezTo>
                          <a:pt x="5855" y="893"/>
                          <a:pt x="5676" y="1072"/>
                          <a:pt x="5556" y="1296"/>
                        </a:cubicBezTo>
                        <a:lnTo>
                          <a:pt x="6423" y="3537"/>
                        </a:lnTo>
                        <a:cubicBezTo>
                          <a:pt x="6423" y="3537"/>
                          <a:pt x="0" y="11258"/>
                          <a:pt x="613" y="12125"/>
                        </a:cubicBezTo>
                        <a:cubicBezTo>
                          <a:pt x="651" y="12179"/>
                          <a:pt x="742" y="12205"/>
                          <a:pt x="879" y="12205"/>
                        </a:cubicBezTo>
                        <a:cubicBezTo>
                          <a:pt x="2915" y="12205"/>
                          <a:pt x="15089" y="6509"/>
                          <a:pt x="14921" y="5628"/>
                        </a:cubicBezTo>
                        <a:cubicBezTo>
                          <a:pt x="14831" y="5105"/>
                          <a:pt x="13965" y="2491"/>
                          <a:pt x="13159" y="116"/>
                        </a:cubicBezTo>
                        <a:cubicBezTo>
                          <a:pt x="12910" y="37"/>
                          <a:pt x="12644" y="1"/>
                          <a:pt x="12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84;p62"/>
                  <p:cNvSpPr/>
                  <p:nvPr/>
                </p:nvSpPr>
                <p:spPr>
                  <a:xfrm>
                    <a:off x="-2568375" y="5435825"/>
                    <a:ext cx="414125" cy="278100"/>
                  </a:xfrm>
                  <a:custGeom>
                    <a:avLst/>
                    <a:gdLst/>
                    <a:ahLst/>
                    <a:cxnLst/>
                    <a:rect l="l" t="t" r="r" b="b"/>
                    <a:pathLst>
                      <a:path w="16565" h="11124" extrusionOk="0">
                        <a:moveTo>
                          <a:pt x="8902" y="0"/>
                        </a:moveTo>
                        <a:lnTo>
                          <a:pt x="8872" y="2435"/>
                        </a:lnTo>
                        <a:lnTo>
                          <a:pt x="8828" y="4824"/>
                        </a:lnTo>
                        <a:cubicBezTo>
                          <a:pt x="8828" y="4824"/>
                          <a:pt x="1" y="9604"/>
                          <a:pt x="240" y="10635"/>
                        </a:cubicBezTo>
                        <a:cubicBezTo>
                          <a:pt x="320" y="10981"/>
                          <a:pt x="2098" y="11123"/>
                          <a:pt x="4430" y="11123"/>
                        </a:cubicBezTo>
                        <a:cubicBezTo>
                          <a:pt x="9041" y="11123"/>
                          <a:pt x="15818" y="10567"/>
                          <a:pt x="15937" y="9933"/>
                        </a:cubicBezTo>
                        <a:cubicBezTo>
                          <a:pt x="16042" y="9425"/>
                          <a:pt x="16221" y="6662"/>
                          <a:pt x="16355" y="4182"/>
                        </a:cubicBezTo>
                        <a:cubicBezTo>
                          <a:pt x="16475" y="1987"/>
                          <a:pt x="16564" y="0"/>
                          <a:pt x="16564"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85;p62"/>
                  <p:cNvSpPr/>
                  <p:nvPr/>
                </p:nvSpPr>
                <p:spPr>
                  <a:xfrm>
                    <a:off x="-2568375" y="5490300"/>
                    <a:ext cx="408525" cy="223625"/>
                  </a:xfrm>
                  <a:custGeom>
                    <a:avLst/>
                    <a:gdLst/>
                    <a:ahLst/>
                    <a:cxnLst/>
                    <a:rect l="l" t="t" r="r" b="b"/>
                    <a:pathLst>
                      <a:path w="16341" h="8945" extrusionOk="0">
                        <a:moveTo>
                          <a:pt x="9490" y="0"/>
                        </a:moveTo>
                        <a:cubicBezTo>
                          <a:pt x="9257" y="0"/>
                          <a:pt x="9039" y="89"/>
                          <a:pt x="8872" y="256"/>
                        </a:cubicBezTo>
                        <a:lnTo>
                          <a:pt x="8828" y="2645"/>
                        </a:lnTo>
                        <a:cubicBezTo>
                          <a:pt x="8828" y="2645"/>
                          <a:pt x="1" y="7425"/>
                          <a:pt x="240" y="8456"/>
                        </a:cubicBezTo>
                        <a:cubicBezTo>
                          <a:pt x="320" y="8802"/>
                          <a:pt x="2098" y="8944"/>
                          <a:pt x="4430" y="8944"/>
                        </a:cubicBezTo>
                        <a:cubicBezTo>
                          <a:pt x="9041" y="8944"/>
                          <a:pt x="15818" y="8388"/>
                          <a:pt x="15937" y="7754"/>
                        </a:cubicBezTo>
                        <a:cubicBezTo>
                          <a:pt x="16042" y="7246"/>
                          <a:pt x="16221" y="4483"/>
                          <a:pt x="16340" y="2003"/>
                        </a:cubicBezTo>
                        <a:cubicBezTo>
                          <a:pt x="16072" y="1779"/>
                          <a:pt x="15758" y="1600"/>
                          <a:pt x="15414" y="1495"/>
                        </a:cubicBezTo>
                        <a:cubicBezTo>
                          <a:pt x="15071" y="1390"/>
                          <a:pt x="14711" y="1344"/>
                          <a:pt x="14345" y="1344"/>
                        </a:cubicBezTo>
                        <a:cubicBezTo>
                          <a:pt x="13200" y="1344"/>
                          <a:pt x="11993" y="1796"/>
                          <a:pt x="11008" y="2317"/>
                        </a:cubicBezTo>
                        <a:lnTo>
                          <a:pt x="10724" y="1406"/>
                        </a:lnTo>
                        <a:cubicBezTo>
                          <a:pt x="10650" y="1092"/>
                          <a:pt x="10515" y="779"/>
                          <a:pt x="10351" y="510"/>
                        </a:cubicBezTo>
                        <a:cubicBezTo>
                          <a:pt x="10172" y="226"/>
                          <a:pt x="9873" y="32"/>
                          <a:pt x="9545" y="2"/>
                        </a:cubicBezTo>
                        <a:cubicBezTo>
                          <a:pt x="9526" y="1"/>
                          <a:pt x="9508" y="0"/>
                          <a:pt x="9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86;p62"/>
                  <p:cNvSpPr/>
                  <p:nvPr/>
                </p:nvSpPr>
                <p:spPr>
                  <a:xfrm>
                    <a:off x="-3275575" y="3325375"/>
                    <a:ext cx="1264325" cy="2150775"/>
                  </a:xfrm>
                  <a:custGeom>
                    <a:avLst/>
                    <a:gdLst/>
                    <a:ahLst/>
                    <a:cxnLst/>
                    <a:rect l="l" t="t" r="r" b="b"/>
                    <a:pathLst>
                      <a:path w="50573" h="86031" extrusionOk="0">
                        <a:moveTo>
                          <a:pt x="17759" y="1"/>
                        </a:moveTo>
                        <a:cubicBezTo>
                          <a:pt x="17759" y="1"/>
                          <a:pt x="0" y="45675"/>
                          <a:pt x="2046" y="54337"/>
                        </a:cubicBezTo>
                        <a:cubicBezTo>
                          <a:pt x="4092" y="62985"/>
                          <a:pt x="16400" y="83836"/>
                          <a:pt x="16400" y="83836"/>
                        </a:cubicBezTo>
                        <a:lnTo>
                          <a:pt x="27094" y="80191"/>
                        </a:lnTo>
                        <a:lnTo>
                          <a:pt x="26183" y="78145"/>
                        </a:lnTo>
                        <a:lnTo>
                          <a:pt x="16728" y="51261"/>
                        </a:lnTo>
                        <a:lnTo>
                          <a:pt x="30170" y="30978"/>
                        </a:lnTo>
                        <a:lnTo>
                          <a:pt x="33710" y="55010"/>
                        </a:lnTo>
                        <a:lnTo>
                          <a:pt x="35756" y="84971"/>
                        </a:lnTo>
                        <a:cubicBezTo>
                          <a:pt x="35756" y="84971"/>
                          <a:pt x="39676" y="86030"/>
                          <a:pt x="43236" y="86030"/>
                        </a:cubicBezTo>
                        <a:cubicBezTo>
                          <a:pt x="44495" y="86030"/>
                          <a:pt x="45710" y="85898"/>
                          <a:pt x="46690" y="85538"/>
                        </a:cubicBezTo>
                        <a:cubicBezTo>
                          <a:pt x="46690" y="85538"/>
                          <a:pt x="50573" y="32352"/>
                          <a:pt x="49079" y="24600"/>
                        </a:cubicBezTo>
                        <a:cubicBezTo>
                          <a:pt x="47601" y="16848"/>
                          <a:pt x="42478" y="464"/>
                          <a:pt x="42478" y="464"/>
                        </a:cubicBezTo>
                        <a:lnTo>
                          <a:pt x="177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87;p62"/>
                  <p:cNvSpPr/>
                  <p:nvPr/>
                </p:nvSpPr>
                <p:spPr>
                  <a:xfrm>
                    <a:off x="-2648650" y="3744050"/>
                    <a:ext cx="269625" cy="1708600"/>
                  </a:xfrm>
                  <a:custGeom>
                    <a:avLst/>
                    <a:gdLst/>
                    <a:ahLst/>
                    <a:cxnLst/>
                    <a:rect l="l" t="t" r="r" b="b"/>
                    <a:pathLst>
                      <a:path w="10785" h="68344" extrusionOk="0">
                        <a:moveTo>
                          <a:pt x="137" y="0"/>
                        </a:moveTo>
                        <a:cubicBezTo>
                          <a:pt x="122" y="0"/>
                          <a:pt x="106" y="4"/>
                          <a:pt x="90" y="12"/>
                        </a:cubicBezTo>
                        <a:cubicBezTo>
                          <a:pt x="30" y="27"/>
                          <a:pt x="0" y="86"/>
                          <a:pt x="15" y="146"/>
                        </a:cubicBezTo>
                        <a:lnTo>
                          <a:pt x="4989" y="14261"/>
                        </a:lnTo>
                        <a:cubicBezTo>
                          <a:pt x="5004" y="14455"/>
                          <a:pt x="8215" y="33692"/>
                          <a:pt x="9126" y="46597"/>
                        </a:cubicBezTo>
                        <a:cubicBezTo>
                          <a:pt x="10022" y="59516"/>
                          <a:pt x="10560" y="68149"/>
                          <a:pt x="10560" y="68239"/>
                        </a:cubicBezTo>
                        <a:cubicBezTo>
                          <a:pt x="10575" y="68299"/>
                          <a:pt x="10620" y="68343"/>
                          <a:pt x="10679" y="68343"/>
                        </a:cubicBezTo>
                        <a:cubicBezTo>
                          <a:pt x="10739" y="68328"/>
                          <a:pt x="10784" y="68284"/>
                          <a:pt x="10784" y="68224"/>
                        </a:cubicBezTo>
                        <a:cubicBezTo>
                          <a:pt x="10769" y="68134"/>
                          <a:pt x="10246" y="59501"/>
                          <a:pt x="9335" y="46582"/>
                        </a:cubicBezTo>
                        <a:cubicBezTo>
                          <a:pt x="8439" y="33662"/>
                          <a:pt x="5228" y="14410"/>
                          <a:pt x="5198" y="14201"/>
                        </a:cubicBezTo>
                        <a:lnTo>
                          <a:pt x="224" y="72"/>
                        </a:lnTo>
                        <a:cubicBezTo>
                          <a:pt x="213" y="28"/>
                          <a:pt x="17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88;p62"/>
                  <p:cNvSpPr/>
                  <p:nvPr/>
                </p:nvSpPr>
                <p:spPr>
                  <a:xfrm>
                    <a:off x="-2269275" y="3352550"/>
                    <a:ext cx="140425" cy="2121375"/>
                  </a:xfrm>
                  <a:custGeom>
                    <a:avLst/>
                    <a:gdLst/>
                    <a:ahLst/>
                    <a:cxnLst/>
                    <a:rect l="l" t="t" r="r" b="b"/>
                    <a:pathLst>
                      <a:path w="5617" h="84855" extrusionOk="0">
                        <a:moveTo>
                          <a:pt x="119" y="0"/>
                        </a:moveTo>
                        <a:cubicBezTo>
                          <a:pt x="110" y="0"/>
                          <a:pt x="100" y="2"/>
                          <a:pt x="90" y="4"/>
                        </a:cubicBezTo>
                        <a:cubicBezTo>
                          <a:pt x="30" y="34"/>
                          <a:pt x="0" y="94"/>
                          <a:pt x="15" y="153"/>
                        </a:cubicBezTo>
                        <a:cubicBezTo>
                          <a:pt x="3406" y="11893"/>
                          <a:pt x="5093" y="25261"/>
                          <a:pt x="5302" y="42198"/>
                        </a:cubicBezTo>
                        <a:cubicBezTo>
                          <a:pt x="5392" y="49696"/>
                          <a:pt x="5213" y="57313"/>
                          <a:pt x="5034" y="64676"/>
                        </a:cubicBezTo>
                        <a:cubicBezTo>
                          <a:pt x="4869" y="71248"/>
                          <a:pt x="4705" y="78044"/>
                          <a:pt x="4750" y="84735"/>
                        </a:cubicBezTo>
                        <a:cubicBezTo>
                          <a:pt x="4750" y="84795"/>
                          <a:pt x="4795" y="84855"/>
                          <a:pt x="4854" y="84855"/>
                        </a:cubicBezTo>
                        <a:cubicBezTo>
                          <a:pt x="4914" y="84855"/>
                          <a:pt x="4959" y="84795"/>
                          <a:pt x="4959" y="84735"/>
                        </a:cubicBezTo>
                        <a:cubicBezTo>
                          <a:pt x="4929" y="78059"/>
                          <a:pt x="5093" y="71263"/>
                          <a:pt x="5243" y="64676"/>
                        </a:cubicBezTo>
                        <a:cubicBezTo>
                          <a:pt x="5422" y="57328"/>
                          <a:pt x="5616" y="49696"/>
                          <a:pt x="5511" y="42198"/>
                        </a:cubicBezTo>
                        <a:cubicBezTo>
                          <a:pt x="5317" y="25246"/>
                          <a:pt x="3630" y="11863"/>
                          <a:pt x="224" y="94"/>
                        </a:cubicBezTo>
                        <a:cubicBezTo>
                          <a:pt x="212" y="31"/>
                          <a:pt x="168"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89;p62"/>
                  <p:cNvSpPr/>
                  <p:nvPr/>
                </p:nvSpPr>
                <p:spPr>
                  <a:xfrm>
                    <a:off x="-2913400" y="4007525"/>
                    <a:ext cx="365225" cy="1337200"/>
                  </a:xfrm>
                  <a:custGeom>
                    <a:avLst/>
                    <a:gdLst/>
                    <a:ahLst/>
                    <a:cxnLst/>
                    <a:rect l="l" t="t" r="r" b="b"/>
                    <a:pathLst>
                      <a:path w="14609" h="53488" extrusionOk="0">
                        <a:moveTo>
                          <a:pt x="14482" y="1"/>
                        </a:moveTo>
                        <a:cubicBezTo>
                          <a:pt x="14451" y="1"/>
                          <a:pt x="14423" y="15"/>
                          <a:pt x="14399" y="47"/>
                        </a:cubicBezTo>
                        <a:cubicBezTo>
                          <a:pt x="8977" y="6634"/>
                          <a:pt x="4302" y="13818"/>
                          <a:pt x="479" y="21450"/>
                        </a:cubicBezTo>
                        <a:cubicBezTo>
                          <a:pt x="270" y="21854"/>
                          <a:pt x="31" y="22347"/>
                          <a:pt x="1" y="22884"/>
                        </a:cubicBezTo>
                        <a:cubicBezTo>
                          <a:pt x="16" y="23332"/>
                          <a:pt x="105" y="23780"/>
                          <a:pt x="285" y="24199"/>
                        </a:cubicBezTo>
                        <a:lnTo>
                          <a:pt x="10635" y="53413"/>
                        </a:lnTo>
                        <a:cubicBezTo>
                          <a:pt x="10650" y="53458"/>
                          <a:pt x="10695" y="53488"/>
                          <a:pt x="10740" y="53488"/>
                        </a:cubicBezTo>
                        <a:cubicBezTo>
                          <a:pt x="10755" y="53488"/>
                          <a:pt x="10770" y="53473"/>
                          <a:pt x="10785" y="53473"/>
                        </a:cubicBezTo>
                        <a:cubicBezTo>
                          <a:pt x="10829" y="53458"/>
                          <a:pt x="10859" y="53383"/>
                          <a:pt x="10844" y="53339"/>
                        </a:cubicBezTo>
                        <a:lnTo>
                          <a:pt x="509" y="24124"/>
                        </a:lnTo>
                        <a:cubicBezTo>
                          <a:pt x="344" y="23721"/>
                          <a:pt x="240" y="23303"/>
                          <a:pt x="240" y="22884"/>
                        </a:cubicBezTo>
                        <a:cubicBezTo>
                          <a:pt x="255" y="22436"/>
                          <a:pt x="434" y="22033"/>
                          <a:pt x="688" y="21555"/>
                        </a:cubicBezTo>
                        <a:cubicBezTo>
                          <a:pt x="4497" y="13938"/>
                          <a:pt x="9157" y="6769"/>
                          <a:pt x="14578" y="182"/>
                        </a:cubicBezTo>
                        <a:cubicBezTo>
                          <a:pt x="14608" y="137"/>
                          <a:pt x="14608" y="62"/>
                          <a:pt x="14563" y="32"/>
                        </a:cubicBezTo>
                        <a:cubicBezTo>
                          <a:pt x="14536" y="12"/>
                          <a:pt x="14508" y="1"/>
                          <a:pt x="14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90;p62"/>
                  <p:cNvSpPr/>
                  <p:nvPr/>
                </p:nvSpPr>
                <p:spPr>
                  <a:xfrm>
                    <a:off x="-3213225" y="1558175"/>
                    <a:ext cx="269250" cy="352050"/>
                  </a:xfrm>
                  <a:custGeom>
                    <a:avLst/>
                    <a:gdLst/>
                    <a:ahLst/>
                    <a:cxnLst/>
                    <a:rect l="l" t="t" r="r" b="b"/>
                    <a:pathLst>
                      <a:path w="10770" h="14082" extrusionOk="0">
                        <a:moveTo>
                          <a:pt x="7092" y="0"/>
                        </a:moveTo>
                        <a:cubicBezTo>
                          <a:pt x="6113" y="0"/>
                          <a:pt x="1679" y="4546"/>
                          <a:pt x="852" y="5822"/>
                        </a:cubicBezTo>
                        <a:cubicBezTo>
                          <a:pt x="0" y="7137"/>
                          <a:pt x="792" y="6853"/>
                          <a:pt x="852" y="10214"/>
                        </a:cubicBezTo>
                        <a:cubicBezTo>
                          <a:pt x="882" y="11782"/>
                          <a:pt x="0" y="13335"/>
                          <a:pt x="0" y="13335"/>
                        </a:cubicBezTo>
                        <a:lnTo>
                          <a:pt x="5691" y="14082"/>
                        </a:lnTo>
                        <a:cubicBezTo>
                          <a:pt x="7857" y="11289"/>
                          <a:pt x="6438" y="7928"/>
                          <a:pt x="6438" y="7928"/>
                        </a:cubicBezTo>
                        <a:cubicBezTo>
                          <a:pt x="7394" y="7465"/>
                          <a:pt x="8379" y="7077"/>
                          <a:pt x="9395" y="6748"/>
                        </a:cubicBezTo>
                        <a:cubicBezTo>
                          <a:pt x="10261" y="6480"/>
                          <a:pt x="9694" y="5822"/>
                          <a:pt x="9694" y="5822"/>
                        </a:cubicBezTo>
                        <a:cubicBezTo>
                          <a:pt x="10769" y="4852"/>
                          <a:pt x="9455" y="4403"/>
                          <a:pt x="9455" y="4403"/>
                        </a:cubicBezTo>
                        <a:cubicBezTo>
                          <a:pt x="9891" y="3446"/>
                          <a:pt x="8931" y="3196"/>
                          <a:pt x="7812" y="3196"/>
                        </a:cubicBezTo>
                        <a:cubicBezTo>
                          <a:pt x="6592" y="3196"/>
                          <a:pt x="5183" y="3492"/>
                          <a:pt x="5183" y="3492"/>
                        </a:cubicBezTo>
                        <a:cubicBezTo>
                          <a:pt x="5183" y="3492"/>
                          <a:pt x="7976" y="296"/>
                          <a:pt x="7170" y="12"/>
                        </a:cubicBezTo>
                        <a:cubicBezTo>
                          <a:pt x="7147" y="4"/>
                          <a:pt x="7121" y="0"/>
                          <a:pt x="7092"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91;p62"/>
                  <p:cNvSpPr/>
                  <p:nvPr/>
                </p:nvSpPr>
                <p:spPr>
                  <a:xfrm>
                    <a:off x="-3140425" y="1635625"/>
                    <a:ext cx="168425" cy="54300"/>
                  </a:xfrm>
                  <a:custGeom>
                    <a:avLst/>
                    <a:gdLst/>
                    <a:ahLst/>
                    <a:cxnLst/>
                    <a:rect l="l" t="t" r="r" b="b"/>
                    <a:pathLst>
                      <a:path w="6737" h="2172" extrusionOk="0">
                        <a:moveTo>
                          <a:pt x="4722" y="0"/>
                        </a:moveTo>
                        <a:cubicBezTo>
                          <a:pt x="3785" y="0"/>
                          <a:pt x="2773" y="160"/>
                          <a:pt x="2256" y="320"/>
                        </a:cubicBezTo>
                        <a:cubicBezTo>
                          <a:pt x="1315" y="603"/>
                          <a:pt x="90" y="1993"/>
                          <a:pt x="31" y="2052"/>
                        </a:cubicBezTo>
                        <a:cubicBezTo>
                          <a:pt x="1" y="2082"/>
                          <a:pt x="1" y="2127"/>
                          <a:pt x="31" y="2157"/>
                        </a:cubicBezTo>
                        <a:cubicBezTo>
                          <a:pt x="46" y="2157"/>
                          <a:pt x="61" y="2172"/>
                          <a:pt x="76" y="2172"/>
                        </a:cubicBezTo>
                        <a:cubicBezTo>
                          <a:pt x="105" y="2172"/>
                          <a:pt x="135" y="2157"/>
                          <a:pt x="150" y="2127"/>
                        </a:cubicBezTo>
                        <a:cubicBezTo>
                          <a:pt x="165" y="2127"/>
                          <a:pt x="1405" y="723"/>
                          <a:pt x="2301" y="454"/>
                        </a:cubicBezTo>
                        <a:cubicBezTo>
                          <a:pt x="2809" y="301"/>
                          <a:pt x="3848" y="135"/>
                          <a:pt x="4787" y="135"/>
                        </a:cubicBezTo>
                        <a:cubicBezTo>
                          <a:pt x="5310" y="135"/>
                          <a:pt x="5802" y="186"/>
                          <a:pt x="6154" y="320"/>
                        </a:cubicBezTo>
                        <a:cubicBezTo>
                          <a:pt x="6319" y="394"/>
                          <a:pt x="6453" y="529"/>
                          <a:pt x="6528" y="693"/>
                        </a:cubicBezTo>
                        <a:cubicBezTo>
                          <a:pt x="6588" y="857"/>
                          <a:pt x="6588" y="1037"/>
                          <a:pt x="6528" y="1186"/>
                        </a:cubicBezTo>
                        <a:cubicBezTo>
                          <a:pt x="6513" y="1216"/>
                          <a:pt x="6498" y="1231"/>
                          <a:pt x="6483" y="1261"/>
                        </a:cubicBezTo>
                        <a:cubicBezTo>
                          <a:pt x="6468" y="1291"/>
                          <a:pt x="6483" y="1335"/>
                          <a:pt x="6513" y="1365"/>
                        </a:cubicBezTo>
                        <a:cubicBezTo>
                          <a:pt x="6521" y="1369"/>
                          <a:pt x="6530" y="1371"/>
                          <a:pt x="6539" y="1371"/>
                        </a:cubicBezTo>
                        <a:cubicBezTo>
                          <a:pt x="6565" y="1371"/>
                          <a:pt x="6592" y="1357"/>
                          <a:pt x="6602" y="1335"/>
                        </a:cubicBezTo>
                        <a:cubicBezTo>
                          <a:pt x="6632" y="1305"/>
                          <a:pt x="6647" y="1276"/>
                          <a:pt x="6647" y="1246"/>
                        </a:cubicBezTo>
                        <a:cubicBezTo>
                          <a:pt x="6737" y="1052"/>
                          <a:pt x="6737" y="842"/>
                          <a:pt x="6647" y="648"/>
                        </a:cubicBezTo>
                        <a:cubicBezTo>
                          <a:pt x="6573" y="439"/>
                          <a:pt x="6393" y="275"/>
                          <a:pt x="6184" y="200"/>
                        </a:cubicBezTo>
                        <a:cubicBezTo>
                          <a:pt x="5802" y="56"/>
                          <a:pt x="5275" y="0"/>
                          <a:pt x="4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92;p62"/>
                  <p:cNvSpPr/>
                  <p:nvPr/>
                </p:nvSpPr>
                <p:spPr>
                  <a:xfrm>
                    <a:off x="-3115400" y="1665775"/>
                    <a:ext cx="157225" cy="44325"/>
                  </a:xfrm>
                  <a:custGeom>
                    <a:avLst/>
                    <a:gdLst/>
                    <a:ahLst/>
                    <a:cxnLst/>
                    <a:rect l="l" t="t" r="r" b="b"/>
                    <a:pathLst>
                      <a:path w="6289" h="1773" extrusionOk="0">
                        <a:moveTo>
                          <a:pt x="4558" y="0"/>
                        </a:moveTo>
                        <a:cubicBezTo>
                          <a:pt x="3921" y="0"/>
                          <a:pt x="3242" y="89"/>
                          <a:pt x="2779" y="174"/>
                        </a:cubicBezTo>
                        <a:cubicBezTo>
                          <a:pt x="1748" y="383"/>
                          <a:pt x="120" y="1593"/>
                          <a:pt x="45" y="1653"/>
                        </a:cubicBezTo>
                        <a:cubicBezTo>
                          <a:pt x="15" y="1668"/>
                          <a:pt x="1" y="1713"/>
                          <a:pt x="30" y="1742"/>
                        </a:cubicBezTo>
                        <a:cubicBezTo>
                          <a:pt x="45" y="1757"/>
                          <a:pt x="60" y="1772"/>
                          <a:pt x="90" y="1772"/>
                        </a:cubicBezTo>
                        <a:cubicBezTo>
                          <a:pt x="105" y="1772"/>
                          <a:pt x="120" y="1772"/>
                          <a:pt x="135" y="1757"/>
                        </a:cubicBezTo>
                        <a:cubicBezTo>
                          <a:pt x="150" y="1742"/>
                          <a:pt x="1808" y="503"/>
                          <a:pt x="2808" y="323"/>
                        </a:cubicBezTo>
                        <a:cubicBezTo>
                          <a:pt x="3249" y="235"/>
                          <a:pt x="3943" y="143"/>
                          <a:pt x="4583" y="143"/>
                        </a:cubicBezTo>
                        <a:cubicBezTo>
                          <a:pt x="5138" y="143"/>
                          <a:pt x="5653" y="212"/>
                          <a:pt x="5930" y="413"/>
                        </a:cubicBezTo>
                        <a:cubicBezTo>
                          <a:pt x="6050" y="488"/>
                          <a:pt x="6124" y="622"/>
                          <a:pt x="6139" y="757"/>
                        </a:cubicBezTo>
                        <a:cubicBezTo>
                          <a:pt x="6154" y="787"/>
                          <a:pt x="6184" y="816"/>
                          <a:pt x="6214" y="816"/>
                        </a:cubicBezTo>
                        <a:cubicBezTo>
                          <a:pt x="6259" y="816"/>
                          <a:pt x="6289" y="772"/>
                          <a:pt x="6274" y="742"/>
                        </a:cubicBezTo>
                        <a:cubicBezTo>
                          <a:pt x="6259" y="562"/>
                          <a:pt x="6169" y="398"/>
                          <a:pt x="6020" y="309"/>
                        </a:cubicBezTo>
                        <a:cubicBezTo>
                          <a:pt x="5710" y="78"/>
                          <a:pt x="5152" y="0"/>
                          <a:pt x="4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93;p62"/>
                  <p:cNvSpPr/>
                  <p:nvPr/>
                </p:nvSpPr>
                <p:spPr>
                  <a:xfrm>
                    <a:off x="-3101575" y="1701150"/>
                    <a:ext cx="134450" cy="37325"/>
                  </a:xfrm>
                  <a:custGeom>
                    <a:avLst/>
                    <a:gdLst/>
                    <a:ahLst/>
                    <a:cxnLst/>
                    <a:rect l="l" t="t" r="r" b="b"/>
                    <a:pathLst>
                      <a:path w="5378" h="1493" extrusionOk="0">
                        <a:moveTo>
                          <a:pt x="4610" y="0"/>
                        </a:moveTo>
                        <a:cubicBezTo>
                          <a:pt x="4333" y="0"/>
                          <a:pt x="3978" y="27"/>
                          <a:pt x="3525" y="59"/>
                        </a:cubicBezTo>
                        <a:lnTo>
                          <a:pt x="2987" y="103"/>
                        </a:lnTo>
                        <a:cubicBezTo>
                          <a:pt x="1598" y="208"/>
                          <a:pt x="105" y="1328"/>
                          <a:pt x="30" y="1373"/>
                        </a:cubicBezTo>
                        <a:cubicBezTo>
                          <a:pt x="0" y="1388"/>
                          <a:pt x="0" y="1433"/>
                          <a:pt x="15" y="1463"/>
                        </a:cubicBezTo>
                        <a:cubicBezTo>
                          <a:pt x="30" y="1492"/>
                          <a:pt x="60" y="1492"/>
                          <a:pt x="75" y="1492"/>
                        </a:cubicBezTo>
                        <a:cubicBezTo>
                          <a:pt x="90" y="1492"/>
                          <a:pt x="105" y="1492"/>
                          <a:pt x="120" y="1477"/>
                        </a:cubicBezTo>
                        <a:cubicBezTo>
                          <a:pt x="135" y="1477"/>
                          <a:pt x="1658" y="342"/>
                          <a:pt x="3002" y="238"/>
                        </a:cubicBezTo>
                        <a:lnTo>
                          <a:pt x="3540" y="208"/>
                        </a:lnTo>
                        <a:cubicBezTo>
                          <a:pt x="3993" y="174"/>
                          <a:pt x="4351" y="146"/>
                          <a:pt x="4625" y="146"/>
                        </a:cubicBezTo>
                        <a:cubicBezTo>
                          <a:pt x="4947" y="146"/>
                          <a:pt x="5153" y="184"/>
                          <a:pt x="5258" y="298"/>
                        </a:cubicBezTo>
                        <a:cubicBezTo>
                          <a:pt x="5273" y="312"/>
                          <a:pt x="5291" y="320"/>
                          <a:pt x="5308" y="320"/>
                        </a:cubicBezTo>
                        <a:cubicBezTo>
                          <a:pt x="5325" y="320"/>
                          <a:pt x="5340" y="312"/>
                          <a:pt x="5347" y="298"/>
                        </a:cubicBezTo>
                        <a:cubicBezTo>
                          <a:pt x="5377" y="268"/>
                          <a:pt x="5377" y="223"/>
                          <a:pt x="5347" y="193"/>
                        </a:cubicBezTo>
                        <a:cubicBezTo>
                          <a:pt x="5210" y="48"/>
                          <a:pt x="4981" y="0"/>
                          <a:pt x="4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94;p62"/>
                  <p:cNvSpPr/>
                  <p:nvPr/>
                </p:nvSpPr>
                <p:spPr>
                  <a:xfrm>
                    <a:off x="-2930575" y="1997100"/>
                    <a:ext cx="893575" cy="770275"/>
                  </a:xfrm>
                  <a:custGeom>
                    <a:avLst/>
                    <a:gdLst/>
                    <a:ahLst/>
                    <a:cxnLst/>
                    <a:rect l="l" t="t" r="r" b="b"/>
                    <a:pathLst>
                      <a:path w="35743" h="30811" extrusionOk="0">
                        <a:moveTo>
                          <a:pt x="17317" y="0"/>
                        </a:moveTo>
                        <a:cubicBezTo>
                          <a:pt x="14957" y="0"/>
                          <a:pt x="12760" y="529"/>
                          <a:pt x="10740" y="2201"/>
                        </a:cubicBezTo>
                        <a:cubicBezTo>
                          <a:pt x="8798" y="3799"/>
                          <a:pt x="8230" y="6427"/>
                          <a:pt x="8499" y="8832"/>
                        </a:cubicBezTo>
                        <a:cubicBezTo>
                          <a:pt x="8664" y="10161"/>
                          <a:pt x="9082" y="11789"/>
                          <a:pt x="8186" y="12939"/>
                        </a:cubicBezTo>
                        <a:cubicBezTo>
                          <a:pt x="7454" y="13865"/>
                          <a:pt x="6214" y="13970"/>
                          <a:pt x="5169" y="14313"/>
                        </a:cubicBezTo>
                        <a:cubicBezTo>
                          <a:pt x="1928" y="15404"/>
                          <a:pt x="1" y="19108"/>
                          <a:pt x="807" y="22394"/>
                        </a:cubicBezTo>
                        <a:cubicBezTo>
                          <a:pt x="1509" y="25232"/>
                          <a:pt x="3750" y="26636"/>
                          <a:pt x="6304" y="27606"/>
                        </a:cubicBezTo>
                        <a:cubicBezTo>
                          <a:pt x="9291" y="28712"/>
                          <a:pt x="12457" y="29234"/>
                          <a:pt x="15594" y="29712"/>
                        </a:cubicBezTo>
                        <a:cubicBezTo>
                          <a:pt x="19214" y="30262"/>
                          <a:pt x="22875" y="30811"/>
                          <a:pt x="26535" y="30811"/>
                        </a:cubicBezTo>
                        <a:cubicBezTo>
                          <a:pt x="27254" y="30811"/>
                          <a:pt x="27974" y="30790"/>
                          <a:pt x="28693" y="30743"/>
                        </a:cubicBezTo>
                        <a:cubicBezTo>
                          <a:pt x="30111" y="30653"/>
                          <a:pt x="31560" y="30340"/>
                          <a:pt x="32710" y="29503"/>
                        </a:cubicBezTo>
                        <a:cubicBezTo>
                          <a:pt x="33696" y="28742"/>
                          <a:pt x="34443" y="27726"/>
                          <a:pt x="34876" y="26546"/>
                        </a:cubicBezTo>
                        <a:cubicBezTo>
                          <a:pt x="35742" y="24246"/>
                          <a:pt x="35593" y="21244"/>
                          <a:pt x="34084" y="19242"/>
                        </a:cubicBezTo>
                        <a:cubicBezTo>
                          <a:pt x="33382" y="18331"/>
                          <a:pt x="32426" y="17674"/>
                          <a:pt x="31441" y="17136"/>
                        </a:cubicBezTo>
                        <a:cubicBezTo>
                          <a:pt x="30515" y="16643"/>
                          <a:pt x="29469" y="16345"/>
                          <a:pt x="28842" y="15449"/>
                        </a:cubicBezTo>
                        <a:cubicBezTo>
                          <a:pt x="28409" y="14821"/>
                          <a:pt x="28289" y="14015"/>
                          <a:pt x="28319" y="13253"/>
                        </a:cubicBezTo>
                        <a:cubicBezTo>
                          <a:pt x="28349" y="12013"/>
                          <a:pt x="28648" y="10804"/>
                          <a:pt x="28648" y="9564"/>
                        </a:cubicBezTo>
                        <a:cubicBezTo>
                          <a:pt x="28663" y="7428"/>
                          <a:pt x="28155" y="5262"/>
                          <a:pt x="26721" y="3619"/>
                        </a:cubicBezTo>
                        <a:cubicBezTo>
                          <a:pt x="25929" y="2693"/>
                          <a:pt x="24959" y="1947"/>
                          <a:pt x="23883" y="1394"/>
                        </a:cubicBezTo>
                        <a:cubicBezTo>
                          <a:pt x="22673" y="767"/>
                          <a:pt x="21344" y="348"/>
                          <a:pt x="19985" y="184"/>
                        </a:cubicBezTo>
                        <a:cubicBezTo>
                          <a:pt x="19074" y="72"/>
                          <a:pt x="18185" y="0"/>
                          <a:pt x="17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95;p62"/>
                  <p:cNvSpPr/>
                  <p:nvPr/>
                </p:nvSpPr>
                <p:spPr>
                  <a:xfrm>
                    <a:off x="-2573975" y="2372850"/>
                    <a:ext cx="245350" cy="187850"/>
                  </a:xfrm>
                  <a:custGeom>
                    <a:avLst/>
                    <a:gdLst/>
                    <a:ahLst/>
                    <a:cxnLst/>
                    <a:rect l="l" t="t" r="r" b="b"/>
                    <a:pathLst>
                      <a:path w="9814" h="7514" extrusionOk="0">
                        <a:moveTo>
                          <a:pt x="9813" y="0"/>
                        </a:moveTo>
                        <a:lnTo>
                          <a:pt x="9007" y="284"/>
                        </a:lnTo>
                        <a:lnTo>
                          <a:pt x="568" y="3301"/>
                        </a:lnTo>
                        <a:lnTo>
                          <a:pt x="299" y="5273"/>
                        </a:lnTo>
                        <a:lnTo>
                          <a:pt x="1" y="7513"/>
                        </a:lnTo>
                        <a:lnTo>
                          <a:pt x="8887" y="7349"/>
                        </a:lnTo>
                        <a:lnTo>
                          <a:pt x="9813" y="0"/>
                        </a:ln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96;p62"/>
                  <p:cNvSpPr/>
                  <p:nvPr/>
                </p:nvSpPr>
                <p:spPr>
                  <a:xfrm>
                    <a:off x="-2566500" y="2379950"/>
                    <a:ext cx="218450" cy="143000"/>
                  </a:xfrm>
                  <a:custGeom>
                    <a:avLst/>
                    <a:gdLst/>
                    <a:ahLst/>
                    <a:cxnLst/>
                    <a:rect l="l" t="t" r="r" b="b"/>
                    <a:pathLst>
                      <a:path w="8738" h="5720" extrusionOk="0">
                        <a:moveTo>
                          <a:pt x="8708" y="0"/>
                        </a:moveTo>
                        <a:lnTo>
                          <a:pt x="269" y="3017"/>
                        </a:lnTo>
                        <a:lnTo>
                          <a:pt x="0" y="4989"/>
                        </a:lnTo>
                        <a:cubicBezTo>
                          <a:pt x="314" y="5228"/>
                          <a:pt x="657" y="5392"/>
                          <a:pt x="1031" y="5482"/>
                        </a:cubicBezTo>
                        <a:cubicBezTo>
                          <a:pt x="1604" y="5641"/>
                          <a:pt x="2189" y="5720"/>
                          <a:pt x="2770" y="5720"/>
                        </a:cubicBezTo>
                        <a:cubicBezTo>
                          <a:pt x="4037" y="5720"/>
                          <a:pt x="5288" y="5347"/>
                          <a:pt x="6363" y="4630"/>
                        </a:cubicBezTo>
                        <a:cubicBezTo>
                          <a:pt x="7856" y="3570"/>
                          <a:pt x="8738" y="1837"/>
                          <a:pt x="8708" y="0"/>
                        </a:cubicBezTo>
                        <a:close/>
                      </a:path>
                    </a:pathLst>
                  </a:custGeom>
                  <a:solidFill>
                    <a:srgbClr val="FF8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97;p62"/>
                  <p:cNvSpPr/>
                  <p:nvPr/>
                </p:nvSpPr>
                <p:spPr>
                  <a:xfrm>
                    <a:off x="-2354800" y="2265300"/>
                    <a:ext cx="111675" cy="110275"/>
                  </a:xfrm>
                  <a:custGeom>
                    <a:avLst/>
                    <a:gdLst/>
                    <a:ahLst/>
                    <a:cxnLst/>
                    <a:rect l="l" t="t" r="r" b="b"/>
                    <a:pathLst>
                      <a:path w="4467" h="4411" extrusionOk="0">
                        <a:moveTo>
                          <a:pt x="2604" y="0"/>
                        </a:moveTo>
                        <a:cubicBezTo>
                          <a:pt x="2282" y="0"/>
                          <a:pt x="1959" y="101"/>
                          <a:pt x="1659" y="270"/>
                        </a:cubicBezTo>
                        <a:cubicBezTo>
                          <a:pt x="912" y="718"/>
                          <a:pt x="374" y="1450"/>
                          <a:pt x="165" y="2301"/>
                        </a:cubicBezTo>
                        <a:cubicBezTo>
                          <a:pt x="1" y="3093"/>
                          <a:pt x="180" y="4019"/>
                          <a:pt x="1046" y="4302"/>
                        </a:cubicBezTo>
                        <a:cubicBezTo>
                          <a:pt x="1263" y="4376"/>
                          <a:pt x="1498" y="4410"/>
                          <a:pt x="1737" y="4410"/>
                        </a:cubicBezTo>
                        <a:cubicBezTo>
                          <a:pt x="2422" y="4410"/>
                          <a:pt x="3147" y="4129"/>
                          <a:pt x="3600" y="3675"/>
                        </a:cubicBezTo>
                        <a:cubicBezTo>
                          <a:pt x="4258" y="2973"/>
                          <a:pt x="4467" y="1957"/>
                          <a:pt x="4108" y="1061"/>
                        </a:cubicBezTo>
                        <a:cubicBezTo>
                          <a:pt x="4048" y="927"/>
                          <a:pt x="3974" y="792"/>
                          <a:pt x="3869" y="673"/>
                        </a:cubicBezTo>
                        <a:cubicBezTo>
                          <a:pt x="3496" y="195"/>
                          <a:pt x="3051" y="0"/>
                          <a:pt x="2604"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98;p62"/>
                  <p:cNvSpPr/>
                  <p:nvPr/>
                </p:nvSpPr>
                <p:spPr>
                  <a:xfrm>
                    <a:off x="-2313350" y="2305350"/>
                    <a:ext cx="32150" cy="31300"/>
                  </a:xfrm>
                  <a:custGeom>
                    <a:avLst/>
                    <a:gdLst/>
                    <a:ahLst/>
                    <a:cxnLst/>
                    <a:rect l="l" t="t" r="r" b="b"/>
                    <a:pathLst>
                      <a:path w="1286" h="1252" extrusionOk="0">
                        <a:moveTo>
                          <a:pt x="1181" y="0"/>
                        </a:moveTo>
                        <a:cubicBezTo>
                          <a:pt x="1167" y="0"/>
                          <a:pt x="1152" y="4"/>
                          <a:pt x="1136" y="12"/>
                        </a:cubicBezTo>
                        <a:cubicBezTo>
                          <a:pt x="598" y="176"/>
                          <a:pt x="180" y="594"/>
                          <a:pt x="16" y="1132"/>
                        </a:cubicBezTo>
                        <a:cubicBezTo>
                          <a:pt x="1" y="1177"/>
                          <a:pt x="31" y="1237"/>
                          <a:pt x="90" y="1252"/>
                        </a:cubicBezTo>
                        <a:lnTo>
                          <a:pt x="120" y="1252"/>
                        </a:lnTo>
                        <a:cubicBezTo>
                          <a:pt x="165" y="1252"/>
                          <a:pt x="195" y="1222"/>
                          <a:pt x="210" y="1177"/>
                        </a:cubicBezTo>
                        <a:cubicBezTo>
                          <a:pt x="359" y="714"/>
                          <a:pt x="733" y="355"/>
                          <a:pt x="1196" y="206"/>
                        </a:cubicBezTo>
                        <a:cubicBezTo>
                          <a:pt x="1255" y="191"/>
                          <a:pt x="1285" y="131"/>
                          <a:pt x="1270" y="72"/>
                        </a:cubicBezTo>
                        <a:cubicBezTo>
                          <a:pt x="1248" y="28"/>
                          <a:pt x="1219" y="0"/>
                          <a:pt x="1181" y="0"/>
                        </a:cubicBezTo>
                        <a:close/>
                      </a:path>
                    </a:pathLst>
                  </a:custGeom>
                  <a:solidFill>
                    <a:srgbClr val="0E1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99;p62"/>
                  <p:cNvSpPr/>
                  <p:nvPr/>
                </p:nvSpPr>
                <p:spPr>
                  <a:xfrm>
                    <a:off x="-2716600" y="2017750"/>
                    <a:ext cx="432775" cy="463525"/>
                  </a:xfrm>
                  <a:custGeom>
                    <a:avLst/>
                    <a:gdLst/>
                    <a:ahLst/>
                    <a:cxnLst/>
                    <a:rect l="l" t="t" r="r" b="b"/>
                    <a:pathLst>
                      <a:path w="17311" h="18541" extrusionOk="0">
                        <a:moveTo>
                          <a:pt x="9574" y="0"/>
                        </a:moveTo>
                        <a:cubicBezTo>
                          <a:pt x="5750" y="0"/>
                          <a:pt x="2584" y="2674"/>
                          <a:pt x="1957" y="6169"/>
                        </a:cubicBezTo>
                        <a:lnTo>
                          <a:pt x="1942" y="6169"/>
                        </a:lnTo>
                        <a:cubicBezTo>
                          <a:pt x="1942" y="6169"/>
                          <a:pt x="0" y="17729"/>
                          <a:pt x="6751" y="18431"/>
                        </a:cubicBezTo>
                        <a:cubicBezTo>
                          <a:pt x="7436" y="18505"/>
                          <a:pt x="8074" y="18541"/>
                          <a:pt x="8667" y="18541"/>
                        </a:cubicBezTo>
                        <a:cubicBezTo>
                          <a:pt x="13840" y="18541"/>
                          <a:pt x="15626" y="15805"/>
                          <a:pt x="16041" y="11531"/>
                        </a:cubicBezTo>
                        <a:cubicBezTo>
                          <a:pt x="16415" y="10993"/>
                          <a:pt x="16713" y="10396"/>
                          <a:pt x="16922" y="9783"/>
                        </a:cubicBezTo>
                        <a:cubicBezTo>
                          <a:pt x="17176" y="9022"/>
                          <a:pt x="17311" y="8230"/>
                          <a:pt x="17311" y="7424"/>
                        </a:cubicBezTo>
                        <a:cubicBezTo>
                          <a:pt x="17311" y="3466"/>
                          <a:pt x="14055" y="210"/>
                          <a:pt x="9962" y="15"/>
                        </a:cubicBezTo>
                        <a:cubicBezTo>
                          <a:pt x="9843" y="0"/>
                          <a:pt x="9708" y="0"/>
                          <a:pt x="9574"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200;p62"/>
                  <p:cNvSpPr/>
                  <p:nvPr/>
                </p:nvSpPr>
                <p:spPr>
                  <a:xfrm>
                    <a:off x="-2503775" y="2234675"/>
                    <a:ext cx="38475" cy="37775"/>
                  </a:xfrm>
                  <a:custGeom>
                    <a:avLst/>
                    <a:gdLst/>
                    <a:ahLst/>
                    <a:cxnLst/>
                    <a:rect l="l" t="t" r="r" b="b"/>
                    <a:pathLst>
                      <a:path w="1539" h="1511" extrusionOk="0">
                        <a:moveTo>
                          <a:pt x="780" y="1"/>
                        </a:moveTo>
                        <a:cubicBezTo>
                          <a:pt x="374" y="1"/>
                          <a:pt x="45" y="324"/>
                          <a:pt x="15" y="733"/>
                        </a:cubicBezTo>
                        <a:cubicBezTo>
                          <a:pt x="0" y="1136"/>
                          <a:pt x="329" y="1495"/>
                          <a:pt x="732" y="1510"/>
                        </a:cubicBezTo>
                        <a:cubicBezTo>
                          <a:pt x="741" y="1510"/>
                          <a:pt x="751" y="1510"/>
                          <a:pt x="760" y="1510"/>
                        </a:cubicBezTo>
                        <a:cubicBezTo>
                          <a:pt x="1165" y="1510"/>
                          <a:pt x="1495" y="1187"/>
                          <a:pt x="1524" y="793"/>
                        </a:cubicBezTo>
                        <a:cubicBezTo>
                          <a:pt x="1539" y="375"/>
                          <a:pt x="1210" y="16"/>
                          <a:pt x="807" y="1"/>
                        </a:cubicBezTo>
                        <a:cubicBezTo>
                          <a:pt x="798" y="1"/>
                          <a:pt x="789"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01;p62"/>
                  <p:cNvSpPr/>
                  <p:nvPr/>
                </p:nvSpPr>
                <p:spPr>
                  <a:xfrm>
                    <a:off x="-2638197" y="2228307"/>
                    <a:ext cx="35125" cy="34775"/>
                  </a:xfrm>
                  <a:custGeom>
                    <a:avLst/>
                    <a:gdLst/>
                    <a:ahLst/>
                    <a:cxnLst/>
                    <a:rect l="l" t="t" r="r" b="b"/>
                    <a:pathLst>
                      <a:path w="1405" h="1391" extrusionOk="0">
                        <a:moveTo>
                          <a:pt x="704" y="1"/>
                        </a:moveTo>
                        <a:cubicBezTo>
                          <a:pt x="329" y="1"/>
                          <a:pt x="30" y="294"/>
                          <a:pt x="15" y="673"/>
                        </a:cubicBezTo>
                        <a:cubicBezTo>
                          <a:pt x="0" y="1062"/>
                          <a:pt x="299" y="1375"/>
                          <a:pt x="672" y="1390"/>
                        </a:cubicBezTo>
                        <a:cubicBezTo>
                          <a:pt x="682" y="1391"/>
                          <a:pt x="691" y="1391"/>
                          <a:pt x="700" y="1391"/>
                        </a:cubicBezTo>
                        <a:cubicBezTo>
                          <a:pt x="1075" y="1391"/>
                          <a:pt x="1375" y="1098"/>
                          <a:pt x="1389" y="733"/>
                        </a:cubicBezTo>
                        <a:cubicBezTo>
                          <a:pt x="1404" y="345"/>
                          <a:pt x="1105" y="16"/>
                          <a:pt x="732" y="1"/>
                        </a:cubicBezTo>
                        <a:cubicBezTo>
                          <a:pt x="723" y="1"/>
                          <a:pt x="713" y="1"/>
                          <a:pt x="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202;p62"/>
                  <p:cNvSpPr/>
                  <p:nvPr/>
                </p:nvSpPr>
                <p:spPr>
                  <a:xfrm>
                    <a:off x="-2506400" y="2192850"/>
                    <a:ext cx="48200" cy="23175"/>
                  </a:xfrm>
                  <a:custGeom>
                    <a:avLst/>
                    <a:gdLst/>
                    <a:ahLst/>
                    <a:cxnLst/>
                    <a:rect l="l" t="t" r="r" b="b"/>
                    <a:pathLst>
                      <a:path w="1928" h="927" extrusionOk="0">
                        <a:moveTo>
                          <a:pt x="1011" y="1"/>
                        </a:moveTo>
                        <a:cubicBezTo>
                          <a:pt x="724" y="1"/>
                          <a:pt x="437" y="91"/>
                          <a:pt x="195" y="270"/>
                        </a:cubicBezTo>
                        <a:cubicBezTo>
                          <a:pt x="91" y="330"/>
                          <a:pt x="31" y="420"/>
                          <a:pt x="1" y="539"/>
                        </a:cubicBezTo>
                        <a:cubicBezTo>
                          <a:pt x="16" y="673"/>
                          <a:pt x="91" y="778"/>
                          <a:pt x="210" y="823"/>
                        </a:cubicBezTo>
                        <a:cubicBezTo>
                          <a:pt x="344" y="883"/>
                          <a:pt x="479" y="912"/>
                          <a:pt x="628" y="912"/>
                        </a:cubicBezTo>
                        <a:cubicBezTo>
                          <a:pt x="712" y="921"/>
                          <a:pt x="797" y="926"/>
                          <a:pt x="883" y="926"/>
                        </a:cubicBezTo>
                        <a:cubicBezTo>
                          <a:pt x="1225" y="926"/>
                          <a:pt x="1569" y="850"/>
                          <a:pt x="1808" y="659"/>
                        </a:cubicBezTo>
                        <a:cubicBezTo>
                          <a:pt x="1838" y="614"/>
                          <a:pt x="1883" y="569"/>
                          <a:pt x="1898" y="524"/>
                        </a:cubicBezTo>
                        <a:cubicBezTo>
                          <a:pt x="1928" y="405"/>
                          <a:pt x="1868" y="285"/>
                          <a:pt x="1763" y="225"/>
                        </a:cubicBezTo>
                        <a:cubicBezTo>
                          <a:pt x="1535" y="76"/>
                          <a:pt x="1273"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203;p62"/>
                  <p:cNvSpPr/>
                  <p:nvPr/>
                </p:nvSpPr>
                <p:spPr>
                  <a:xfrm>
                    <a:off x="-2639697" y="2186192"/>
                    <a:ext cx="46700" cy="24175"/>
                  </a:xfrm>
                  <a:custGeom>
                    <a:avLst/>
                    <a:gdLst/>
                    <a:ahLst/>
                    <a:cxnLst/>
                    <a:rect l="l" t="t" r="r" b="b"/>
                    <a:pathLst>
                      <a:path w="1868" h="967" extrusionOk="0">
                        <a:moveTo>
                          <a:pt x="980" y="0"/>
                        </a:moveTo>
                        <a:cubicBezTo>
                          <a:pt x="699" y="0"/>
                          <a:pt x="420" y="94"/>
                          <a:pt x="194" y="281"/>
                        </a:cubicBezTo>
                        <a:cubicBezTo>
                          <a:pt x="90" y="341"/>
                          <a:pt x="30" y="445"/>
                          <a:pt x="0" y="565"/>
                        </a:cubicBezTo>
                        <a:cubicBezTo>
                          <a:pt x="15" y="699"/>
                          <a:pt x="90" y="804"/>
                          <a:pt x="209" y="863"/>
                        </a:cubicBezTo>
                        <a:cubicBezTo>
                          <a:pt x="344" y="923"/>
                          <a:pt x="478" y="953"/>
                          <a:pt x="613" y="953"/>
                        </a:cubicBezTo>
                        <a:cubicBezTo>
                          <a:pt x="692" y="962"/>
                          <a:pt x="774" y="967"/>
                          <a:pt x="857" y="967"/>
                        </a:cubicBezTo>
                        <a:cubicBezTo>
                          <a:pt x="1191" y="967"/>
                          <a:pt x="1532" y="888"/>
                          <a:pt x="1748" y="684"/>
                        </a:cubicBezTo>
                        <a:cubicBezTo>
                          <a:pt x="1793" y="639"/>
                          <a:pt x="1837" y="594"/>
                          <a:pt x="1852" y="535"/>
                        </a:cubicBezTo>
                        <a:cubicBezTo>
                          <a:pt x="1867" y="415"/>
                          <a:pt x="1822" y="296"/>
                          <a:pt x="1718" y="236"/>
                        </a:cubicBezTo>
                        <a:cubicBezTo>
                          <a:pt x="1497" y="79"/>
                          <a:pt x="1237" y="0"/>
                          <a:pt x="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204;p62"/>
                  <p:cNvSpPr/>
                  <p:nvPr/>
                </p:nvSpPr>
                <p:spPr>
                  <a:xfrm>
                    <a:off x="-2494075" y="2009400"/>
                    <a:ext cx="228175" cy="287425"/>
                  </a:xfrm>
                  <a:custGeom>
                    <a:avLst/>
                    <a:gdLst/>
                    <a:ahLst/>
                    <a:cxnLst/>
                    <a:rect l="l" t="t" r="r" b="b"/>
                    <a:pathLst>
                      <a:path w="9127" h="11497" extrusionOk="0">
                        <a:moveTo>
                          <a:pt x="533" y="1"/>
                        </a:moveTo>
                        <a:cubicBezTo>
                          <a:pt x="440" y="1"/>
                          <a:pt x="348" y="3"/>
                          <a:pt x="255" y="6"/>
                        </a:cubicBezTo>
                        <a:cubicBezTo>
                          <a:pt x="1" y="1141"/>
                          <a:pt x="61" y="2321"/>
                          <a:pt x="434" y="3426"/>
                        </a:cubicBezTo>
                        <a:cubicBezTo>
                          <a:pt x="807" y="4516"/>
                          <a:pt x="1345" y="5532"/>
                          <a:pt x="2047" y="6458"/>
                        </a:cubicBezTo>
                        <a:cubicBezTo>
                          <a:pt x="3093" y="7892"/>
                          <a:pt x="4422" y="9206"/>
                          <a:pt x="6080" y="9819"/>
                        </a:cubicBezTo>
                        <a:cubicBezTo>
                          <a:pt x="6095" y="10341"/>
                          <a:pt x="6139" y="10864"/>
                          <a:pt x="6199" y="11387"/>
                        </a:cubicBezTo>
                        <a:cubicBezTo>
                          <a:pt x="6199" y="11417"/>
                          <a:pt x="6214" y="11447"/>
                          <a:pt x="6229" y="11462"/>
                        </a:cubicBezTo>
                        <a:cubicBezTo>
                          <a:pt x="6248" y="11487"/>
                          <a:pt x="6272" y="11496"/>
                          <a:pt x="6298" y="11496"/>
                        </a:cubicBezTo>
                        <a:cubicBezTo>
                          <a:pt x="6334" y="11496"/>
                          <a:pt x="6374" y="11479"/>
                          <a:pt x="6408" y="11462"/>
                        </a:cubicBezTo>
                        <a:lnTo>
                          <a:pt x="8723" y="10207"/>
                        </a:lnTo>
                        <a:cubicBezTo>
                          <a:pt x="9097" y="9400"/>
                          <a:pt x="9067" y="8534"/>
                          <a:pt x="9097" y="7653"/>
                        </a:cubicBezTo>
                        <a:cubicBezTo>
                          <a:pt x="9127" y="7115"/>
                          <a:pt x="9112" y="6578"/>
                          <a:pt x="9067" y="6040"/>
                        </a:cubicBezTo>
                        <a:cubicBezTo>
                          <a:pt x="8858" y="4546"/>
                          <a:pt x="7962" y="3187"/>
                          <a:pt x="6782" y="2246"/>
                        </a:cubicBezTo>
                        <a:cubicBezTo>
                          <a:pt x="5602" y="1290"/>
                          <a:pt x="4168" y="708"/>
                          <a:pt x="2704" y="319"/>
                        </a:cubicBezTo>
                        <a:cubicBezTo>
                          <a:pt x="2001" y="107"/>
                          <a:pt x="1273"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05;p62"/>
                  <p:cNvSpPr/>
                  <p:nvPr/>
                </p:nvSpPr>
                <p:spPr>
                  <a:xfrm>
                    <a:off x="-3500750" y="1861675"/>
                    <a:ext cx="1401025" cy="1516125"/>
                  </a:xfrm>
                  <a:custGeom>
                    <a:avLst/>
                    <a:gdLst/>
                    <a:ahLst/>
                    <a:cxnLst/>
                    <a:rect l="l" t="t" r="r" b="b"/>
                    <a:pathLst>
                      <a:path w="56041" h="60645" extrusionOk="0">
                        <a:moveTo>
                          <a:pt x="11158" y="0"/>
                        </a:moveTo>
                        <a:cubicBezTo>
                          <a:pt x="11158" y="0"/>
                          <a:pt x="1" y="17326"/>
                          <a:pt x="1927" y="23927"/>
                        </a:cubicBezTo>
                        <a:cubicBezTo>
                          <a:pt x="3869" y="30529"/>
                          <a:pt x="24376" y="40103"/>
                          <a:pt x="24376" y="40103"/>
                        </a:cubicBezTo>
                        <a:cubicBezTo>
                          <a:pt x="23121" y="49781"/>
                          <a:pt x="26766" y="58549"/>
                          <a:pt x="26766" y="58549"/>
                        </a:cubicBezTo>
                        <a:cubicBezTo>
                          <a:pt x="29751" y="60155"/>
                          <a:pt x="34184" y="60645"/>
                          <a:pt x="38474" y="60645"/>
                        </a:cubicBezTo>
                        <a:cubicBezTo>
                          <a:pt x="45151" y="60645"/>
                          <a:pt x="51485" y="59460"/>
                          <a:pt x="51485" y="59460"/>
                        </a:cubicBezTo>
                        <a:cubicBezTo>
                          <a:pt x="51485" y="59460"/>
                          <a:pt x="56040" y="40671"/>
                          <a:pt x="54905" y="37146"/>
                        </a:cubicBezTo>
                        <a:cubicBezTo>
                          <a:pt x="53755" y="33606"/>
                          <a:pt x="47721" y="29275"/>
                          <a:pt x="47153" y="28363"/>
                        </a:cubicBezTo>
                        <a:cubicBezTo>
                          <a:pt x="46586" y="27452"/>
                          <a:pt x="46586" y="25406"/>
                          <a:pt x="46586" y="25406"/>
                        </a:cubicBezTo>
                        <a:lnTo>
                          <a:pt x="36564" y="25630"/>
                        </a:lnTo>
                        <a:cubicBezTo>
                          <a:pt x="35895" y="27647"/>
                          <a:pt x="35019" y="28367"/>
                          <a:pt x="33525" y="28367"/>
                        </a:cubicBezTo>
                        <a:cubicBezTo>
                          <a:pt x="33017" y="28367"/>
                          <a:pt x="32437" y="28284"/>
                          <a:pt x="31769" y="28139"/>
                        </a:cubicBezTo>
                        <a:cubicBezTo>
                          <a:pt x="29156" y="27572"/>
                          <a:pt x="12756" y="19372"/>
                          <a:pt x="12293" y="18117"/>
                        </a:cubicBezTo>
                        <a:cubicBezTo>
                          <a:pt x="11830" y="16863"/>
                          <a:pt x="17774" y="2166"/>
                          <a:pt x="17774" y="2166"/>
                        </a:cubicBezTo>
                        <a:lnTo>
                          <a:pt x="111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06;p62"/>
                  <p:cNvSpPr/>
                  <p:nvPr/>
                </p:nvSpPr>
                <p:spPr>
                  <a:xfrm>
                    <a:off x="-2507125" y="2773125"/>
                    <a:ext cx="415600" cy="648675"/>
                  </a:xfrm>
                  <a:custGeom>
                    <a:avLst/>
                    <a:gdLst/>
                    <a:ahLst/>
                    <a:cxnLst/>
                    <a:rect l="l" t="t" r="r" b="b"/>
                    <a:pathLst>
                      <a:path w="16624" h="25947" extrusionOk="0">
                        <a:moveTo>
                          <a:pt x="14562" y="1"/>
                        </a:moveTo>
                        <a:lnTo>
                          <a:pt x="8872" y="8828"/>
                        </a:lnTo>
                        <a:lnTo>
                          <a:pt x="6691" y="2794"/>
                        </a:lnTo>
                        <a:lnTo>
                          <a:pt x="0" y="4855"/>
                        </a:lnTo>
                        <a:cubicBezTo>
                          <a:pt x="0" y="4855"/>
                          <a:pt x="229" y="25946"/>
                          <a:pt x="8052" y="25946"/>
                        </a:cubicBezTo>
                        <a:cubicBezTo>
                          <a:pt x="8227" y="25946"/>
                          <a:pt x="8406" y="25936"/>
                          <a:pt x="8588" y="25914"/>
                        </a:cubicBezTo>
                        <a:cubicBezTo>
                          <a:pt x="13816" y="25287"/>
                          <a:pt x="15130" y="20836"/>
                          <a:pt x="15877" y="11217"/>
                        </a:cubicBezTo>
                        <a:cubicBezTo>
                          <a:pt x="16624" y="1584"/>
                          <a:pt x="14562" y="1"/>
                          <a:pt x="14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07;p62"/>
                  <p:cNvSpPr/>
                  <p:nvPr/>
                </p:nvSpPr>
                <p:spPr>
                  <a:xfrm>
                    <a:off x="-2930575" y="2753050"/>
                    <a:ext cx="102350" cy="575350"/>
                  </a:xfrm>
                  <a:custGeom>
                    <a:avLst/>
                    <a:gdLst/>
                    <a:ahLst/>
                    <a:cxnLst/>
                    <a:rect l="l" t="t" r="r" b="b"/>
                    <a:pathLst>
                      <a:path w="4094" h="23014" extrusionOk="0">
                        <a:moveTo>
                          <a:pt x="3209" y="0"/>
                        </a:moveTo>
                        <a:cubicBezTo>
                          <a:pt x="3167" y="0"/>
                          <a:pt x="3129" y="28"/>
                          <a:pt x="3107" y="72"/>
                        </a:cubicBezTo>
                        <a:cubicBezTo>
                          <a:pt x="3078" y="132"/>
                          <a:pt x="1" y="6957"/>
                          <a:pt x="1345" y="13648"/>
                        </a:cubicBezTo>
                        <a:cubicBezTo>
                          <a:pt x="2704" y="20340"/>
                          <a:pt x="3854" y="22924"/>
                          <a:pt x="3869" y="22939"/>
                        </a:cubicBezTo>
                        <a:cubicBezTo>
                          <a:pt x="3884" y="22983"/>
                          <a:pt x="3914" y="22998"/>
                          <a:pt x="3959" y="23013"/>
                        </a:cubicBezTo>
                        <a:cubicBezTo>
                          <a:pt x="3974" y="22998"/>
                          <a:pt x="3989" y="22998"/>
                          <a:pt x="4004" y="22983"/>
                        </a:cubicBezTo>
                        <a:cubicBezTo>
                          <a:pt x="4063" y="22968"/>
                          <a:pt x="4093" y="22894"/>
                          <a:pt x="4063" y="22849"/>
                        </a:cubicBezTo>
                        <a:cubicBezTo>
                          <a:pt x="4048" y="22819"/>
                          <a:pt x="2913" y="20235"/>
                          <a:pt x="1569" y="13604"/>
                        </a:cubicBezTo>
                        <a:cubicBezTo>
                          <a:pt x="225" y="6972"/>
                          <a:pt x="3272" y="221"/>
                          <a:pt x="3302" y="161"/>
                        </a:cubicBezTo>
                        <a:cubicBezTo>
                          <a:pt x="3331" y="102"/>
                          <a:pt x="3302" y="42"/>
                          <a:pt x="3257" y="12"/>
                        </a:cubicBezTo>
                        <a:cubicBezTo>
                          <a:pt x="3241" y="4"/>
                          <a:pt x="3225" y="0"/>
                          <a:pt x="3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08;p62"/>
                  <p:cNvSpPr/>
                  <p:nvPr/>
                </p:nvSpPr>
                <p:spPr>
                  <a:xfrm>
                    <a:off x="-2524325" y="2509325"/>
                    <a:ext cx="173300" cy="369125"/>
                  </a:xfrm>
                  <a:custGeom>
                    <a:avLst/>
                    <a:gdLst/>
                    <a:ahLst/>
                    <a:cxnLst/>
                    <a:rect l="l" t="t" r="r" b="b"/>
                    <a:pathLst>
                      <a:path w="6932" h="14765" extrusionOk="0">
                        <a:moveTo>
                          <a:pt x="4109" y="0"/>
                        </a:moveTo>
                        <a:cubicBezTo>
                          <a:pt x="4094" y="0"/>
                          <a:pt x="4079" y="3"/>
                          <a:pt x="4064" y="8"/>
                        </a:cubicBezTo>
                        <a:cubicBezTo>
                          <a:pt x="3376" y="232"/>
                          <a:pt x="3526" y="5101"/>
                          <a:pt x="3526" y="5101"/>
                        </a:cubicBezTo>
                        <a:cubicBezTo>
                          <a:pt x="3526" y="5101"/>
                          <a:pt x="3259" y="3360"/>
                          <a:pt x="2725" y="3360"/>
                        </a:cubicBezTo>
                        <a:cubicBezTo>
                          <a:pt x="2680" y="3360"/>
                          <a:pt x="2633" y="3372"/>
                          <a:pt x="2585" y="3398"/>
                        </a:cubicBezTo>
                        <a:cubicBezTo>
                          <a:pt x="1973" y="3757"/>
                          <a:pt x="2092" y="5534"/>
                          <a:pt x="2092" y="5534"/>
                        </a:cubicBezTo>
                        <a:cubicBezTo>
                          <a:pt x="1" y="6684"/>
                          <a:pt x="733" y="9656"/>
                          <a:pt x="733" y="9656"/>
                        </a:cubicBezTo>
                        <a:cubicBezTo>
                          <a:pt x="733" y="9656"/>
                          <a:pt x="419" y="11016"/>
                          <a:pt x="733" y="12255"/>
                        </a:cubicBezTo>
                        <a:cubicBezTo>
                          <a:pt x="1046" y="13480"/>
                          <a:pt x="1928" y="14765"/>
                          <a:pt x="1928" y="14765"/>
                        </a:cubicBezTo>
                        <a:lnTo>
                          <a:pt x="6080" y="13689"/>
                        </a:lnTo>
                        <a:cubicBezTo>
                          <a:pt x="6080" y="13689"/>
                          <a:pt x="6767" y="9970"/>
                          <a:pt x="6842" y="9283"/>
                        </a:cubicBezTo>
                        <a:cubicBezTo>
                          <a:pt x="6931" y="8581"/>
                          <a:pt x="5542" y="6415"/>
                          <a:pt x="5229" y="5758"/>
                        </a:cubicBezTo>
                        <a:cubicBezTo>
                          <a:pt x="4922" y="5115"/>
                          <a:pt x="4772" y="0"/>
                          <a:pt x="4109" y="0"/>
                        </a:cubicBezTo>
                        <a:close/>
                      </a:path>
                    </a:pathLst>
                  </a:custGeom>
                  <a:solidFill>
                    <a:srgbClr val="FF9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09;p62"/>
                  <p:cNvSpPr/>
                  <p:nvPr/>
                </p:nvSpPr>
                <p:spPr>
                  <a:xfrm>
                    <a:off x="-2516100" y="2629750"/>
                    <a:ext cx="86650" cy="129225"/>
                  </a:xfrm>
                  <a:custGeom>
                    <a:avLst/>
                    <a:gdLst/>
                    <a:ahLst/>
                    <a:cxnLst/>
                    <a:rect l="l" t="t" r="r" b="b"/>
                    <a:pathLst>
                      <a:path w="3466" h="5169" extrusionOk="0">
                        <a:moveTo>
                          <a:pt x="3376" y="0"/>
                        </a:moveTo>
                        <a:cubicBezTo>
                          <a:pt x="3331" y="15"/>
                          <a:pt x="2077" y="209"/>
                          <a:pt x="1375" y="852"/>
                        </a:cubicBezTo>
                        <a:cubicBezTo>
                          <a:pt x="807" y="1389"/>
                          <a:pt x="419" y="2091"/>
                          <a:pt x="284" y="2853"/>
                        </a:cubicBezTo>
                        <a:cubicBezTo>
                          <a:pt x="150" y="3540"/>
                          <a:pt x="1" y="4720"/>
                          <a:pt x="583" y="5078"/>
                        </a:cubicBezTo>
                        <a:cubicBezTo>
                          <a:pt x="673" y="5138"/>
                          <a:pt x="762" y="5168"/>
                          <a:pt x="867" y="5168"/>
                        </a:cubicBezTo>
                        <a:cubicBezTo>
                          <a:pt x="912" y="5168"/>
                          <a:pt x="971" y="5153"/>
                          <a:pt x="1016" y="5138"/>
                        </a:cubicBezTo>
                        <a:cubicBezTo>
                          <a:pt x="1181" y="5064"/>
                          <a:pt x="1315" y="4929"/>
                          <a:pt x="1375" y="4765"/>
                        </a:cubicBezTo>
                        <a:cubicBezTo>
                          <a:pt x="1375" y="4720"/>
                          <a:pt x="1360" y="4690"/>
                          <a:pt x="1330" y="4675"/>
                        </a:cubicBezTo>
                        <a:cubicBezTo>
                          <a:pt x="1319" y="4671"/>
                          <a:pt x="1307" y="4670"/>
                          <a:pt x="1297" y="4670"/>
                        </a:cubicBezTo>
                        <a:cubicBezTo>
                          <a:pt x="1265" y="4670"/>
                          <a:pt x="1240" y="4686"/>
                          <a:pt x="1240" y="4720"/>
                        </a:cubicBezTo>
                        <a:cubicBezTo>
                          <a:pt x="1195" y="4839"/>
                          <a:pt x="1091" y="4944"/>
                          <a:pt x="971" y="5004"/>
                        </a:cubicBezTo>
                        <a:cubicBezTo>
                          <a:pt x="937" y="5014"/>
                          <a:pt x="900" y="5019"/>
                          <a:pt x="864" y="5019"/>
                        </a:cubicBezTo>
                        <a:cubicBezTo>
                          <a:pt x="791" y="5019"/>
                          <a:pt x="717" y="4999"/>
                          <a:pt x="658" y="4959"/>
                        </a:cubicBezTo>
                        <a:cubicBezTo>
                          <a:pt x="135" y="4630"/>
                          <a:pt x="314" y="3406"/>
                          <a:pt x="419" y="2883"/>
                        </a:cubicBezTo>
                        <a:cubicBezTo>
                          <a:pt x="553" y="2151"/>
                          <a:pt x="927" y="1479"/>
                          <a:pt x="1464" y="971"/>
                        </a:cubicBezTo>
                        <a:cubicBezTo>
                          <a:pt x="2136" y="344"/>
                          <a:pt x="3391" y="150"/>
                          <a:pt x="3406" y="150"/>
                        </a:cubicBezTo>
                        <a:cubicBezTo>
                          <a:pt x="3436" y="135"/>
                          <a:pt x="3466" y="105"/>
                          <a:pt x="3466" y="60"/>
                        </a:cubicBezTo>
                        <a:cubicBezTo>
                          <a:pt x="3451" y="15"/>
                          <a:pt x="3421" y="0"/>
                          <a:pt x="3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10;p62"/>
                  <p:cNvSpPr/>
                  <p:nvPr/>
                </p:nvSpPr>
                <p:spPr>
                  <a:xfrm>
                    <a:off x="-2490325" y="2645800"/>
                    <a:ext cx="68350" cy="110175"/>
                  </a:xfrm>
                  <a:custGeom>
                    <a:avLst/>
                    <a:gdLst/>
                    <a:ahLst/>
                    <a:cxnLst/>
                    <a:rect l="l" t="t" r="r" b="b"/>
                    <a:pathLst>
                      <a:path w="2734" h="4407" extrusionOk="0">
                        <a:moveTo>
                          <a:pt x="2629" y="1"/>
                        </a:moveTo>
                        <a:cubicBezTo>
                          <a:pt x="2554" y="15"/>
                          <a:pt x="792" y="434"/>
                          <a:pt x="403" y="1733"/>
                        </a:cubicBezTo>
                        <a:cubicBezTo>
                          <a:pt x="150" y="2584"/>
                          <a:pt x="0" y="3675"/>
                          <a:pt x="299" y="4168"/>
                        </a:cubicBezTo>
                        <a:cubicBezTo>
                          <a:pt x="388" y="4287"/>
                          <a:pt x="508" y="4377"/>
                          <a:pt x="672" y="4407"/>
                        </a:cubicBezTo>
                        <a:lnTo>
                          <a:pt x="777" y="4407"/>
                        </a:lnTo>
                        <a:cubicBezTo>
                          <a:pt x="1240" y="4407"/>
                          <a:pt x="1434" y="3988"/>
                          <a:pt x="1479" y="3779"/>
                        </a:cubicBezTo>
                        <a:cubicBezTo>
                          <a:pt x="1479" y="3734"/>
                          <a:pt x="1449" y="3705"/>
                          <a:pt x="1419" y="3690"/>
                        </a:cubicBezTo>
                        <a:cubicBezTo>
                          <a:pt x="1374" y="3690"/>
                          <a:pt x="1344" y="3720"/>
                          <a:pt x="1329" y="3749"/>
                        </a:cubicBezTo>
                        <a:cubicBezTo>
                          <a:pt x="1329" y="3777"/>
                          <a:pt x="1237" y="4279"/>
                          <a:pt x="782" y="4279"/>
                        </a:cubicBezTo>
                        <a:cubicBezTo>
                          <a:pt x="752" y="4279"/>
                          <a:pt x="720" y="4277"/>
                          <a:pt x="687" y="4272"/>
                        </a:cubicBezTo>
                        <a:cubicBezTo>
                          <a:pt x="583" y="4257"/>
                          <a:pt x="478" y="4183"/>
                          <a:pt x="433" y="4093"/>
                        </a:cubicBezTo>
                        <a:cubicBezTo>
                          <a:pt x="194" y="3720"/>
                          <a:pt x="239" y="2808"/>
                          <a:pt x="538" y="1778"/>
                        </a:cubicBezTo>
                        <a:cubicBezTo>
                          <a:pt x="911" y="553"/>
                          <a:pt x="2644" y="150"/>
                          <a:pt x="2659" y="150"/>
                        </a:cubicBezTo>
                        <a:cubicBezTo>
                          <a:pt x="2704" y="135"/>
                          <a:pt x="2733" y="90"/>
                          <a:pt x="2718" y="60"/>
                        </a:cubicBezTo>
                        <a:cubicBezTo>
                          <a:pt x="2704" y="15"/>
                          <a:pt x="2674" y="1"/>
                          <a:pt x="2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11;p62"/>
                  <p:cNvSpPr/>
                  <p:nvPr/>
                </p:nvSpPr>
                <p:spPr>
                  <a:xfrm>
                    <a:off x="-2459350" y="2662050"/>
                    <a:ext cx="48200" cy="91675"/>
                  </a:xfrm>
                  <a:custGeom>
                    <a:avLst/>
                    <a:gdLst/>
                    <a:ahLst/>
                    <a:cxnLst/>
                    <a:rect l="l" t="t" r="r" b="b"/>
                    <a:pathLst>
                      <a:path w="1928" h="3667" extrusionOk="0">
                        <a:moveTo>
                          <a:pt x="1725" y="1"/>
                        </a:moveTo>
                        <a:cubicBezTo>
                          <a:pt x="1488" y="1"/>
                          <a:pt x="996" y="147"/>
                          <a:pt x="553" y="1188"/>
                        </a:cubicBezTo>
                        <a:cubicBezTo>
                          <a:pt x="120" y="2218"/>
                          <a:pt x="1" y="2905"/>
                          <a:pt x="165" y="3294"/>
                        </a:cubicBezTo>
                        <a:cubicBezTo>
                          <a:pt x="225" y="3458"/>
                          <a:pt x="359" y="3577"/>
                          <a:pt x="524" y="3637"/>
                        </a:cubicBezTo>
                        <a:cubicBezTo>
                          <a:pt x="553" y="3652"/>
                          <a:pt x="598" y="3667"/>
                          <a:pt x="628" y="3667"/>
                        </a:cubicBezTo>
                        <a:cubicBezTo>
                          <a:pt x="987" y="3667"/>
                          <a:pt x="1270" y="2980"/>
                          <a:pt x="1509" y="2427"/>
                        </a:cubicBezTo>
                        <a:lnTo>
                          <a:pt x="1599" y="2203"/>
                        </a:lnTo>
                        <a:cubicBezTo>
                          <a:pt x="1629" y="2173"/>
                          <a:pt x="1599" y="2129"/>
                          <a:pt x="1569" y="2114"/>
                        </a:cubicBezTo>
                        <a:cubicBezTo>
                          <a:pt x="1561" y="2110"/>
                          <a:pt x="1552" y="2108"/>
                          <a:pt x="1543" y="2108"/>
                        </a:cubicBezTo>
                        <a:cubicBezTo>
                          <a:pt x="1517" y="2108"/>
                          <a:pt x="1490" y="2122"/>
                          <a:pt x="1479" y="2144"/>
                        </a:cubicBezTo>
                        <a:lnTo>
                          <a:pt x="1375" y="2368"/>
                        </a:lnTo>
                        <a:cubicBezTo>
                          <a:pt x="1193" y="2802"/>
                          <a:pt x="892" y="3512"/>
                          <a:pt x="634" y="3512"/>
                        </a:cubicBezTo>
                        <a:cubicBezTo>
                          <a:pt x="617" y="3512"/>
                          <a:pt x="600" y="3509"/>
                          <a:pt x="583" y="3503"/>
                        </a:cubicBezTo>
                        <a:cubicBezTo>
                          <a:pt x="464" y="3458"/>
                          <a:pt x="359" y="3368"/>
                          <a:pt x="300" y="3234"/>
                        </a:cubicBezTo>
                        <a:cubicBezTo>
                          <a:pt x="150" y="2875"/>
                          <a:pt x="285" y="2233"/>
                          <a:pt x="703" y="1247"/>
                        </a:cubicBezTo>
                        <a:cubicBezTo>
                          <a:pt x="1110" y="257"/>
                          <a:pt x="1554" y="148"/>
                          <a:pt x="1737" y="148"/>
                        </a:cubicBezTo>
                        <a:cubicBezTo>
                          <a:pt x="1789" y="148"/>
                          <a:pt x="1820" y="157"/>
                          <a:pt x="1823" y="157"/>
                        </a:cubicBezTo>
                        <a:cubicBezTo>
                          <a:pt x="1853" y="157"/>
                          <a:pt x="1898" y="142"/>
                          <a:pt x="1913" y="112"/>
                        </a:cubicBezTo>
                        <a:cubicBezTo>
                          <a:pt x="1928" y="67"/>
                          <a:pt x="1898" y="23"/>
                          <a:pt x="1868" y="23"/>
                        </a:cubicBezTo>
                        <a:cubicBezTo>
                          <a:pt x="1860" y="19"/>
                          <a:pt x="1808" y="1"/>
                          <a:pt x="1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12;p62"/>
                  <p:cNvSpPr/>
                  <p:nvPr/>
                </p:nvSpPr>
                <p:spPr>
                  <a:xfrm>
                    <a:off x="-2439175" y="2719225"/>
                    <a:ext cx="17950" cy="70725"/>
                  </a:xfrm>
                  <a:custGeom>
                    <a:avLst/>
                    <a:gdLst/>
                    <a:ahLst/>
                    <a:cxnLst/>
                    <a:rect l="l" t="t" r="r" b="b"/>
                    <a:pathLst>
                      <a:path w="718" h="2829" extrusionOk="0">
                        <a:moveTo>
                          <a:pt x="633" y="0"/>
                        </a:moveTo>
                        <a:cubicBezTo>
                          <a:pt x="607" y="0"/>
                          <a:pt x="579" y="17"/>
                          <a:pt x="568" y="51"/>
                        </a:cubicBezTo>
                        <a:cubicBezTo>
                          <a:pt x="389" y="469"/>
                          <a:pt x="239" y="917"/>
                          <a:pt x="120" y="1365"/>
                        </a:cubicBezTo>
                        <a:cubicBezTo>
                          <a:pt x="0" y="1828"/>
                          <a:pt x="0" y="2306"/>
                          <a:pt x="105" y="2769"/>
                        </a:cubicBezTo>
                        <a:cubicBezTo>
                          <a:pt x="120" y="2799"/>
                          <a:pt x="150" y="2829"/>
                          <a:pt x="180" y="2829"/>
                        </a:cubicBezTo>
                        <a:lnTo>
                          <a:pt x="195" y="2829"/>
                        </a:lnTo>
                        <a:cubicBezTo>
                          <a:pt x="239" y="2829"/>
                          <a:pt x="254" y="2784"/>
                          <a:pt x="254" y="2739"/>
                        </a:cubicBezTo>
                        <a:cubicBezTo>
                          <a:pt x="150" y="2306"/>
                          <a:pt x="150" y="1843"/>
                          <a:pt x="254" y="1410"/>
                        </a:cubicBezTo>
                        <a:cubicBezTo>
                          <a:pt x="374" y="962"/>
                          <a:pt x="523" y="529"/>
                          <a:pt x="702" y="96"/>
                        </a:cubicBezTo>
                        <a:cubicBezTo>
                          <a:pt x="717" y="66"/>
                          <a:pt x="702" y="21"/>
                          <a:pt x="658" y="6"/>
                        </a:cubicBezTo>
                        <a:cubicBezTo>
                          <a:pt x="650" y="2"/>
                          <a:pt x="642"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13;p62"/>
                  <p:cNvSpPr/>
                  <p:nvPr/>
                </p:nvSpPr>
                <p:spPr>
                  <a:xfrm>
                    <a:off x="-2506025" y="2838750"/>
                    <a:ext cx="286050" cy="542300"/>
                  </a:xfrm>
                  <a:custGeom>
                    <a:avLst/>
                    <a:gdLst/>
                    <a:ahLst/>
                    <a:cxnLst/>
                    <a:rect l="l" t="t" r="r" b="b"/>
                    <a:pathLst>
                      <a:path w="11442" h="21692" extrusionOk="0">
                        <a:moveTo>
                          <a:pt x="6716" y="1"/>
                        </a:moveTo>
                        <a:cubicBezTo>
                          <a:pt x="6708" y="1"/>
                          <a:pt x="6700" y="2"/>
                          <a:pt x="6692" y="4"/>
                        </a:cubicBezTo>
                        <a:lnTo>
                          <a:pt x="76" y="1901"/>
                        </a:lnTo>
                        <a:cubicBezTo>
                          <a:pt x="31" y="1901"/>
                          <a:pt x="1" y="1961"/>
                          <a:pt x="1" y="2006"/>
                        </a:cubicBezTo>
                        <a:cubicBezTo>
                          <a:pt x="46" y="2648"/>
                          <a:pt x="1091" y="17793"/>
                          <a:pt x="4541" y="21646"/>
                        </a:cubicBezTo>
                        <a:cubicBezTo>
                          <a:pt x="4571" y="21676"/>
                          <a:pt x="4601" y="21691"/>
                          <a:pt x="4631" y="21691"/>
                        </a:cubicBezTo>
                        <a:cubicBezTo>
                          <a:pt x="4661" y="21691"/>
                          <a:pt x="4691" y="21676"/>
                          <a:pt x="4721" y="21661"/>
                        </a:cubicBezTo>
                        <a:cubicBezTo>
                          <a:pt x="4765" y="21617"/>
                          <a:pt x="4765" y="21542"/>
                          <a:pt x="4721" y="21497"/>
                        </a:cubicBezTo>
                        <a:cubicBezTo>
                          <a:pt x="1450" y="17853"/>
                          <a:pt x="329" y="3365"/>
                          <a:pt x="240" y="2080"/>
                        </a:cubicBezTo>
                        <a:lnTo>
                          <a:pt x="6647" y="243"/>
                        </a:lnTo>
                        <a:lnTo>
                          <a:pt x="11203" y="13013"/>
                        </a:lnTo>
                        <a:cubicBezTo>
                          <a:pt x="11227" y="13063"/>
                          <a:pt x="11273" y="13092"/>
                          <a:pt x="11321" y="13092"/>
                        </a:cubicBezTo>
                        <a:cubicBezTo>
                          <a:pt x="11332" y="13092"/>
                          <a:pt x="11342" y="13091"/>
                          <a:pt x="11352" y="13088"/>
                        </a:cubicBezTo>
                        <a:cubicBezTo>
                          <a:pt x="11412" y="13058"/>
                          <a:pt x="11442" y="12999"/>
                          <a:pt x="11412" y="12939"/>
                        </a:cubicBezTo>
                        <a:lnTo>
                          <a:pt x="6827" y="79"/>
                        </a:lnTo>
                        <a:cubicBezTo>
                          <a:pt x="6802" y="30"/>
                          <a:pt x="6757" y="1"/>
                          <a:pt x="6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4214;p62"/>
                <p:cNvGrpSpPr/>
                <p:nvPr/>
              </p:nvGrpSpPr>
              <p:grpSpPr>
                <a:xfrm rot="715940">
                  <a:off x="7168261" y="1988248"/>
                  <a:ext cx="80696" cy="134288"/>
                  <a:chOff x="7295089" y="1719524"/>
                  <a:chExt cx="99549" cy="165662"/>
                </a:xfrm>
              </p:grpSpPr>
              <p:sp>
                <p:nvSpPr>
                  <p:cNvPr id="19" name="Google Shape;4215;p62"/>
                  <p:cNvSpPr/>
                  <p:nvPr/>
                </p:nvSpPr>
                <p:spPr>
                  <a:xfrm>
                    <a:off x="7295089" y="1719524"/>
                    <a:ext cx="30017" cy="113065"/>
                  </a:xfrm>
                  <a:custGeom>
                    <a:avLst/>
                    <a:gdLst/>
                    <a:ahLst/>
                    <a:cxnLst/>
                    <a:rect l="l" t="t" r="r" b="b"/>
                    <a:pathLst>
                      <a:path w="553" h="2083" extrusionOk="0">
                        <a:moveTo>
                          <a:pt x="241" y="0"/>
                        </a:moveTo>
                        <a:cubicBezTo>
                          <a:pt x="236" y="5"/>
                          <a:pt x="231" y="11"/>
                          <a:pt x="236" y="21"/>
                        </a:cubicBezTo>
                        <a:cubicBezTo>
                          <a:pt x="316" y="198"/>
                          <a:pt x="375" y="391"/>
                          <a:pt x="413" y="590"/>
                        </a:cubicBezTo>
                        <a:cubicBezTo>
                          <a:pt x="434" y="783"/>
                          <a:pt x="386" y="981"/>
                          <a:pt x="279" y="1147"/>
                        </a:cubicBezTo>
                        <a:cubicBezTo>
                          <a:pt x="231" y="1223"/>
                          <a:pt x="156" y="1292"/>
                          <a:pt x="97" y="1383"/>
                        </a:cubicBezTo>
                        <a:cubicBezTo>
                          <a:pt x="27" y="1475"/>
                          <a:pt x="0" y="1593"/>
                          <a:pt x="32" y="1705"/>
                        </a:cubicBezTo>
                        <a:cubicBezTo>
                          <a:pt x="64" y="1812"/>
                          <a:pt x="140" y="1898"/>
                          <a:pt x="231" y="1957"/>
                        </a:cubicBezTo>
                        <a:cubicBezTo>
                          <a:pt x="322" y="2016"/>
                          <a:pt x="418" y="2059"/>
                          <a:pt x="520" y="2080"/>
                        </a:cubicBezTo>
                        <a:cubicBezTo>
                          <a:pt x="523" y="2082"/>
                          <a:pt x="526" y="2083"/>
                          <a:pt x="529" y="2083"/>
                        </a:cubicBezTo>
                        <a:cubicBezTo>
                          <a:pt x="536" y="2083"/>
                          <a:pt x="543" y="2078"/>
                          <a:pt x="547" y="2070"/>
                        </a:cubicBezTo>
                        <a:cubicBezTo>
                          <a:pt x="552" y="2054"/>
                          <a:pt x="547" y="2038"/>
                          <a:pt x="536" y="2032"/>
                        </a:cubicBezTo>
                        <a:cubicBezTo>
                          <a:pt x="359" y="1963"/>
                          <a:pt x="172" y="1850"/>
                          <a:pt x="118" y="1684"/>
                        </a:cubicBezTo>
                        <a:cubicBezTo>
                          <a:pt x="102" y="1593"/>
                          <a:pt x="118" y="1507"/>
                          <a:pt x="172" y="1432"/>
                        </a:cubicBezTo>
                        <a:cubicBezTo>
                          <a:pt x="220" y="1357"/>
                          <a:pt x="290" y="1282"/>
                          <a:pt x="343" y="1185"/>
                        </a:cubicBezTo>
                        <a:cubicBezTo>
                          <a:pt x="440" y="1003"/>
                          <a:pt x="477" y="788"/>
                          <a:pt x="445" y="584"/>
                        </a:cubicBezTo>
                        <a:cubicBezTo>
                          <a:pt x="413" y="381"/>
                          <a:pt x="327" y="193"/>
                          <a:pt x="257" y="11"/>
                        </a:cubicBezTo>
                        <a:cubicBezTo>
                          <a:pt x="257" y="0"/>
                          <a:pt x="247" y="0"/>
                          <a:pt x="241"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16;p62"/>
                  <p:cNvSpPr/>
                  <p:nvPr/>
                </p:nvSpPr>
                <p:spPr>
                  <a:xfrm>
                    <a:off x="7341335" y="1809792"/>
                    <a:ext cx="21332" cy="23829"/>
                  </a:xfrm>
                  <a:custGeom>
                    <a:avLst/>
                    <a:gdLst/>
                    <a:ahLst/>
                    <a:cxnLst/>
                    <a:rect l="l" t="t" r="r" b="b"/>
                    <a:pathLst>
                      <a:path w="393" h="439" extrusionOk="0">
                        <a:moveTo>
                          <a:pt x="247" y="1"/>
                        </a:moveTo>
                        <a:cubicBezTo>
                          <a:pt x="243" y="1"/>
                          <a:pt x="239" y="2"/>
                          <a:pt x="237" y="5"/>
                        </a:cubicBezTo>
                        <a:cubicBezTo>
                          <a:pt x="226" y="15"/>
                          <a:pt x="226" y="26"/>
                          <a:pt x="237" y="31"/>
                        </a:cubicBezTo>
                        <a:cubicBezTo>
                          <a:pt x="274" y="69"/>
                          <a:pt x="306" y="112"/>
                          <a:pt x="328" y="160"/>
                        </a:cubicBezTo>
                        <a:cubicBezTo>
                          <a:pt x="349" y="203"/>
                          <a:pt x="344" y="257"/>
                          <a:pt x="322" y="300"/>
                        </a:cubicBezTo>
                        <a:cubicBezTo>
                          <a:pt x="306" y="323"/>
                          <a:pt x="279" y="334"/>
                          <a:pt x="253" y="334"/>
                        </a:cubicBezTo>
                        <a:cubicBezTo>
                          <a:pt x="236" y="334"/>
                          <a:pt x="219" y="329"/>
                          <a:pt x="204" y="321"/>
                        </a:cubicBezTo>
                        <a:cubicBezTo>
                          <a:pt x="156" y="300"/>
                          <a:pt x="108" y="267"/>
                          <a:pt x="65" y="241"/>
                        </a:cubicBezTo>
                        <a:cubicBezTo>
                          <a:pt x="60" y="235"/>
                          <a:pt x="54" y="235"/>
                          <a:pt x="49" y="235"/>
                        </a:cubicBezTo>
                        <a:cubicBezTo>
                          <a:pt x="33" y="235"/>
                          <a:pt x="17" y="246"/>
                          <a:pt x="17" y="262"/>
                        </a:cubicBezTo>
                        <a:lnTo>
                          <a:pt x="1" y="401"/>
                        </a:lnTo>
                        <a:cubicBezTo>
                          <a:pt x="1" y="423"/>
                          <a:pt x="17" y="439"/>
                          <a:pt x="38" y="439"/>
                        </a:cubicBezTo>
                        <a:cubicBezTo>
                          <a:pt x="54" y="439"/>
                          <a:pt x="70" y="428"/>
                          <a:pt x="76" y="407"/>
                        </a:cubicBezTo>
                        <a:lnTo>
                          <a:pt x="79" y="323"/>
                        </a:lnTo>
                        <a:lnTo>
                          <a:pt x="79" y="323"/>
                        </a:lnTo>
                        <a:cubicBezTo>
                          <a:pt x="112" y="343"/>
                          <a:pt x="146" y="360"/>
                          <a:pt x="183" y="375"/>
                        </a:cubicBezTo>
                        <a:cubicBezTo>
                          <a:pt x="202" y="382"/>
                          <a:pt x="221" y="386"/>
                          <a:pt x="241" y="386"/>
                        </a:cubicBezTo>
                        <a:cubicBezTo>
                          <a:pt x="288" y="386"/>
                          <a:pt x="335" y="364"/>
                          <a:pt x="365" y="326"/>
                        </a:cubicBezTo>
                        <a:cubicBezTo>
                          <a:pt x="392" y="267"/>
                          <a:pt x="392" y="198"/>
                          <a:pt x="365" y="139"/>
                        </a:cubicBezTo>
                        <a:cubicBezTo>
                          <a:pt x="338" y="90"/>
                          <a:pt x="301" y="42"/>
                          <a:pt x="258" y="5"/>
                        </a:cubicBezTo>
                        <a:cubicBezTo>
                          <a:pt x="255" y="2"/>
                          <a:pt x="251" y="1"/>
                          <a:pt x="247"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17;p62"/>
                  <p:cNvSpPr/>
                  <p:nvPr/>
                </p:nvSpPr>
                <p:spPr>
                  <a:xfrm>
                    <a:off x="7313381" y="1847191"/>
                    <a:ext cx="81257" cy="16990"/>
                  </a:xfrm>
                  <a:custGeom>
                    <a:avLst/>
                    <a:gdLst/>
                    <a:ahLst/>
                    <a:cxnLst/>
                    <a:rect l="l" t="t" r="r" b="b"/>
                    <a:pathLst>
                      <a:path w="1497" h="313" extrusionOk="0">
                        <a:moveTo>
                          <a:pt x="1456" y="0"/>
                        </a:moveTo>
                        <a:cubicBezTo>
                          <a:pt x="1448" y="0"/>
                          <a:pt x="1439" y="3"/>
                          <a:pt x="1433" y="7"/>
                        </a:cubicBezTo>
                        <a:cubicBezTo>
                          <a:pt x="1177" y="188"/>
                          <a:pt x="860" y="236"/>
                          <a:pt x="595" y="236"/>
                        </a:cubicBezTo>
                        <a:cubicBezTo>
                          <a:pt x="293" y="236"/>
                          <a:pt x="57" y="174"/>
                          <a:pt x="55" y="174"/>
                        </a:cubicBezTo>
                        <a:cubicBezTo>
                          <a:pt x="51" y="173"/>
                          <a:pt x="47" y="172"/>
                          <a:pt x="44" y="172"/>
                        </a:cubicBezTo>
                        <a:cubicBezTo>
                          <a:pt x="28" y="172"/>
                          <a:pt x="15" y="183"/>
                          <a:pt x="6" y="200"/>
                        </a:cubicBezTo>
                        <a:cubicBezTo>
                          <a:pt x="1" y="216"/>
                          <a:pt x="17" y="238"/>
                          <a:pt x="33" y="243"/>
                        </a:cubicBezTo>
                        <a:cubicBezTo>
                          <a:pt x="221" y="286"/>
                          <a:pt x="408" y="313"/>
                          <a:pt x="596" y="313"/>
                        </a:cubicBezTo>
                        <a:cubicBezTo>
                          <a:pt x="870" y="313"/>
                          <a:pt x="1202" y="259"/>
                          <a:pt x="1475" y="66"/>
                        </a:cubicBezTo>
                        <a:cubicBezTo>
                          <a:pt x="1492" y="56"/>
                          <a:pt x="1497" y="34"/>
                          <a:pt x="1486" y="18"/>
                        </a:cubicBezTo>
                        <a:cubicBezTo>
                          <a:pt x="1480" y="5"/>
                          <a:pt x="1468" y="0"/>
                          <a:pt x="1456"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18;p62"/>
                  <p:cNvSpPr/>
                  <p:nvPr/>
                </p:nvSpPr>
                <p:spPr>
                  <a:xfrm>
                    <a:off x="7339598" y="1875470"/>
                    <a:ext cx="40221" cy="9716"/>
                  </a:xfrm>
                  <a:custGeom>
                    <a:avLst/>
                    <a:gdLst/>
                    <a:ahLst/>
                    <a:cxnLst/>
                    <a:rect l="l" t="t" r="r" b="b"/>
                    <a:pathLst>
                      <a:path w="741" h="179" extrusionOk="0">
                        <a:moveTo>
                          <a:pt x="715" y="1"/>
                        </a:moveTo>
                        <a:cubicBezTo>
                          <a:pt x="711" y="1"/>
                          <a:pt x="707" y="2"/>
                          <a:pt x="703" y="6"/>
                        </a:cubicBezTo>
                        <a:cubicBezTo>
                          <a:pt x="560" y="110"/>
                          <a:pt x="386" y="135"/>
                          <a:pt x="251" y="135"/>
                        </a:cubicBezTo>
                        <a:cubicBezTo>
                          <a:pt x="126" y="135"/>
                          <a:pt x="35" y="114"/>
                          <a:pt x="33" y="114"/>
                        </a:cubicBezTo>
                        <a:cubicBezTo>
                          <a:pt x="29" y="112"/>
                          <a:pt x="25" y="112"/>
                          <a:pt x="22" y="112"/>
                        </a:cubicBezTo>
                        <a:cubicBezTo>
                          <a:pt x="12" y="112"/>
                          <a:pt x="6" y="118"/>
                          <a:pt x="6" y="130"/>
                        </a:cubicBezTo>
                        <a:cubicBezTo>
                          <a:pt x="1" y="140"/>
                          <a:pt x="6" y="151"/>
                          <a:pt x="22" y="157"/>
                        </a:cubicBezTo>
                        <a:cubicBezTo>
                          <a:pt x="97" y="173"/>
                          <a:pt x="172" y="178"/>
                          <a:pt x="253" y="178"/>
                        </a:cubicBezTo>
                        <a:cubicBezTo>
                          <a:pt x="261" y="178"/>
                          <a:pt x="270" y="178"/>
                          <a:pt x="278" y="178"/>
                        </a:cubicBezTo>
                        <a:cubicBezTo>
                          <a:pt x="441" y="178"/>
                          <a:pt x="597" y="131"/>
                          <a:pt x="730" y="44"/>
                        </a:cubicBezTo>
                        <a:cubicBezTo>
                          <a:pt x="740" y="33"/>
                          <a:pt x="740" y="22"/>
                          <a:pt x="735" y="12"/>
                        </a:cubicBezTo>
                        <a:cubicBezTo>
                          <a:pt x="728" y="5"/>
                          <a:pt x="722" y="1"/>
                          <a:pt x="715"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Google Shape;4219;p62"/>
              <p:cNvSpPr/>
              <p:nvPr/>
            </p:nvSpPr>
            <p:spPr>
              <a:xfrm>
                <a:off x="7244300" y="2003826"/>
                <a:ext cx="128674" cy="129353"/>
              </a:xfrm>
              <a:custGeom>
                <a:avLst/>
                <a:gdLst/>
                <a:ahLst/>
                <a:cxnLst/>
                <a:rect l="l" t="t" r="r" b="b"/>
                <a:pathLst>
                  <a:path w="3329" h="3347" extrusionOk="0">
                    <a:moveTo>
                      <a:pt x="3324" y="1632"/>
                    </a:moveTo>
                    <a:cubicBezTo>
                      <a:pt x="3328" y="1859"/>
                      <a:pt x="3284" y="2091"/>
                      <a:pt x="3197" y="2301"/>
                    </a:cubicBezTo>
                    <a:cubicBezTo>
                      <a:pt x="3188" y="2318"/>
                      <a:pt x="3184" y="2340"/>
                      <a:pt x="3175" y="2358"/>
                    </a:cubicBezTo>
                    <a:cubicBezTo>
                      <a:pt x="2913" y="2931"/>
                      <a:pt x="2349" y="3307"/>
                      <a:pt x="1719" y="3320"/>
                    </a:cubicBezTo>
                    <a:cubicBezTo>
                      <a:pt x="809" y="3346"/>
                      <a:pt x="48" y="2624"/>
                      <a:pt x="26" y="1715"/>
                    </a:cubicBezTo>
                    <a:cubicBezTo>
                      <a:pt x="0" y="805"/>
                      <a:pt x="717" y="49"/>
                      <a:pt x="1631" y="27"/>
                    </a:cubicBezTo>
                    <a:cubicBezTo>
                      <a:pt x="2541" y="0"/>
                      <a:pt x="3298" y="718"/>
                      <a:pt x="3324" y="1632"/>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20;p62"/>
              <p:cNvSpPr/>
              <p:nvPr/>
            </p:nvSpPr>
            <p:spPr>
              <a:xfrm rot="8868872">
                <a:off x="7100738" y="2006574"/>
                <a:ext cx="74638" cy="98617"/>
              </a:xfrm>
              <a:custGeom>
                <a:avLst/>
                <a:gdLst/>
                <a:ahLst/>
                <a:cxnLst/>
                <a:rect l="l" t="t" r="r" b="b"/>
                <a:pathLst>
                  <a:path w="2893" h="3346" extrusionOk="0">
                    <a:moveTo>
                      <a:pt x="1960" y="0"/>
                    </a:moveTo>
                    <a:cubicBezTo>
                      <a:pt x="1289" y="0"/>
                      <a:pt x="642" y="402"/>
                      <a:pt x="386" y="1088"/>
                    </a:cubicBezTo>
                    <a:cubicBezTo>
                      <a:pt x="0" y="2092"/>
                      <a:pt x="659" y="3201"/>
                      <a:pt x="1727" y="3345"/>
                    </a:cubicBezTo>
                    <a:cubicBezTo>
                      <a:pt x="2378" y="2494"/>
                      <a:pt x="2739" y="1353"/>
                      <a:pt x="2892" y="285"/>
                    </a:cubicBezTo>
                    <a:cubicBezTo>
                      <a:pt x="2602" y="91"/>
                      <a:pt x="2278" y="0"/>
                      <a:pt x="1960"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4221;p62"/>
            <p:cNvGrpSpPr/>
            <p:nvPr/>
          </p:nvGrpSpPr>
          <p:grpSpPr>
            <a:xfrm>
              <a:off x="6647904" y="1183540"/>
              <a:ext cx="545150" cy="142751"/>
              <a:chOff x="6647904" y="1183540"/>
              <a:chExt cx="545150" cy="142751"/>
            </a:xfrm>
          </p:grpSpPr>
          <p:sp>
            <p:nvSpPr>
              <p:cNvPr id="11" name="Google Shape;4222;p62"/>
              <p:cNvSpPr/>
              <p:nvPr/>
            </p:nvSpPr>
            <p:spPr>
              <a:xfrm rot="-390119">
                <a:off x="6652290" y="1239777"/>
                <a:ext cx="82128" cy="82128"/>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23;p62"/>
              <p:cNvSpPr/>
              <p:nvPr/>
            </p:nvSpPr>
            <p:spPr>
              <a:xfrm rot="-390119">
                <a:off x="6879415" y="1213851"/>
                <a:ext cx="82128" cy="82128"/>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24;p62"/>
              <p:cNvSpPr/>
              <p:nvPr/>
            </p:nvSpPr>
            <p:spPr>
              <a:xfrm rot="-390119">
                <a:off x="7106540" y="1187926"/>
                <a:ext cx="82128" cy="82128"/>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7818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771" name="Google Shape;1771;p44"/>
          <p:cNvSpPr txBox="1">
            <a:spLocks noGrp="1"/>
          </p:cNvSpPr>
          <p:nvPr>
            <p:ph type="title"/>
          </p:nvPr>
        </p:nvSpPr>
        <p:spPr>
          <a:xfrm>
            <a:off x="3090862" y="154953"/>
            <a:ext cx="29622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Social Identity </a:t>
            </a:r>
            <a:br>
              <a:rPr lang="en" dirty="0"/>
            </a:br>
            <a:endParaRPr dirty="0"/>
          </a:p>
        </p:txBody>
      </p:sp>
      <p:sp>
        <p:nvSpPr>
          <p:cNvPr id="1676" name="Google Shape;1676;p44"/>
          <p:cNvSpPr txBox="1">
            <a:spLocks noGrp="1"/>
          </p:cNvSpPr>
          <p:nvPr>
            <p:ph type="body" idx="1"/>
          </p:nvPr>
        </p:nvSpPr>
        <p:spPr>
          <a:xfrm>
            <a:off x="2650480" y="1018704"/>
            <a:ext cx="5811422" cy="3655192"/>
          </a:xfrm>
          <a:prstGeom prst="rect">
            <a:avLst/>
          </a:prstGeom>
        </p:spPr>
        <p:txBody>
          <a:bodyPr spcFirstLastPara="1" wrap="square" lIns="91425" tIns="91425" rIns="91425" bIns="91425" anchor="ctr" anchorCtr="0">
            <a:noAutofit/>
          </a:bodyPr>
          <a:lstStyle/>
          <a:p>
            <a:pPr fontAlgn="base"/>
            <a:r>
              <a:rPr lang="en-GB" sz="1800" dirty="0">
                <a:latin typeface="+mn-lt"/>
              </a:rPr>
              <a:t>Social identity relates to who we are in the context of (constructed) group membership which is often defined by some physical and social, characteristics of individuals</a:t>
            </a:r>
          </a:p>
          <a:p>
            <a:pPr fontAlgn="base"/>
            <a:br>
              <a:rPr lang="en-GB" sz="1800" dirty="0">
                <a:latin typeface="+mn-lt"/>
              </a:rPr>
            </a:br>
            <a:r>
              <a:rPr lang="en-GB" sz="1800" dirty="0">
                <a:latin typeface="+mn-lt"/>
              </a:rPr>
              <a:t>Everyone has multiple and overlapping social identities and important to hold in mind that the overlap (i.e. intersect) of these identities, create a unique experience</a:t>
            </a:r>
          </a:p>
          <a:p>
            <a:br>
              <a:rPr lang="en-GB" sz="1800" dirty="0">
                <a:latin typeface="+mn-lt"/>
              </a:rPr>
            </a:br>
            <a:r>
              <a:rPr lang="en-GB" sz="1800" dirty="0">
                <a:latin typeface="+mn-lt"/>
              </a:rPr>
              <a:t>Often those with “normative” or centred identities aren’t actively aware of how the world engages with that identity i.e. binary and cis gendered, heteronormality, Whiteness,  able-bodied etc </a:t>
            </a:r>
            <a:endParaRPr sz="1800" dirty="0">
              <a:latin typeface="+mn-lt"/>
            </a:endParaRPr>
          </a:p>
        </p:txBody>
      </p:sp>
      <p:grpSp>
        <p:nvGrpSpPr>
          <p:cNvPr id="3" name="Group 2">
            <a:extLst>
              <a:ext uri="{FF2B5EF4-FFF2-40B4-BE49-F238E27FC236}">
                <a16:creationId xmlns:a16="http://schemas.microsoft.com/office/drawing/2014/main" id="{215498BF-774C-0643-89F9-84C8AE5F147E}"/>
              </a:ext>
              <a:ext uri="{C183D7F6-B498-43B3-948B-1728B52AA6E4}">
                <adec:decorative xmlns:adec="http://schemas.microsoft.com/office/drawing/2017/decorative" val="1"/>
              </a:ext>
            </a:extLst>
          </p:cNvPr>
          <p:cNvGrpSpPr/>
          <p:nvPr/>
        </p:nvGrpSpPr>
        <p:grpSpPr>
          <a:xfrm>
            <a:off x="-486188" y="5045"/>
            <a:ext cx="3443255" cy="5404603"/>
            <a:chOff x="-837063" y="0"/>
            <a:chExt cx="3443255" cy="5404603"/>
          </a:xfrm>
        </p:grpSpPr>
        <p:grpSp>
          <p:nvGrpSpPr>
            <p:cNvPr id="1672" name="Google Shape;1672;p44"/>
            <p:cNvGrpSpPr/>
            <p:nvPr/>
          </p:nvGrpSpPr>
          <p:grpSpPr>
            <a:xfrm>
              <a:off x="-356158" y="0"/>
              <a:ext cx="2962350" cy="2699900"/>
              <a:chOff x="6508500" y="278900"/>
              <a:chExt cx="2962350" cy="2699900"/>
            </a:xfrm>
          </p:grpSpPr>
          <p:sp>
            <p:nvSpPr>
              <p:cNvPr id="1673" name="Google Shape;1673;p44"/>
              <p:cNvSpPr/>
              <p:nvPr/>
            </p:nvSpPr>
            <p:spPr>
              <a:xfrm>
                <a:off x="6508500" y="278900"/>
                <a:ext cx="2962275" cy="2699900"/>
              </a:xfrm>
              <a:custGeom>
                <a:avLst/>
                <a:gdLst/>
                <a:ahLst/>
                <a:cxnLst/>
                <a:rect l="l" t="t" r="r" b="b"/>
                <a:pathLst>
                  <a:path w="118491" h="107996" extrusionOk="0">
                    <a:moveTo>
                      <a:pt x="59938" y="1526"/>
                    </a:moveTo>
                    <a:lnTo>
                      <a:pt x="59938" y="21920"/>
                    </a:lnTo>
                    <a:lnTo>
                      <a:pt x="1538" y="21920"/>
                    </a:lnTo>
                    <a:lnTo>
                      <a:pt x="1525" y="1526"/>
                    </a:lnTo>
                    <a:close/>
                    <a:moveTo>
                      <a:pt x="116979" y="1526"/>
                    </a:moveTo>
                    <a:lnTo>
                      <a:pt x="116979" y="21920"/>
                    </a:lnTo>
                    <a:lnTo>
                      <a:pt x="60700" y="21920"/>
                    </a:lnTo>
                    <a:lnTo>
                      <a:pt x="60700" y="1526"/>
                    </a:lnTo>
                    <a:close/>
                    <a:moveTo>
                      <a:pt x="59938" y="22682"/>
                    </a:moveTo>
                    <a:lnTo>
                      <a:pt x="59938" y="49633"/>
                    </a:lnTo>
                    <a:lnTo>
                      <a:pt x="1538" y="49633"/>
                    </a:lnTo>
                    <a:lnTo>
                      <a:pt x="1538" y="22682"/>
                    </a:lnTo>
                    <a:close/>
                    <a:moveTo>
                      <a:pt x="116979" y="22682"/>
                    </a:moveTo>
                    <a:lnTo>
                      <a:pt x="116979" y="49633"/>
                    </a:lnTo>
                    <a:lnTo>
                      <a:pt x="60700" y="49633"/>
                    </a:lnTo>
                    <a:lnTo>
                      <a:pt x="60700" y="22682"/>
                    </a:lnTo>
                    <a:close/>
                    <a:moveTo>
                      <a:pt x="59938" y="50396"/>
                    </a:moveTo>
                    <a:lnTo>
                      <a:pt x="59938" y="77347"/>
                    </a:lnTo>
                    <a:lnTo>
                      <a:pt x="1538" y="77347"/>
                    </a:lnTo>
                    <a:lnTo>
                      <a:pt x="1538" y="50396"/>
                    </a:lnTo>
                    <a:close/>
                    <a:moveTo>
                      <a:pt x="116979" y="50396"/>
                    </a:moveTo>
                    <a:lnTo>
                      <a:pt x="116979" y="77347"/>
                    </a:lnTo>
                    <a:lnTo>
                      <a:pt x="60700" y="77347"/>
                    </a:lnTo>
                    <a:lnTo>
                      <a:pt x="60700" y="50396"/>
                    </a:lnTo>
                    <a:close/>
                    <a:moveTo>
                      <a:pt x="116979" y="78109"/>
                    </a:moveTo>
                    <a:lnTo>
                      <a:pt x="116979" y="106471"/>
                    </a:lnTo>
                    <a:lnTo>
                      <a:pt x="1525" y="106471"/>
                    </a:lnTo>
                    <a:lnTo>
                      <a:pt x="1525" y="78109"/>
                    </a:lnTo>
                    <a:lnTo>
                      <a:pt x="59938" y="78109"/>
                    </a:lnTo>
                    <a:lnTo>
                      <a:pt x="59938" y="106217"/>
                    </a:lnTo>
                    <a:lnTo>
                      <a:pt x="60700" y="106217"/>
                    </a:lnTo>
                    <a:lnTo>
                      <a:pt x="60700" y="78109"/>
                    </a:lnTo>
                    <a:close/>
                    <a:moveTo>
                      <a:pt x="0" y="1"/>
                    </a:moveTo>
                    <a:lnTo>
                      <a:pt x="0" y="107996"/>
                    </a:lnTo>
                    <a:lnTo>
                      <a:pt x="118491" y="107996"/>
                    </a:lnTo>
                    <a:lnTo>
                      <a:pt x="118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4"/>
              <p:cNvSpPr/>
              <p:nvPr/>
            </p:nvSpPr>
            <p:spPr>
              <a:xfrm>
                <a:off x="6534150" y="304800"/>
                <a:ext cx="2936700" cy="2673900"/>
              </a:xfrm>
              <a:prstGeom prst="rect">
                <a:avLst/>
              </a:prstGeom>
              <a:solidFill>
                <a:srgbClr val="F1E3D3">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44"/>
            <p:cNvGrpSpPr/>
            <p:nvPr/>
          </p:nvGrpSpPr>
          <p:grpSpPr>
            <a:xfrm>
              <a:off x="1285497" y="1844319"/>
              <a:ext cx="1004761" cy="2456963"/>
              <a:chOff x="6694549" y="1229186"/>
              <a:chExt cx="1004761" cy="2456963"/>
            </a:xfrm>
          </p:grpSpPr>
          <p:sp>
            <p:nvSpPr>
              <p:cNvPr id="1678" name="Google Shape;1678;p44"/>
              <p:cNvSpPr/>
              <p:nvPr/>
            </p:nvSpPr>
            <p:spPr>
              <a:xfrm>
                <a:off x="6958951" y="2586153"/>
                <a:ext cx="69060" cy="771554"/>
              </a:xfrm>
              <a:custGeom>
                <a:avLst/>
                <a:gdLst/>
                <a:ahLst/>
                <a:cxnLst/>
                <a:rect l="l" t="t" r="r" b="b"/>
                <a:pathLst>
                  <a:path w="3229" h="36075" fill="none" extrusionOk="0">
                    <a:moveTo>
                      <a:pt x="3228" y="0"/>
                    </a:moveTo>
                    <a:lnTo>
                      <a:pt x="1" y="36075"/>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9" name="Google Shape;1679;p44"/>
              <p:cNvGrpSpPr/>
              <p:nvPr/>
            </p:nvGrpSpPr>
            <p:grpSpPr>
              <a:xfrm>
                <a:off x="6694549" y="1229186"/>
                <a:ext cx="1004761" cy="2456963"/>
                <a:chOff x="6694549" y="1229186"/>
                <a:chExt cx="1004761" cy="2456963"/>
              </a:xfrm>
            </p:grpSpPr>
            <p:sp>
              <p:nvSpPr>
                <p:cNvPr id="1680" name="Google Shape;1680;p44"/>
                <p:cNvSpPr/>
                <p:nvPr/>
              </p:nvSpPr>
              <p:spPr>
                <a:xfrm flipH="1">
                  <a:off x="7416033" y="2718028"/>
                  <a:ext cx="69060" cy="771554"/>
                </a:xfrm>
                <a:custGeom>
                  <a:avLst/>
                  <a:gdLst/>
                  <a:ahLst/>
                  <a:cxnLst/>
                  <a:rect l="l" t="t" r="r" b="b"/>
                  <a:pathLst>
                    <a:path w="3229" h="36075" fill="none" extrusionOk="0">
                      <a:moveTo>
                        <a:pt x="3228" y="0"/>
                      </a:moveTo>
                      <a:lnTo>
                        <a:pt x="1" y="36075"/>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1" name="Google Shape;1681;p44"/>
                <p:cNvGrpSpPr/>
                <p:nvPr/>
              </p:nvGrpSpPr>
              <p:grpSpPr>
                <a:xfrm>
                  <a:off x="6694549" y="1229186"/>
                  <a:ext cx="1004761" cy="2456963"/>
                  <a:chOff x="-9423288" y="5105049"/>
                  <a:chExt cx="1004761" cy="2456963"/>
                </a:xfrm>
              </p:grpSpPr>
              <p:sp>
                <p:nvSpPr>
                  <p:cNvPr id="1682" name="Google Shape;1682;p44"/>
                  <p:cNvSpPr/>
                  <p:nvPr/>
                </p:nvSpPr>
                <p:spPr>
                  <a:xfrm>
                    <a:off x="-9345821" y="6470032"/>
                    <a:ext cx="732693" cy="140837"/>
                  </a:xfrm>
                  <a:custGeom>
                    <a:avLst/>
                    <a:gdLst/>
                    <a:ahLst/>
                    <a:cxnLst/>
                    <a:rect l="l" t="t" r="r" b="b"/>
                    <a:pathLst>
                      <a:path w="34258" h="6585" extrusionOk="0">
                        <a:moveTo>
                          <a:pt x="7361" y="1"/>
                        </a:moveTo>
                        <a:cubicBezTo>
                          <a:pt x="6794" y="1"/>
                          <a:pt x="6480" y="5"/>
                          <a:pt x="6493" y="15"/>
                        </a:cubicBezTo>
                        <a:lnTo>
                          <a:pt x="826" y="3052"/>
                        </a:lnTo>
                        <a:cubicBezTo>
                          <a:pt x="305" y="3332"/>
                          <a:pt x="0" y="3789"/>
                          <a:pt x="0" y="4285"/>
                        </a:cubicBezTo>
                        <a:lnTo>
                          <a:pt x="0" y="5238"/>
                        </a:lnTo>
                        <a:cubicBezTo>
                          <a:pt x="0" y="5975"/>
                          <a:pt x="737" y="6585"/>
                          <a:pt x="1639" y="6585"/>
                        </a:cubicBezTo>
                        <a:lnTo>
                          <a:pt x="32619" y="6585"/>
                        </a:lnTo>
                        <a:cubicBezTo>
                          <a:pt x="33521" y="6585"/>
                          <a:pt x="34258" y="5975"/>
                          <a:pt x="34258" y="5238"/>
                        </a:cubicBezTo>
                        <a:lnTo>
                          <a:pt x="34232" y="4069"/>
                        </a:lnTo>
                        <a:cubicBezTo>
                          <a:pt x="34232" y="3904"/>
                          <a:pt x="34232" y="3726"/>
                          <a:pt x="34207" y="3560"/>
                        </a:cubicBezTo>
                        <a:cubicBezTo>
                          <a:pt x="34194" y="3535"/>
                          <a:pt x="34182" y="3522"/>
                          <a:pt x="34169" y="3497"/>
                        </a:cubicBezTo>
                        <a:cubicBezTo>
                          <a:pt x="34105" y="3395"/>
                          <a:pt x="34029" y="3294"/>
                          <a:pt x="33940" y="3217"/>
                        </a:cubicBezTo>
                        <a:cubicBezTo>
                          <a:pt x="33851" y="3116"/>
                          <a:pt x="33749" y="3014"/>
                          <a:pt x="33648" y="2925"/>
                        </a:cubicBezTo>
                        <a:lnTo>
                          <a:pt x="32885" y="2125"/>
                        </a:lnTo>
                        <a:lnTo>
                          <a:pt x="32072" y="1261"/>
                        </a:lnTo>
                        <a:lnTo>
                          <a:pt x="31399" y="574"/>
                        </a:lnTo>
                        <a:lnTo>
                          <a:pt x="31106" y="269"/>
                        </a:lnTo>
                        <a:cubicBezTo>
                          <a:pt x="31106" y="269"/>
                          <a:pt x="11729" y="1"/>
                          <a:pt x="7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4"/>
                  <p:cNvSpPr/>
                  <p:nvPr/>
                </p:nvSpPr>
                <p:spPr>
                  <a:xfrm>
                    <a:off x="-9275989" y="5552850"/>
                    <a:ext cx="624558" cy="874278"/>
                  </a:xfrm>
                  <a:custGeom>
                    <a:avLst/>
                    <a:gdLst/>
                    <a:ahLst/>
                    <a:cxnLst/>
                    <a:rect l="l" t="t" r="r" b="b"/>
                    <a:pathLst>
                      <a:path w="29202" h="40878" extrusionOk="0">
                        <a:moveTo>
                          <a:pt x="5173" y="0"/>
                        </a:moveTo>
                        <a:cubicBezTo>
                          <a:pt x="2314" y="0"/>
                          <a:pt x="1" y="2326"/>
                          <a:pt x="1" y="5185"/>
                        </a:cubicBezTo>
                        <a:lnTo>
                          <a:pt x="1" y="39429"/>
                        </a:lnTo>
                        <a:cubicBezTo>
                          <a:pt x="1" y="40230"/>
                          <a:pt x="649" y="40878"/>
                          <a:pt x="1449" y="40878"/>
                        </a:cubicBezTo>
                        <a:lnTo>
                          <a:pt x="27740" y="40878"/>
                        </a:lnTo>
                        <a:cubicBezTo>
                          <a:pt x="28540" y="40878"/>
                          <a:pt x="29188" y="40230"/>
                          <a:pt x="29201" y="39429"/>
                        </a:cubicBezTo>
                        <a:lnTo>
                          <a:pt x="29201" y="5185"/>
                        </a:lnTo>
                        <a:cubicBezTo>
                          <a:pt x="29201" y="2326"/>
                          <a:pt x="26876" y="0"/>
                          <a:pt x="2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4"/>
                  <p:cNvSpPr/>
                  <p:nvPr/>
                </p:nvSpPr>
                <p:spPr>
                  <a:xfrm>
                    <a:off x="-9330336" y="6595366"/>
                    <a:ext cx="69060" cy="771554"/>
                  </a:xfrm>
                  <a:custGeom>
                    <a:avLst/>
                    <a:gdLst/>
                    <a:ahLst/>
                    <a:cxnLst/>
                    <a:rect l="l" t="t" r="r" b="b"/>
                    <a:pathLst>
                      <a:path w="3229" h="36075" fill="none" extrusionOk="0">
                        <a:moveTo>
                          <a:pt x="3228" y="0"/>
                        </a:moveTo>
                        <a:lnTo>
                          <a:pt x="1" y="36075"/>
                        </a:lnTo>
                      </a:path>
                    </a:pathLst>
                  </a:custGeom>
                  <a:noFill/>
                  <a:ln w="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4"/>
                  <p:cNvSpPr/>
                  <p:nvPr/>
                </p:nvSpPr>
                <p:spPr>
                  <a:xfrm>
                    <a:off x="-9360236" y="5571607"/>
                    <a:ext cx="827825" cy="763363"/>
                  </a:xfrm>
                  <a:custGeom>
                    <a:avLst/>
                    <a:gdLst/>
                    <a:ahLst/>
                    <a:cxnLst/>
                    <a:rect l="l" t="t" r="r" b="b"/>
                    <a:pathLst>
                      <a:path w="38706" h="35692" extrusionOk="0">
                        <a:moveTo>
                          <a:pt x="7625" y="23584"/>
                        </a:moveTo>
                        <a:cubicBezTo>
                          <a:pt x="7676" y="23914"/>
                          <a:pt x="7727" y="24232"/>
                          <a:pt x="7790" y="24549"/>
                        </a:cubicBezTo>
                        <a:lnTo>
                          <a:pt x="7790" y="24562"/>
                        </a:lnTo>
                        <a:cubicBezTo>
                          <a:pt x="7828" y="24816"/>
                          <a:pt x="7866" y="25070"/>
                          <a:pt x="7904" y="25325"/>
                        </a:cubicBezTo>
                        <a:cubicBezTo>
                          <a:pt x="7917" y="25414"/>
                          <a:pt x="7930" y="25477"/>
                          <a:pt x="7943" y="25553"/>
                        </a:cubicBezTo>
                        <a:lnTo>
                          <a:pt x="7854" y="25477"/>
                        </a:lnTo>
                        <a:lnTo>
                          <a:pt x="7129" y="24842"/>
                        </a:lnTo>
                        <a:lnTo>
                          <a:pt x="7180" y="24715"/>
                        </a:lnTo>
                        <a:lnTo>
                          <a:pt x="7625" y="23584"/>
                        </a:lnTo>
                        <a:close/>
                        <a:moveTo>
                          <a:pt x="30446" y="22173"/>
                        </a:moveTo>
                        <a:lnTo>
                          <a:pt x="30497" y="22364"/>
                        </a:lnTo>
                        <a:lnTo>
                          <a:pt x="31298" y="25337"/>
                        </a:lnTo>
                        <a:lnTo>
                          <a:pt x="31336" y="25477"/>
                        </a:lnTo>
                        <a:lnTo>
                          <a:pt x="30141" y="26672"/>
                        </a:lnTo>
                        <a:lnTo>
                          <a:pt x="29963" y="26837"/>
                        </a:lnTo>
                        <a:cubicBezTo>
                          <a:pt x="29976" y="26786"/>
                          <a:pt x="29976" y="26722"/>
                          <a:pt x="29989" y="26659"/>
                        </a:cubicBezTo>
                        <a:cubicBezTo>
                          <a:pt x="30129" y="25274"/>
                          <a:pt x="30281" y="23736"/>
                          <a:pt x="30446" y="22173"/>
                        </a:cubicBezTo>
                        <a:close/>
                        <a:moveTo>
                          <a:pt x="21640" y="0"/>
                        </a:moveTo>
                        <a:lnTo>
                          <a:pt x="13711" y="1042"/>
                        </a:lnTo>
                        <a:cubicBezTo>
                          <a:pt x="13711" y="1042"/>
                          <a:pt x="8451" y="3037"/>
                          <a:pt x="5986" y="5604"/>
                        </a:cubicBezTo>
                        <a:cubicBezTo>
                          <a:pt x="5922" y="5667"/>
                          <a:pt x="5859" y="5731"/>
                          <a:pt x="5808" y="5794"/>
                        </a:cubicBezTo>
                        <a:cubicBezTo>
                          <a:pt x="5579" y="6048"/>
                          <a:pt x="5376" y="6315"/>
                          <a:pt x="5185" y="6608"/>
                        </a:cubicBezTo>
                        <a:cubicBezTo>
                          <a:pt x="4385" y="7827"/>
                          <a:pt x="2136" y="11627"/>
                          <a:pt x="1284" y="17065"/>
                        </a:cubicBezTo>
                        <a:cubicBezTo>
                          <a:pt x="789" y="20255"/>
                          <a:pt x="382" y="22694"/>
                          <a:pt x="204" y="24600"/>
                        </a:cubicBezTo>
                        <a:cubicBezTo>
                          <a:pt x="191" y="24677"/>
                          <a:pt x="191" y="24740"/>
                          <a:pt x="179" y="24816"/>
                        </a:cubicBezTo>
                        <a:cubicBezTo>
                          <a:pt x="1" y="26773"/>
                          <a:pt x="77" y="28145"/>
                          <a:pt x="522" y="29162"/>
                        </a:cubicBezTo>
                        <a:cubicBezTo>
                          <a:pt x="1424" y="31170"/>
                          <a:pt x="10192" y="34372"/>
                          <a:pt x="10192" y="34372"/>
                        </a:cubicBezTo>
                        <a:lnTo>
                          <a:pt x="10827" y="33304"/>
                        </a:lnTo>
                        <a:cubicBezTo>
                          <a:pt x="12719" y="34550"/>
                          <a:pt x="15752" y="35692"/>
                          <a:pt x="19205" y="35692"/>
                        </a:cubicBezTo>
                        <a:cubicBezTo>
                          <a:pt x="19555" y="35692"/>
                          <a:pt x="19910" y="35680"/>
                          <a:pt x="20268" y="35655"/>
                        </a:cubicBezTo>
                        <a:cubicBezTo>
                          <a:pt x="23979" y="35401"/>
                          <a:pt x="26533" y="34054"/>
                          <a:pt x="27994" y="33025"/>
                        </a:cubicBezTo>
                        <a:lnTo>
                          <a:pt x="28083" y="32961"/>
                        </a:lnTo>
                        <a:lnTo>
                          <a:pt x="30154" y="34931"/>
                        </a:lnTo>
                        <a:lnTo>
                          <a:pt x="30243" y="34880"/>
                        </a:lnTo>
                        <a:cubicBezTo>
                          <a:pt x="30827" y="34588"/>
                          <a:pt x="34093" y="32885"/>
                          <a:pt x="36329" y="30954"/>
                        </a:cubicBezTo>
                        <a:cubicBezTo>
                          <a:pt x="36380" y="30903"/>
                          <a:pt x="36431" y="30852"/>
                          <a:pt x="36482" y="30814"/>
                        </a:cubicBezTo>
                        <a:cubicBezTo>
                          <a:pt x="37410" y="29988"/>
                          <a:pt x="38121" y="29137"/>
                          <a:pt x="38363" y="28323"/>
                        </a:cubicBezTo>
                        <a:cubicBezTo>
                          <a:pt x="38706" y="27116"/>
                          <a:pt x="38680" y="25668"/>
                          <a:pt x="38401" y="23876"/>
                        </a:cubicBezTo>
                        <a:cubicBezTo>
                          <a:pt x="38401" y="23838"/>
                          <a:pt x="38388" y="23800"/>
                          <a:pt x="38388" y="23749"/>
                        </a:cubicBezTo>
                        <a:cubicBezTo>
                          <a:pt x="37994" y="21347"/>
                          <a:pt x="37155" y="18349"/>
                          <a:pt x="36126" y="14486"/>
                        </a:cubicBezTo>
                        <a:cubicBezTo>
                          <a:pt x="34957" y="10102"/>
                          <a:pt x="33267" y="7433"/>
                          <a:pt x="32200" y="6087"/>
                        </a:cubicBezTo>
                        <a:cubicBezTo>
                          <a:pt x="32149" y="6010"/>
                          <a:pt x="32085" y="5947"/>
                          <a:pt x="32035" y="5883"/>
                        </a:cubicBezTo>
                        <a:cubicBezTo>
                          <a:pt x="31793" y="5566"/>
                          <a:pt x="31514" y="5273"/>
                          <a:pt x="31234" y="5006"/>
                        </a:cubicBezTo>
                        <a:cubicBezTo>
                          <a:pt x="31234" y="5006"/>
                          <a:pt x="27054" y="2084"/>
                          <a:pt x="24347" y="1042"/>
                        </a:cubicBezTo>
                        <a:lnTo>
                          <a:pt x="216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4"/>
                  <p:cNvSpPr/>
                  <p:nvPr/>
                </p:nvSpPr>
                <p:spPr>
                  <a:xfrm>
                    <a:off x="-9215375" y="5832498"/>
                    <a:ext cx="27740" cy="287555"/>
                  </a:xfrm>
                  <a:custGeom>
                    <a:avLst/>
                    <a:gdLst/>
                    <a:ahLst/>
                    <a:cxnLst/>
                    <a:rect l="l" t="t" r="r" b="b"/>
                    <a:pathLst>
                      <a:path w="1297" h="13445" extrusionOk="0">
                        <a:moveTo>
                          <a:pt x="89" y="1"/>
                        </a:moveTo>
                        <a:cubicBezTo>
                          <a:pt x="39" y="1"/>
                          <a:pt x="1" y="51"/>
                          <a:pt x="1" y="115"/>
                        </a:cubicBezTo>
                        <a:lnTo>
                          <a:pt x="1093" y="13355"/>
                        </a:lnTo>
                        <a:cubicBezTo>
                          <a:pt x="1093" y="13406"/>
                          <a:pt x="1144" y="13444"/>
                          <a:pt x="1195" y="13444"/>
                        </a:cubicBezTo>
                        <a:lnTo>
                          <a:pt x="1208" y="13444"/>
                        </a:lnTo>
                        <a:cubicBezTo>
                          <a:pt x="1258" y="13444"/>
                          <a:pt x="1297" y="13393"/>
                          <a:pt x="1297" y="13343"/>
                        </a:cubicBezTo>
                        <a:lnTo>
                          <a:pt x="204" y="102"/>
                        </a:lnTo>
                        <a:cubicBezTo>
                          <a:pt x="204" y="39"/>
                          <a:pt x="15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4"/>
                  <p:cNvSpPr/>
                  <p:nvPr/>
                </p:nvSpPr>
                <p:spPr>
                  <a:xfrm>
                    <a:off x="-9228101" y="5871681"/>
                    <a:ext cx="25259" cy="72268"/>
                  </a:xfrm>
                  <a:custGeom>
                    <a:avLst/>
                    <a:gdLst/>
                    <a:ahLst/>
                    <a:cxnLst/>
                    <a:rect l="l" t="t" r="r" b="b"/>
                    <a:pathLst>
                      <a:path w="1181" h="3379" extrusionOk="0">
                        <a:moveTo>
                          <a:pt x="119" y="1"/>
                        </a:moveTo>
                        <a:cubicBezTo>
                          <a:pt x="60" y="1"/>
                          <a:pt x="1" y="50"/>
                          <a:pt x="24" y="125"/>
                        </a:cubicBezTo>
                        <a:lnTo>
                          <a:pt x="964" y="3302"/>
                        </a:lnTo>
                        <a:cubicBezTo>
                          <a:pt x="977" y="3353"/>
                          <a:pt x="1015" y="3378"/>
                          <a:pt x="1066" y="3378"/>
                        </a:cubicBezTo>
                        <a:lnTo>
                          <a:pt x="1091" y="3378"/>
                        </a:lnTo>
                        <a:cubicBezTo>
                          <a:pt x="1142" y="3353"/>
                          <a:pt x="1180" y="3302"/>
                          <a:pt x="1155" y="3251"/>
                        </a:cubicBezTo>
                        <a:lnTo>
                          <a:pt x="214" y="75"/>
                        </a:lnTo>
                        <a:cubicBezTo>
                          <a:pt x="199" y="23"/>
                          <a:pt x="15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4"/>
                  <p:cNvSpPr/>
                  <p:nvPr/>
                </p:nvSpPr>
                <p:spPr>
                  <a:xfrm>
                    <a:off x="-9231416" y="6082182"/>
                    <a:ext cx="184018" cy="158268"/>
                  </a:xfrm>
                  <a:custGeom>
                    <a:avLst/>
                    <a:gdLst/>
                    <a:ahLst/>
                    <a:cxnLst/>
                    <a:rect l="l" t="t" r="r" b="b"/>
                    <a:pathLst>
                      <a:path w="8604" h="7400" extrusionOk="0">
                        <a:moveTo>
                          <a:pt x="126" y="1"/>
                        </a:moveTo>
                        <a:cubicBezTo>
                          <a:pt x="82" y="1"/>
                          <a:pt x="35" y="25"/>
                          <a:pt x="14" y="68"/>
                        </a:cubicBezTo>
                        <a:cubicBezTo>
                          <a:pt x="1" y="118"/>
                          <a:pt x="26" y="169"/>
                          <a:pt x="77" y="195"/>
                        </a:cubicBezTo>
                        <a:cubicBezTo>
                          <a:pt x="318" y="334"/>
                          <a:pt x="6164" y="5430"/>
                          <a:pt x="8400" y="7374"/>
                        </a:cubicBezTo>
                        <a:cubicBezTo>
                          <a:pt x="8413" y="7387"/>
                          <a:pt x="8438" y="7399"/>
                          <a:pt x="8464" y="7399"/>
                        </a:cubicBezTo>
                        <a:cubicBezTo>
                          <a:pt x="8565" y="7399"/>
                          <a:pt x="8603" y="7285"/>
                          <a:pt x="8527" y="7221"/>
                        </a:cubicBezTo>
                        <a:cubicBezTo>
                          <a:pt x="6062" y="5074"/>
                          <a:pt x="318" y="55"/>
                          <a:pt x="153" y="4"/>
                        </a:cubicBezTo>
                        <a:cubicBezTo>
                          <a:pt x="145" y="2"/>
                          <a:pt x="135"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4"/>
                  <p:cNvSpPr/>
                  <p:nvPr/>
                </p:nvSpPr>
                <p:spPr>
                  <a:xfrm>
                    <a:off x="-8720478" y="5842614"/>
                    <a:ext cx="29237" cy="304344"/>
                  </a:xfrm>
                  <a:custGeom>
                    <a:avLst/>
                    <a:gdLst/>
                    <a:ahLst/>
                    <a:cxnLst/>
                    <a:rect l="l" t="t" r="r" b="b"/>
                    <a:pathLst>
                      <a:path w="1367" h="14230" extrusionOk="0">
                        <a:moveTo>
                          <a:pt x="1261" y="1"/>
                        </a:moveTo>
                        <a:cubicBezTo>
                          <a:pt x="1212" y="1"/>
                          <a:pt x="1163" y="33"/>
                          <a:pt x="1157" y="99"/>
                        </a:cubicBezTo>
                        <a:lnTo>
                          <a:pt x="13" y="14115"/>
                        </a:lnTo>
                        <a:cubicBezTo>
                          <a:pt x="1" y="14178"/>
                          <a:pt x="51" y="14229"/>
                          <a:pt x="102" y="14229"/>
                        </a:cubicBezTo>
                        <a:lnTo>
                          <a:pt x="115" y="14229"/>
                        </a:lnTo>
                        <a:cubicBezTo>
                          <a:pt x="166" y="14229"/>
                          <a:pt x="204" y="14191"/>
                          <a:pt x="217" y="14140"/>
                        </a:cubicBezTo>
                        <a:lnTo>
                          <a:pt x="1360" y="112"/>
                        </a:lnTo>
                        <a:cubicBezTo>
                          <a:pt x="1367" y="39"/>
                          <a:pt x="1314" y="1"/>
                          <a:pt x="1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4"/>
                  <p:cNvSpPr/>
                  <p:nvPr/>
                </p:nvSpPr>
                <p:spPr>
                  <a:xfrm>
                    <a:off x="-8808533" y="6091164"/>
                    <a:ext cx="143852" cy="229723"/>
                  </a:xfrm>
                  <a:custGeom>
                    <a:avLst/>
                    <a:gdLst/>
                    <a:ahLst/>
                    <a:cxnLst/>
                    <a:rect l="l" t="t" r="r" b="b"/>
                    <a:pathLst>
                      <a:path w="6726" h="10741" extrusionOk="0">
                        <a:moveTo>
                          <a:pt x="6572" y="0"/>
                        </a:moveTo>
                        <a:cubicBezTo>
                          <a:pt x="6549" y="0"/>
                          <a:pt x="6526" y="9"/>
                          <a:pt x="6506" y="29"/>
                        </a:cubicBezTo>
                        <a:lnTo>
                          <a:pt x="39" y="6535"/>
                        </a:lnTo>
                        <a:cubicBezTo>
                          <a:pt x="1" y="6573"/>
                          <a:pt x="1" y="6636"/>
                          <a:pt x="39" y="6674"/>
                        </a:cubicBezTo>
                        <a:lnTo>
                          <a:pt x="4283" y="10715"/>
                        </a:lnTo>
                        <a:cubicBezTo>
                          <a:pt x="4295" y="10728"/>
                          <a:pt x="4321" y="10741"/>
                          <a:pt x="4346" y="10741"/>
                        </a:cubicBezTo>
                        <a:lnTo>
                          <a:pt x="4359" y="10741"/>
                        </a:lnTo>
                        <a:cubicBezTo>
                          <a:pt x="4448" y="10741"/>
                          <a:pt x="4486" y="10626"/>
                          <a:pt x="4423" y="10563"/>
                        </a:cubicBezTo>
                        <a:lnTo>
                          <a:pt x="255" y="6611"/>
                        </a:lnTo>
                        <a:lnTo>
                          <a:pt x="6646" y="181"/>
                        </a:lnTo>
                        <a:cubicBezTo>
                          <a:pt x="6725" y="102"/>
                          <a:pt x="6651" y="0"/>
                          <a:pt x="6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4"/>
                  <p:cNvSpPr/>
                  <p:nvPr/>
                </p:nvSpPr>
                <p:spPr>
                  <a:xfrm>
                    <a:off x="-8586226" y="6079016"/>
                    <a:ext cx="48443" cy="154910"/>
                  </a:xfrm>
                  <a:custGeom>
                    <a:avLst/>
                    <a:gdLst/>
                    <a:ahLst/>
                    <a:cxnLst/>
                    <a:rect l="l" t="t" r="r" b="b"/>
                    <a:pathLst>
                      <a:path w="2265" h="7243" extrusionOk="0">
                        <a:moveTo>
                          <a:pt x="2133" y="0"/>
                        </a:moveTo>
                        <a:cubicBezTo>
                          <a:pt x="2102" y="0"/>
                          <a:pt x="2070" y="15"/>
                          <a:pt x="2047" y="50"/>
                        </a:cubicBezTo>
                        <a:cubicBezTo>
                          <a:pt x="674" y="2160"/>
                          <a:pt x="1" y="4638"/>
                          <a:pt x="90" y="7141"/>
                        </a:cubicBezTo>
                        <a:cubicBezTo>
                          <a:pt x="90" y="7192"/>
                          <a:pt x="128" y="7242"/>
                          <a:pt x="191" y="7242"/>
                        </a:cubicBezTo>
                        <a:cubicBezTo>
                          <a:pt x="242" y="7242"/>
                          <a:pt x="293" y="7192"/>
                          <a:pt x="293" y="7141"/>
                        </a:cubicBezTo>
                        <a:cubicBezTo>
                          <a:pt x="204" y="4663"/>
                          <a:pt x="877" y="2236"/>
                          <a:pt x="2212" y="152"/>
                        </a:cubicBezTo>
                        <a:cubicBezTo>
                          <a:pt x="2264" y="73"/>
                          <a:pt x="2202" y="0"/>
                          <a:pt x="2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4"/>
                  <p:cNvSpPr/>
                  <p:nvPr/>
                </p:nvSpPr>
                <p:spPr>
                  <a:xfrm>
                    <a:off x="-9358953" y="6097709"/>
                    <a:ext cx="65874" cy="96265"/>
                  </a:xfrm>
                  <a:custGeom>
                    <a:avLst/>
                    <a:gdLst/>
                    <a:ahLst/>
                    <a:cxnLst/>
                    <a:rect l="l" t="t" r="r" b="b"/>
                    <a:pathLst>
                      <a:path w="3080" h="4501" extrusionOk="0">
                        <a:moveTo>
                          <a:pt x="142" y="1"/>
                        </a:moveTo>
                        <a:cubicBezTo>
                          <a:pt x="62" y="1"/>
                          <a:pt x="1" y="110"/>
                          <a:pt x="81" y="180"/>
                        </a:cubicBezTo>
                        <a:cubicBezTo>
                          <a:pt x="1428" y="1286"/>
                          <a:pt x="2393" y="2760"/>
                          <a:pt x="2876" y="4424"/>
                        </a:cubicBezTo>
                        <a:cubicBezTo>
                          <a:pt x="2876" y="4475"/>
                          <a:pt x="2927" y="4501"/>
                          <a:pt x="2965" y="4501"/>
                        </a:cubicBezTo>
                        <a:lnTo>
                          <a:pt x="3003" y="4501"/>
                        </a:lnTo>
                        <a:cubicBezTo>
                          <a:pt x="3054" y="4475"/>
                          <a:pt x="3079" y="4424"/>
                          <a:pt x="3067" y="4373"/>
                        </a:cubicBezTo>
                        <a:cubicBezTo>
                          <a:pt x="2584" y="2658"/>
                          <a:pt x="1580" y="1146"/>
                          <a:pt x="208" y="28"/>
                        </a:cubicBezTo>
                        <a:cubicBezTo>
                          <a:pt x="186" y="9"/>
                          <a:pt x="163"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4"/>
                  <p:cNvSpPr/>
                  <p:nvPr/>
                </p:nvSpPr>
                <p:spPr>
                  <a:xfrm>
                    <a:off x="-8703090" y="5888171"/>
                    <a:ext cx="30028" cy="50068"/>
                  </a:xfrm>
                  <a:custGeom>
                    <a:avLst/>
                    <a:gdLst/>
                    <a:ahLst/>
                    <a:cxnLst/>
                    <a:rect l="l" t="t" r="r" b="b"/>
                    <a:pathLst>
                      <a:path w="1404" h="2341" extrusionOk="0">
                        <a:moveTo>
                          <a:pt x="1268" y="0"/>
                        </a:moveTo>
                        <a:cubicBezTo>
                          <a:pt x="1236" y="0"/>
                          <a:pt x="1203" y="16"/>
                          <a:pt x="1183" y="53"/>
                        </a:cubicBezTo>
                        <a:lnTo>
                          <a:pt x="39" y="2188"/>
                        </a:lnTo>
                        <a:cubicBezTo>
                          <a:pt x="1" y="2264"/>
                          <a:pt x="52" y="2340"/>
                          <a:pt x="128" y="2340"/>
                        </a:cubicBezTo>
                        <a:cubicBezTo>
                          <a:pt x="166" y="2340"/>
                          <a:pt x="191" y="2315"/>
                          <a:pt x="217" y="2290"/>
                        </a:cubicBezTo>
                        <a:lnTo>
                          <a:pt x="1360" y="155"/>
                        </a:lnTo>
                        <a:cubicBezTo>
                          <a:pt x="1403" y="69"/>
                          <a:pt x="1336" y="0"/>
                          <a:pt x="1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4"/>
                  <p:cNvSpPr/>
                  <p:nvPr/>
                </p:nvSpPr>
                <p:spPr>
                  <a:xfrm>
                    <a:off x="-9236036" y="5691444"/>
                    <a:ext cx="18500" cy="82919"/>
                  </a:xfrm>
                  <a:custGeom>
                    <a:avLst/>
                    <a:gdLst/>
                    <a:ahLst/>
                    <a:cxnLst/>
                    <a:rect l="l" t="t" r="r" b="b"/>
                    <a:pathLst>
                      <a:path w="865" h="3877" extrusionOk="0">
                        <a:moveTo>
                          <a:pt x="179" y="1"/>
                        </a:moveTo>
                        <a:cubicBezTo>
                          <a:pt x="115" y="64"/>
                          <a:pt x="64" y="128"/>
                          <a:pt x="1" y="191"/>
                        </a:cubicBezTo>
                        <a:lnTo>
                          <a:pt x="649" y="3800"/>
                        </a:lnTo>
                        <a:cubicBezTo>
                          <a:pt x="662" y="3851"/>
                          <a:pt x="700" y="3876"/>
                          <a:pt x="751" y="3876"/>
                        </a:cubicBezTo>
                        <a:lnTo>
                          <a:pt x="763" y="3876"/>
                        </a:lnTo>
                        <a:cubicBezTo>
                          <a:pt x="827" y="3876"/>
                          <a:pt x="865" y="3813"/>
                          <a:pt x="852" y="3762"/>
                        </a:cubicBez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4"/>
                  <p:cNvSpPr/>
                  <p:nvPr/>
                </p:nvSpPr>
                <p:spPr>
                  <a:xfrm>
                    <a:off x="-8691947" y="5697154"/>
                    <a:ext cx="20404" cy="89443"/>
                  </a:xfrm>
                  <a:custGeom>
                    <a:avLst/>
                    <a:gdLst/>
                    <a:ahLst/>
                    <a:cxnLst/>
                    <a:rect l="l" t="t" r="r" b="b"/>
                    <a:pathLst>
                      <a:path w="954" h="4182" extrusionOk="0">
                        <a:moveTo>
                          <a:pt x="789" y="1"/>
                        </a:moveTo>
                        <a:cubicBezTo>
                          <a:pt x="484" y="1347"/>
                          <a:pt x="217" y="2707"/>
                          <a:pt x="13" y="4067"/>
                        </a:cubicBezTo>
                        <a:cubicBezTo>
                          <a:pt x="1" y="4118"/>
                          <a:pt x="39" y="4168"/>
                          <a:pt x="102" y="4181"/>
                        </a:cubicBezTo>
                        <a:lnTo>
                          <a:pt x="115" y="4181"/>
                        </a:lnTo>
                        <a:cubicBezTo>
                          <a:pt x="166" y="4181"/>
                          <a:pt x="204" y="4143"/>
                          <a:pt x="217" y="4092"/>
                        </a:cubicBezTo>
                        <a:cubicBezTo>
                          <a:pt x="420" y="2796"/>
                          <a:pt x="662" y="1500"/>
                          <a:pt x="954" y="217"/>
                        </a:cubicBezTo>
                        <a:cubicBezTo>
                          <a:pt x="903" y="140"/>
                          <a:pt x="839" y="77"/>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4"/>
                  <p:cNvSpPr/>
                  <p:nvPr/>
                </p:nvSpPr>
                <p:spPr>
                  <a:xfrm>
                    <a:off x="-8954741" y="6246677"/>
                    <a:ext cx="208742" cy="217383"/>
                  </a:xfrm>
                  <a:custGeom>
                    <a:avLst/>
                    <a:gdLst/>
                    <a:ahLst/>
                    <a:cxnLst/>
                    <a:rect l="l" t="t" r="r" b="b"/>
                    <a:pathLst>
                      <a:path w="9760" h="10164" extrusionOk="0">
                        <a:moveTo>
                          <a:pt x="7510" y="1"/>
                        </a:moveTo>
                        <a:cubicBezTo>
                          <a:pt x="7510" y="1"/>
                          <a:pt x="6976" y="738"/>
                          <a:pt x="6506" y="1004"/>
                        </a:cubicBezTo>
                        <a:cubicBezTo>
                          <a:pt x="6049" y="1259"/>
                          <a:pt x="3800" y="1996"/>
                          <a:pt x="2910" y="3762"/>
                        </a:cubicBezTo>
                        <a:cubicBezTo>
                          <a:pt x="2033" y="5541"/>
                          <a:pt x="0" y="7942"/>
                          <a:pt x="521" y="8616"/>
                        </a:cubicBezTo>
                        <a:cubicBezTo>
                          <a:pt x="968" y="9193"/>
                          <a:pt x="2639" y="10164"/>
                          <a:pt x="3531" y="10164"/>
                        </a:cubicBezTo>
                        <a:cubicBezTo>
                          <a:pt x="3679" y="10164"/>
                          <a:pt x="3805" y="10137"/>
                          <a:pt x="3901" y="10077"/>
                        </a:cubicBezTo>
                        <a:cubicBezTo>
                          <a:pt x="4587" y="9658"/>
                          <a:pt x="5312" y="8095"/>
                          <a:pt x="5680" y="7726"/>
                        </a:cubicBezTo>
                        <a:cubicBezTo>
                          <a:pt x="6049" y="7371"/>
                          <a:pt x="7294" y="6163"/>
                          <a:pt x="7764" y="4918"/>
                        </a:cubicBezTo>
                        <a:cubicBezTo>
                          <a:pt x="8234" y="3660"/>
                          <a:pt x="8959" y="3088"/>
                          <a:pt x="8959" y="3088"/>
                        </a:cubicBezTo>
                        <a:lnTo>
                          <a:pt x="9759" y="2135"/>
                        </a:lnTo>
                        <a:lnTo>
                          <a:pt x="7510"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4"/>
                  <p:cNvSpPr/>
                  <p:nvPr/>
                </p:nvSpPr>
                <p:spPr>
                  <a:xfrm>
                    <a:off x="-8942785" y="5326628"/>
                    <a:ext cx="143232" cy="194156"/>
                  </a:xfrm>
                  <a:custGeom>
                    <a:avLst/>
                    <a:gdLst/>
                    <a:ahLst/>
                    <a:cxnLst/>
                    <a:rect l="l" t="t" r="r" b="b"/>
                    <a:pathLst>
                      <a:path w="6697" h="9078" extrusionOk="0">
                        <a:moveTo>
                          <a:pt x="4398" y="1"/>
                        </a:moveTo>
                        <a:cubicBezTo>
                          <a:pt x="3781" y="1"/>
                          <a:pt x="3158" y="191"/>
                          <a:pt x="2631" y="526"/>
                        </a:cubicBezTo>
                        <a:cubicBezTo>
                          <a:pt x="1792" y="1060"/>
                          <a:pt x="1182" y="1886"/>
                          <a:pt x="826" y="2813"/>
                        </a:cubicBezTo>
                        <a:cubicBezTo>
                          <a:pt x="293" y="4173"/>
                          <a:pt x="0" y="6104"/>
                          <a:pt x="458" y="7528"/>
                        </a:cubicBezTo>
                        <a:cubicBezTo>
                          <a:pt x="713" y="8293"/>
                          <a:pt x="1328" y="9077"/>
                          <a:pt x="2003" y="9077"/>
                        </a:cubicBezTo>
                        <a:cubicBezTo>
                          <a:pt x="2302" y="9077"/>
                          <a:pt x="2613" y="8923"/>
                          <a:pt x="2910" y="8544"/>
                        </a:cubicBezTo>
                        <a:cubicBezTo>
                          <a:pt x="3177" y="8201"/>
                          <a:pt x="3393" y="7845"/>
                          <a:pt x="3711" y="7553"/>
                        </a:cubicBezTo>
                        <a:cubicBezTo>
                          <a:pt x="4028" y="7261"/>
                          <a:pt x="4372" y="7057"/>
                          <a:pt x="4677" y="6791"/>
                        </a:cubicBezTo>
                        <a:cubicBezTo>
                          <a:pt x="5782" y="5787"/>
                          <a:pt x="6151" y="4249"/>
                          <a:pt x="6468" y="2788"/>
                        </a:cubicBezTo>
                        <a:cubicBezTo>
                          <a:pt x="6583" y="2254"/>
                          <a:pt x="6697" y="1683"/>
                          <a:pt x="6506" y="1174"/>
                        </a:cubicBezTo>
                        <a:cubicBezTo>
                          <a:pt x="6303" y="730"/>
                          <a:pt x="5922" y="374"/>
                          <a:pt x="5464" y="209"/>
                        </a:cubicBezTo>
                        <a:cubicBezTo>
                          <a:pt x="5125" y="67"/>
                          <a:pt x="4762" y="1"/>
                          <a:pt x="4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4"/>
                  <p:cNvSpPr/>
                  <p:nvPr/>
                </p:nvSpPr>
                <p:spPr>
                  <a:xfrm>
                    <a:off x="-8899025" y="5207989"/>
                    <a:ext cx="108178" cy="244352"/>
                  </a:xfrm>
                  <a:custGeom>
                    <a:avLst/>
                    <a:gdLst/>
                    <a:ahLst/>
                    <a:cxnLst/>
                    <a:rect l="l" t="t" r="r" b="b"/>
                    <a:pathLst>
                      <a:path w="5058" h="11425" extrusionOk="0">
                        <a:moveTo>
                          <a:pt x="2306" y="1"/>
                        </a:moveTo>
                        <a:cubicBezTo>
                          <a:pt x="2203" y="1"/>
                          <a:pt x="2099" y="16"/>
                          <a:pt x="1995" y="50"/>
                        </a:cubicBezTo>
                        <a:cubicBezTo>
                          <a:pt x="1017" y="368"/>
                          <a:pt x="407" y="1880"/>
                          <a:pt x="216" y="2820"/>
                        </a:cubicBezTo>
                        <a:cubicBezTo>
                          <a:pt x="0" y="3926"/>
                          <a:pt x="76" y="5069"/>
                          <a:pt x="153" y="6200"/>
                        </a:cubicBezTo>
                        <a:lnTo>
                          <a:pt x="470" y="10737"/>
                        </a:lnTo>
                        <a:cubicBezTo>
                          <a:pt x="470" y="10889"/>
                          <a:pt x="508" y="11042"/>
                          <a:pt x="572" y="11169"/>
                        </a:cubicBezTo>
                        <a:cubicBezTo>
                          <a:pt x="684" y="11358"/>
                          <a:pt x="894" y="11425"/>
                          <a:pt x="1113" y="11425"/>
                        </a:cubicBezTo>
                        <a:cubicBezTo>
                          <a:pt x="1218" y="11425"/>
                          <a:pt x="1325" y="11409"/>
                          <a:pt x="1423" y="11385"/>
                        </a:cubicBezTo>
                        <a:cubicBezTo>
                          <a:pt x="2694" y="11042"/>
                          <a:pt x="3507" y="9771"/>
                          <a:pt x="4193" y="8589"/>
                        </a:cubicBezTo>
                        <a:cubicBezTo>
                          <a:pt x="4498" y="8119"/>
                          <a:pt x="4740" y="7611"/>
                          <a:pt x="4905" y="7077"/>
                        </a:cubicBezTo>
                        <a:cubicBezTo>
                          <a:pt x="5058" y="6531"/>
                          <a:pt x="5045" y="5908"/>
                          <a:pt x="4765" y="5438"/>
                        </a:cubicBezTo>
                        <a:cubicBezTo>
                          <a:pt x="4562" y="5069"/>
                          <a:pt x="4206" y="4815"/>
                          <a:pt x="4028" y="4434"/>
                        </a:cubicBezTo>
                        <a:cubicBezTo>
                          <a:pt x="3672" y="3672"/>
                          <a:pt x="4092" y="2769"/>
                          <a:pt x="4028" y="1918"/>
                        </a:cubicBezTo>
                        <a:cubicBezTo>
                          <a:pt x="3971" y="1112"/>
                          <a:pt x="3174" y="1"/>
                          <a:pt x="2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4"/>
                  <p:cNvSpPr/>
                  <p:nvPr/>
                </p:nvSpPr>
                <p:spPr>
                  <a:xfrm>
                    <a:off x="-9073231" y="5465886"/>
                    <a:ext cx="179099" cy="236182"/>
                  </a:xfrm>
                  <a:custGeom>
                    <a:avLst/>
                    <a:gdLst/>
                    <a:ahLst/>
                    <a:cxnLst/>
                    <a:rect l="l" t="t" r="r" b="b"/>
                    <a:pathLst>
                      <a:path w="8374" h="11043" extrusionOk="0">
                        <a:moveTo>
                          <a:pt x="8158" y="0"/>
                        </a:moveTo>
                        <a:lnTo>
                          <a:pt x="7459" y="305"/>
                        </a:lnTo>
                        <a:lnTo>
                          <a:pt x="826" y="3088"/>
                        </a:lnTo>
                        <a:lnTo>
                          <a:pt x="407" y="5515"/>
                        </a:lnTo>
                        <a:lnTo>
                          <a:pt x="0" y="7916"/>
                        </a:lnTo>
                        <a:cubicBezTo>
                          <a:pt x="0" y="7916"/>
                          <a:pt x="1068" y="11004"/>
                          <a:pt x="3418" y="11042"/>
                        </a:cubicBezTo>
                        <a:cubicBezTo>
                          <a:pt x="3432" y="11042"/>
                          <a:pt x="3446" y="11043"/>
                          <a:pt x="3460" y="11043"/>
                        </a:cubicBezTo>
                        <a:cubicBezTo>
                          <a:pt x="6811" y="11043"/>
                          <a:pt x="8374" y="4892"/>
                          <a:pt x="8374" y="4892"/>
                        </a:cubicBezTo>
                        <a:cubicBezTo>
                          <a:pt x="8285" y="4384"/>
                          <a:pt x="7815" y="3253"/>
                          <a:pt x="7853" y="2618"/>
                        </a:cubicBezTo>
                        <a:cubicBezTo>
                          <a:pt x="7891" y="1779"/>
                          <a:pt x="8005" y="940"/>
                          <a:pt x="8082" y="445"/>
                        </a:cubicBezTo>
                        <a:cubicBezTo>
                          <a:pt x="8133" y="165"/>
                          <a:pt x="8158" y="0"/>
                          <a:pt x="8158"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4"/>
                  <p:cNvSpPr/>
                  <p:nvPr/>
                </p:nvSpPr>
                <p:spPr>
                  <a:xfrm>
                    <a:off x="-9064547" y="5472409"/>
                    <a:ext cx="164170" cy="128004"/>
                  </a:xfrm>
                  <a:custGeom>
                    <a:avLst/>
                    <a:gdLst/>
                    <a:ahLst/>
                    <a:cxnLst/>
                    <a:rect l="l" t="t" r="r" b="b"/>
                    <a:pathLst>
                      <a:path w="7676" h="5985" extrusionOk="0">
                        <a:moveTo>
                          <a:pt x="7676" y="153"/>
                        </a:moveTo>
                        <a:cubicBezTo>
                          <a:pt x="7599" y="635"/>
                          <a:pt x="7485" y="1474"/>
                          <a:pt x="7447" y="2313"/>
                        </a:cubicBezTo>
                        <a:cubicBezTo>
                          <a:pt x="6672" y="3418"/>
                          <a:pt x="5681" y="4371"/>
                          <a:pt x="4524" y="5070"/>
                        </a:cubicBezTo>
                        <a:cubicBezTo>
                          <a:pt x="3851" y="5515"/>
                          <a:pt x="3089" y="5794"/>
                          <a:pt x="2288" y="5909"/>
                        </a:cubicBezTo>
                        <a:cubicBezTo>
                          <a:pt x="1500" y="5985"/>
                          <a:pt x="649" y="5794"/>
                          <a:pt x="39" y="5261"/>
                        </a:cubicBezTo>
                        <a:cubicBezTo>
                          <a:pt x="26" y="5235"/>
                          <a:pt x="13" y="5223"/>
                          <a:pt x="1" y="5210"/>
                        </a:cubicBezTo>
                        <a:lnTo>
                          <a:pt x="420" y="2783"/>
                        </a:lnTo>
                        <a:lnTo>
                          <a:pt x="7053" y="0"/>
                        </a:lnTo>
                        <a:cubicBezTo>
                          <a:pt x="7269" y="13"/>
                          <a:pt x="7485" y="64"/>
                          <a:pt x="7676" y="153"/>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4"/>
                  <p:cNvSpPr/>
                  <p:nvPr/>
                </p:nvSpPr>
                <p:spPr>
                  <a:xfrm>
                    <a:off x="-9146613" y="5188890"/>
                    <a:ext cx="293244" cy="362903"/>
                  </a:xfrm>
                  <a:custGeom>
                    <a:avLst/>
                    <a:gdLst/>
                    <a:ahLst/>
                    <a:cxnLst/>
                    <a:rect l="l" t="t" r="r" b="b"/>
                    <a:pathLst>
                      <a:path w="13711" h="16968" extrusionOk="0">
                        <a:moveTo>
                          <a:pt x="6995" y="1"/>
                        </a:moveTo>
                        <a:cubicBezTo>
                          <a:pt x="6943" y="1"/>
                          <a:pt x="6890" y="2"/>
                          <a:pt x="6837" y="3"/>
                        </a:cubicBezTo>
                        <a:cubicBezTo>
                          <a:pt x="6366" y="16"/>
                          <a:pt x="5909" y="92"/>
                          <a:pt x="5452" y="232"/>
                        </a:cubicBezTo>
                        <a:cubicBezTo>
                          <a:pt x="3063" y="918"/>
                          <a:pt x="1436" y="3027"/>
                          <a:pt x="648" y="5391"/>
                        </a:cubicBezTo>
                        <a:cubicBezTo>
                          <a:pt x="534" y="5759"/>
                          <a:pt x="432" y="6128"/>
                          <a:pt x="356" y="6509"/>
                        </a:cubicBezTo>
                        <a:cubicBezTo>
                          <a:pt x="343" y="6610"/>
                          <a:pt x="318" y="6712"/>
                          <a:pt x="305" y="6801"/>
                        </a:cubicBezTo>
                        <a:cubicBezTo>
                          <a:pt x="216" y="7246"/>
                          <a:pt x="140" y="7691"/>
                          <a:pt x="89" y="8148"/>
                        </a:cubicBezTo>
                        <a:cubicBezTo>
                          <a:pt x="38" y="8605"/>
                          <a:pt x="0" y="9076"/>
                          <a:pt x="0" y="9546"/>
                        </a:cubicBezTo>
                        <a:cubicBezTo>
                          <a:pt x="0" y="9571"/>
                          <a:pt x="0" y="9584"/>
                          <a:pt x="0" y="9597"/>
                        </a:cubicBezTo>
                        <a:lnTo>
                          <a:pt x="0" y="9889"/>
                        </a:lnTo>
                        <a:cubicBezTo>
                          <a:pt x="0" y="9990"/>
                          <a:pt x="0" y="10105"/>
                          <a:pt x="0" y="10219"/>
                        </a:cubicBezTo>
                        <a:cubicBezTo>
                          <a:pt x="13" y="10791"/>
                          <a:pt x="77" y="11363"/>
                          <a:pt x="178" y="11935"/>
                        </a:cubicBezTo>
                        <a:cubicBezTo>
                          <a:pt x="280" y="12456"/>
                          <a:pt x="432" y="12964"/>
                          <a:pt x="636" y="13447"/>
                        </a:cubicBezTo>
                        <a:cubicBezTo>
                          <a:pt x="788" y="13828"/>
                          <a:pt x="979" y="14184"/>
                          <a:pt x="1220" y="14527"/>
                        </a:cubicBezTo>
                        <a:cubicBezTo>
                          <a:pt x="1957" y="15569"/>
                          <a:pt x="2948" y="16534"/>
                          <a:pt x="4549" y="16852"/>
                        </a:cubicBezTo>
                        <a:cubicBezTo>
                          <a:pt x="4931" y="16930"/>
                          <a:pt x="5316" y="16968"/>
                          <a:pt x="5699" y="16968"/>
                        </a:cubicBezTo>
                        <a:cubicBezTo>
                          <a:pt x="6883" y="16968"/>
                          <a:pt x="8046" y="16603"/>
                          <a:pt x="9035" y="15912"/>
                        </a:cubicBezTo>
                        <a:cubicBezTo>
                          <a:pt x="9378" y="15683"/>
                          <a:pt x="9683" y="15404"/>
                          <a:pt x="9975" y="15099"/>
                        </a:cubicBezTo>
                        <a:cubicBezTo>
                          <a:pt x="10471" y="14552"/>
                          <a:pt x="10928" y="13955"/>
                          <a:pt x="11335" y="13332"/>
                        </a:cubicBezTo>
                        <a:cubicBezTo>
                          <a:pt x="11360" y="13294"/>
                          <a:pt x="11386" y="13243"/>
                          <a:pt x="11424" y="13205"/>
                        </a:cubicBezTo>
                        <a:cubicBezTo>
                          <a:pt x="11602" y="12938"/>
                          <a:pt x="11754" y="12659"/>
                          <a:pt x="11919" y="12379"/>
                        </a:cubicBezTo>
                        <a:cubicBezTo>
                          <a:pt x="12402" y="11503"/>
                          <a:pt x="12783" y="10575"/>
                          <a:pt x="13050" y="9609"/>
                        </a:cubicBezTo>
                        <a:cubicBezTo>
                          <a:pt x="13711" y="7157"/>
                          <a:pt x="13546" y="4565"/>
                          <a:pt x="12034" y="2519"/>
                        </a:cubicBezTo>
                        <a:cubicBezTo>
                          <a:pt x="10846" y="922"/>
                          <a:pt x="8971" y="1"/>
                          <a:pt x="6995"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4"/>
                  <p:cNvSpPr/>
                  <p:nvPr/>
                </p:nvSpPr>
                <p:spPr>
                  <a:xfrm>
                    <a:off x="-8919151" y="5376334"/>
                    <a:ext cx="119962" cy="95281"/>
                  </a:xfrm>
                  <a:custGeom>
                    <a:avLst/>
                    <a:gdLst/>
                    <a:ahLst/>
                    <a:cxnLst/>
                    <a:rect l="l" t="t" r="r" b="b"/>
                    <a:pathLst>
                      <a:path w="5609" h="4455" extrusionOk="0">
                        <a:moveTo>
                          <a:pt x="3474" y="1"/>
                        </a:moveTo>
                        <a:cubicBezTo>
                          <a:pt x="2157" y="1"/>
                          <a:pt x="598" y="1404"/>
                          <a:pt x="598" y="1404"/>
                        </a:cubicBezTo>
                        <a:lnTo>
                          <a:pt x="1" y="3056"/>
                        </a:lnTo>
                        <a:cubicBezTo>
                          <a:pt x="1" y="3056"/>
                          <a:pt x="319" y="4187"/>
                          <a:pt x="1818" y="4441"/>
                        </a:cubicBezTo>
                        <a:cubicBezTo>
                          <a:pt x="1869" y="4450"/>
                          <a:pt x="1920" y="4454"/>
                          <a:pt x="1973" y="4454"/>
                        </a:cubicBezTo>
                        <a:cubicBezTo>
                          <a:pt x="3461" y="4454"/>
                          <a:pt x="5608" y="1082"/>
                          <a:pt x="4270" y="223"/>
                        </a:cubicBezTo>
                        <a:cubicBezTo>
                          <a:pt x="4028" y="65"/>
                          <a:pt x="3756" y="1"/>
                          <a:pt x="3474"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4"/>
                  <p:cNvSpPr/>
                  <p:nvPr/>
                </p:nvSpPr>
                <p:spPr>
                  <a:xfrm>
                    <a:off x="-8880546" y="5402278"/>
                    <a:ext cx="38604" cy="42155"/>
                  </a:xfrm>
                  <a:custGeom>
                    <a:avLst/>
                    <a:gdLst/>
                    <a:ahLst/>
                    <a:cxnLst/>
                    <a:rect l="l" t="t" r="r" b="b"/>
                    <a:pathLst>
                      <a:path w="1805" h="1971" fill="none" extrusionOk="0">
                        <a:moveTo>
                          <a:pt x="1805" y="1"/>
                        </a:moveTo>
                        <a:cubicBezTo>
                          <a:pt x="1030" y="471"/>
                          <a:pt x="407" y="1157"/>
                          <a:pt x="0" y="1970"/>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4"/>
                  <p:cNvSpPr/>
                  <p:nvPr/>
                </p:nvSpPr>
                <p:spPr>
                  <a:xfrm>
                    <a:off x="-8859629" y="5416950"/>
                    <a:ext cx="4363" cy="24767"/>
                  </a:xfrm>
                  <a:custGeom>
                    <a:avLst/>
                    <a:gdLst/>
                    <a:ahLst/>
                    <a:cxnLst/>
                    <a:rect l="l" t="t" r="r" b="b"/>
                    <a:pathLst>
                      <a:path w="204" h="1158" fill="none" extrusionOk="0">
                        <a:moveTo>
                          <a:pt x="1" y="1"/>
                        </a:moveTo>
                        <a:cubicBezTo>
                          <a:pt x="166" y="369"/>
                          <a:pt x="204" y="776"/>
                          <a:pt x="115" y="1157"/>
                        </a:cubicBezTo>
                      </a:path>
                    </a:pathLst>
                  </a:custGeom>
                  <a:noFill/>
                  <a:ln w="1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p:cNvSpPr/>
                  <p:nvPr/>
                </p:nvSpPr>
                <p:spPr>
                  <a:xfrm>
                    <a:off x="-9028936" y="5372934"/>
                    <a:ext cx="123406" cy="123128"/>
                  </a:xfrm>
                  <a:custGeom>
                    <a:avLst/>
                    <a:gdLst/>
                    <a:ahLst/>
                    <a:cxnLst/>
                    <a:rect l="l" t="t" r="r" b="b"/>
                    <a:pathLst>
                      <a:path w="5770" h="5757" extrusionOk="0">
                        <a:moveTo>
                          <a:pt x="3457" y="318"/>
                        </a:moveTo>
                        <a:cubicBezTo>
                          <a:pt x="4867" y="636"/>
                          <a:pt x="5769" y="2033"/>
                          <a:pt x="5452" y="3457"/>
                        </a:cubicBezTo>
                        <a:cubicBezTo>
                          <a:pt x="5134" y="4867"/>
                          <a:pt x="3723" y="5757"/>
                          <a:pt x="2313" y="5452"/>
                        </a:cubicBezTo>
                        <a:cubicBezTo>
                          <a:pt x="890" y="5134"/>
                          <a:pt x="0" y="3723"/>
                          <a:pt x="318" y="2313"/>
                        </a:cubicBezTo>
                        <a:cubicBezTo>
                          <a:pt x="636" y="890"/>
                          <a:pt x="2033" y="0"/>
                          <a:pt x="3457" y="318"/>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p:cNvSpPr/>
                  <p:nvPr/>
                </p:nvSpPr>
                <p:spPr>
                  <a:xfrm>
                    <a:off x="-9147426" y="5343311"/>
                    <a:ext cx="54089" cy="109803"/>
                  </a:xfrm>
                  <a:custGeom>
                    <a:avLst/>
                    <a:gdLst/>
                    <a:ahLst/>
                    <a:cxnLst/>
                    <a:rect l="l" t="t" r="r" b="b"/>
                    <a:pathLst>
                      <a:path w="2529" h="5134" extrusionOk="0">
                        <a:moveTo>
                          <a:pt x="2211" y="3126"/>
                        </a:moveTo>
                        <a:cubicBezTo>
                          <a:pt x="1995" y="4130"/>
                          <a:pt x="1195" y="4918"/>
                          <a:pt x="165" y="5134"/>
                        </a:cubicBezTo>
                        <a:cubicBezTo>
                          <a:pt x="64" y="4562"/>
                          <a:pt x="13" y="3990"/>
                          <a:pt x="0" y="3418"/>
                        </a:cubicBezTo>
                        <a:cubicBezTo>
                          <a:pt x="0" y="3304"/>
                          <a:pt x="0" y="3190"/>
                          <a:pt x="0" y="3075"/>
                        </a:cubicBezTo>
                        <a:lnTo>
                          <a:pt x="0" y="2796"/>
                        </a:lnTo>
                        <a:cubicBezTo>
                          <a:pt x="0" y="2783"/>
                          <a:pt x="0" y="2758"/>
                          <a:pt x="0" y="2745"/>
                        </a:cubicBezTo>
                        <a:cubicBezTo>
                          <a:pt x="13" y="2275"/>
                          <a:pt x="38" y="1805"/>
                          <a:pt x="89" y="1347"/>
                        </a:cubicBezTo>
                        <a:cubicBezTo>
                          <a:pt x="140" y="890"/>
                          <a:pt x="216" y="432"/>
                          <a:pt x="305" y="0"/>
                        </a:cubicBezTo>
                        <a:cubicBezTo>
                          <a:pt x="1678" y="356"/>
                          <a:pt x="2529" y="1728"/>
                          <a:pt x="2211" y="3126"/>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9096608" y="5316298"/>
                    <a:ext cx="37792" cy="112028"/>
                  </a:xfrm>
                  <a:custGeom>
                    <a:avLst/>
                    <a:gdLst/>
                    <a:ahLst/>
                    <a:cxnLst/>
                    <a:rect l="l" t="t" r="r" b="b"/>
                    <a:pathLst>
                      <a:path w="1767" h="5238" extrusionOk="0">
                        <a:moveTo>
                          <a:pt x="1660" y="0"/>
                        </a:moveTo>
                        <a:cubicBezTo>
                          <a:pt x="1637" y="0"/>
                          <a:pt x="1615" y="10"/>
                          <a:pt x="1601" y="31"/>
                        </a:cubicBezTo>
                        <a:cubicBezTo>
                          <a:pt x="979" y="780"/>
                          <a:pt x="521" y="1632"/>
                          <a:pt x="242" y="2559"/>
                        </a:cubicBezTo>
                        <a:cubicBezTo>
                          <a:pt x="77" y="3017"/>
                          <a:pt x="0" y="3512"/>
                          <a:pt x="26" y="4008"/>
                        </a:cubicBezTo>
                        <a:cubicBezTo>
                          <a:pt x="39" y="4262"/>
                          <a:pt x="127" y="4504"/>
                          <a:pt x="255" y="4720"/>
                        </a:cubicBezTo>
                        <a:cubicBezTo>
                          <a:pt x="394" y="4936"/>
                          <a:pt x="572" y="5113"/>
                          <a:pt x="801" y="5228"/>
                        </a:cubicBezTo>
                        <a:cubicBezTo>
                          <a:pt x="812" y="5234"/>
                          <a:pt x="822" y="5237"/>
                          <a:pt x="832" y="5237"/>
                        </a:cubicBezTo>
                        <a:cubicBezTo>
                          <a:pt x="879" y="5237"/>
                          <a:pt x="907" y="5171"/>
                          <a:pt x="864" y="5139"/>
                        </a:cubicBezTo>
                        <a:cubicBezTo>
                          <a:pt x="509" y="4859"/>
                          <a:pt x="293" y="4440"/>
                          <a:pt x="305" y="3983"/>
                        </a:cubicBezTo>
                        <a:cubicBezTo>
                          <a:pt x="318" y="3525"/>
                          <a:pt x="394" y="3080"/>
                          <a:pt x="547" y="2648"/>
                        </a:cubicBezTo>
                        <a:cubicBezTo>
                          <a:pt x="826" y="1759"/>
                          <a:pt x="1220" y="920"/>
                          <a:pt x="1741" y="145"/>
                        </a:cubicBezTo>
                        <a:cubicBezTo>
                          <a:pt x="1767" y="107"/>
                          <a:pt x="1754" y="56"/>
                          <a:pt x="1716" y="18"/>
                        </a:cubicBezTo>
                        <a:cubicBezTo>
                          <a:pt x="1699" y="7"/>
                          <a:pt x="1679" y="0"/>
                          <a:pt x="1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9061745" y="5412287"/>
                    <a:ext cx="18158" cy="19056"/>
                  </a:xfrm>
                  <a:custGeom>
                    <a:avLst/>
                    <a:gdLst/>
                    <a:ahLst/>
                    <a:cxnLst/>
                    <a:rect l="l" t="t" r="r" b="b"/>
                    <a:pathLst>
                      <a:path w="849" h="891" extrusionOk="0">
                        <a:moveTo>
                          <a:pt x="636" y="1"/>
                        </a:moveTo>
                        <a:cubicBezTo>
                          <a:pt x="612" y="1"/>
                          <a:pt x="586" y="42"/>
                          <a:pt x="619" y="54"/>
                        </a:cubicBezTo>
                        <a:cubicBezTo>
                          <a:pt x="696" y="130"/>
                          <a:pt x="734" y="232"/>
                          <a:pt x="734" y="333"/>
                        </a:cubicBezTo>
                        <a:cubicBezTo>
                          <a:pt x="759" y="422"/>
                          <a:pt x="734" y="524"/>
                          <a:pt x="683" y="613"/>
                        </a:cubicBezTo>
                        <a:cubicBezTo>
                          <a:pt x="666" y="630"/>
                          <a:pt x="645" y="637"/>
                          <a:pt x="620" y="637"/>
                        </a:cubicBezTo>
                        <a:cubicBezTo>
                          <a:pt x="571" y="637"/>
                          <a:pt x="509" y="609"/>
                          <a:pt x="442" y="575"/>
                        </a:cubicBezTo>
                        <a:lnTo>
                          <a:pt x="124" y="448"/>
                        </a:lnTo>
                        <a:cubicBezTo>
                          <a:pt x="114" y="444"/>
                          <a:pt x="104" y="442"/>
                          <a:pt x="95" y="442"/>
                        </a:cubicBezTo>
                        <a:cubicBezTo>
                          <a:pt x="43" y="442"/>
                          <a:pt x="1" y="496"/>
                          <a:pt x="22" y="549"/>
                        </a:cubicBezTo>
                        <a:lnTo>
                          <a:pt x="137" y="854"/>
                        </a:lnTo>
                        <a:cubicBezTo>
                          <a:pt x="147" y="879"/>
                          <a:pt x="168" y="890"/>
                          <a:pt x="190" y="890"/>
                        </a:cubicBezTo>
                        <a:cubicBezTo>
                          <a:pt x="224" y="890"/>
                          <a:pt x="259" y="863"/>
                          <a:pt x="251" y="816"/>
                        </a:cubicBezTo>
                        <a:lnTo>
                          <a:pt x="218" y="652"/>
                        </a:lnTo>
                        <a:lnTo>
                          <a:pt x="218" y="652"/>
                        </a:lnTo>
                        <a:lnTo>
                          <a:pt x="391" y="714"/>
                        </a:lnTo>
                        <a:cubicBezTo>
                          <a:pt x="435" y="729"/>
                          <a:pt x="519" y="766"/>
                          <a:pt x="603" y="766"/>
                        </a:cubicBezTo>
                        <a:cubicBezTo>
                          <a:pt x="664" y="766"/>
                          <a:pt x="724" y="747"/>
                          <a:pt x="772" y="689"/>
                        </a:cubicBezTo>
                        <a:cubicBezTo>
                          <a:pt x="836" y="575"/>
                          <a:pt x="848" y="448"/>
                          <a:pt x="823" y="321"/>
                        </a:cubicBezTo>
                        <a:cubicBezTo>
                          <a:pt x="810" y="193"/>
                          <a:pt x="747" y="79"/>
                          <a:pt x="645" y="3"/>
                        </a:cubicBezTo>
                        <a:cubicBezTo>
                          <a:pt x="642" y="1"/>
                          <a:pt x="639" y="1"/>
                          <a:pt x="636"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9025685" y="5353364"/>
                    <a:ext cx="24489" cy="22286"/>
                  </a:xfrm>
                  <a:custGeom>
                    <a:avLst/>
                    <a:gdLst/>
                    <a:ahLst/>
                    <a:cxnLst/>
                    <a:rect l="l" t="t" r="r" b="b"/>
                    <a:pathLst>
                      <a:path w="1145" h="1042" extrusionOk="0">
                        <a:moveTo>
                          <a:pt x="562" y="1"/>
                        </a:moveTo>
                        <a:cubicBezTo>
                          <a:pt x="316" y="1"/>
                          <a:pt x="107" y="177"/>
                          <a:pt x="52" y="420"/>
                        </a:cubicBezTo>
                        <a:cubicBezTo>
                          <a:pt x="1" y="699"/>
                          <a:pt x="191" y="979"/>
                          <a:pt x="471" y="1030"/>
                        </a:cubicBezTo>
                        <a:cubicBezTo>
                          <a:pt x="508" y="1038"/>
                          <a:pt x="544" y="1042"/>
                          <a:pt x="580" y="1042"/>
                        </a:cubicBezTo>
                        <a:cubicBezTo>
                          <a:pt x="820" y="1042"/>
                          <a:pt x="1037" y="866"/>
                          <a:pt x="1081" y="623"/>
                        </a:cubicBezTo>
                        <a:cubicBezTo>
                          <a:pt x="1144" y="344"/>
                          <a:pt x="954" y="64"/>
                          <a:pt x="674" y="13"/>
                        </a:cubicBezTo>
                        <a:cubicBezTo>
                          <a:pt x="636" y="5"/>
                          <a:pt x="598"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9118359" y="5331911"/>
                    <a:ext cx="25023" cy="23013"/>
                  </a:xfrm>
                  <a:custGeom>
                    <a:avLst/>
                    <a:gdLst/>
                    <a:ahLst/>
                    <a:cxnLst/>
                    <a:rect l="l" t="t" r="r" b="b"/>
                    <a:pathLst>
                      <a:path w="1170" h="1076" extrusionOk="0">
                        <a:moveTo>
                          <a:pt x="574" y="0"/>
                        </a:moveTo>
                        <a:cubicBezTo>
                          <a:pt x="326" y="0"/>
                          <a:pt x="109" y="177"/>
                          <a:pt x="64" y="432"/>
                        </a:cubicBezTo>
                        <a:cubicBezTo>
                          <a:pt x="1" y="724"/>
                          <a:pt x="191" y="1004"/>
                          <a:pt x="484" y="1067"/>
                        </a:cubicBezTo>
                        <a:cubicBezTo>
                          <a:pt x="515" y="1073"/>
                          <a:pt x="547" y="1075"/>
                          <a:pt x="578" y="1075"/>
                        </a:cubicBezTo>
                        <a:cubicBezTo>
                          <a:pt x="834" y="1075"/>
                          <a:pt x="1062" y="895"/>
                          <a:pt x="1119" y="635"/>
                        </a:cubicBezTo>
                        <a:cubicBezTo>
                          <a:pt x="1170" y="355"/>
                          <a:pt x="979" y="63"/>
                          <a:pt x="687" y="12"/>
                        </a:cubicBezTo>
                        <a:cubicBezTo>
                          <a:pt x="649" y="4"/>
                          <a:pt x="611" y="0"/>
                          <a:pt x="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p:cNvSpPr/>
                  <p:nvPr/>
                </p:nvSpPr>
                <p:spPr>
                  <a:xfrm>
                    <a:off x="-9024872" y="5309818"/>
                    <a:ext cx="68248" cy="43246"/>
                  </a:xfrm>
                  <a:custGeom>
                    <a:avLst/>
                    <a:gdLst/>
                    <a:ahLst/>
                    <a:cxnLst/>
                    <a:rect l="l" t="t" r="r" b="b"/>
                    <a:pathLst>
                      <a:path w="3191" h="2022" extrusionOk="0">
                        <a:moveTo>
                          <a:pt x="1137" y="1"/>
                        </a:moveTo>
                        <a:cubicBezTo>
                          <a:pt x="734" y="1"/>
                          <a:pt x="361" y="148"/>
                          <a:pt x="115" y="512"/>
                        </a:cubicBezTo>
                        <a:cubicBezTo>
                          <a:pt x="14" y="626"/>
                          <a:pt x="1" y="804"/>
                          <a:pt x="77" y="944"/>
                        </a:cubicBezTo>
                        <a:cubicBezTo>
                          <a:pt x="179" y="1083"/>
                          <a:pt x="382" y="1096"/>
                          <a:pt x="560" y="1134"/>
                        </a:cubicBezTo>
                        <a:cubicBezTo>
                          <a:pt x="1056" y="1211"/>
                          <a:pt x="1538" y="1401"/>
                          <a:pt x="1958" y="1681"/>
                        </a:cubicBezTo>
                        <a:cubicBezTo>
                          <a:pt x="2098" y="1782"/>
                          <a:pt x="2250" y="1871"/>
                          <a:pt x="2403" y="1948"/>
                        </a:cubicBezTo>
                        <a:cubicBezTo>
                          <a:pt x="2496" y="1994"/>
                          <a:pt x="2598" y="2022"/>
                          <a:pt x="2704" y="2022"/>
                        </a:cubicBezTo>
                        <a:cubicBezTo>
                          <a:pt x="2772" y="2022"/>
                          <a:pt x="2842" y="2010"/>
                          <a:pt x="2911" y="1986"/>
                        </a:cubicBezTo>
                        <a:cubicBezTo>
                          <a:pt x="3063" y="1922"/>
                          <a:pt x="3165" y="1782"/>
                          <a:pt x="3190" y="1604"/>
                        </a:cubicBezTo>
                        <a:cubicBezTo>
                          <a:pt x="3190" y="1439"/>
                          <a:pt x="3152" y="1274"/>
                          <a:pt x="3076" y="1134"/>
                        </a:cubicBezTo>
                        <a:cubicBezTo>
                          <a:pt x="2776" y="535"/>
                          <a:pt x="1903"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4"/>
                  <p:cNvSpPr/>
                  <p:nvPr/>
                </p:nvSpPr>
                <p:spPr>
                  <a:xfrm>
                    <a:off x="-9129224" y="5286505"/>
                    <a:ext cx="56271" cy="31183"/>
                  </a:xfrm>
                  <a:custGeom>
                    <a:avLst/>
                    <a:gdLst/>
                    <a:ahLst/>
                    <a:cxnLst/>
                    <a:rect l="l" t="t" r="r" b="b"/>
                    <a:pathLst>
                      <a:path w="2631" h="1458" extrusionOk="0">
                        <a:moveTo>
                          <a:pt x="1391" y="0"/>
                        </a:moveTo>
                        <a:cubicBezTo>
                          <a:pt x="1011" y="0"/>
                          <a:pt x="622" y="122"/>
                          <a:pt x="356" y="344"/>
                        </a:cubicBezTo>
                        <a:cubicBezTo>
                          <a:pt x="229" y="433"/>
                          <a:pt x="128" y="547"/>
                          <a:pt x="64" y="687"/>
                        </a:cubicBezTo>
                        <a:cubicBezTo>
                          <a:pt x="1" y="827"/>
                          <a:pt x="13" y="992"/>
                          <a:pt x="90" y="1132"/>
                        </a:cubicBezTo>
                        <a:cubicBezTo>
                          <a:pt x="178" y="1246"/>
                          <a:pt x="306" y="1309"/>
                          <a:pt x="445" y="1309"/>
                        </a:cubicBezTo>
                        <a:cubicBezTo>
                          <a:pt x="585" y="1309"/>
                          <a:pt x="725" y="1297"/>
                          <a:pt x="865" y="1259"/>
                        </a:cubicBezTo>
                        <a:cubicBezTo>
                          <a:pt x="973" y="1245"/>
                          <a:pt x="1082" y="1237"/>
                          <a:pt x="1192" y="1237"/>
                        </a:cubicBezTo>
                        <a:cubicBezTo>
                          <a:pt x="1480" y="1237"/>
                          <a:pt x="1770" y="1288"/>
                          <a:pt x="2046" y="1398"/>
                        </a:cubicBezTo>
                        <a:cubicBezTo>
                          <a:pt x="2126" y="1438"/>
                          <a:pt x="2215" y="1458"/>
                          <a:pt x="2302" y="1458"/>
                        </a:cubicBezTo>
                        <a:cubicBezTo>
                          <a:pt x="2354" y="1458"/>
                          <a:pt x="2405" y="1451"/>
                          <a:pt x="2453" y="1437"/>
                        </a:cubicBezTo>
                        <a:cubicBezTo>
                          <a:pt x="2567" y="1335"/>
                          <a:pt x="2631" y="1195"/>
                          <a:pt x="2618" y="1055"/>
                        </a:cubicBezTo>
                        <a:cubicBezTo>
                          <a:pt x="2610" y="323"/>
                          <a:pt x="2012" y="0"/>
                          <a:pt x="1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4"/>
                  <p:cNvSpPr/>
                  <p:nvPr/>
                </p:nvSpPr>
                <p:spPr>
                  <a:xfrm>
                    <a:off x="-9106125" y="5448754"/>
                    <a:ext cx="90255" cy="22029"/>
                  </a:xfrm>
                  <a:custGeom>
                    <a:avLst/>
                    <a:gdLst/>
                    <a:ahLst/>
                    <a:cxnLst/>
                    <a:rect l="l" t="t" r="r" b="b"/>
                    <a:pathLst>
                      <a:path w="4220" h="1030" fill="none" extrusionOk="0">
                        <a:moveTo>
                          <a:pt x="26" y="115"/>
                        </a:moveTo>
                        <a:cubicBezTo>
                          <a:pt x="1" y="64"/>
                          <a:pt x="2288" y="1030"/>
                          <a:pt x="4219" y="1"/>
                        </a:cubicBezTo>
                      </a:path>
                    </a:pathLst>
                  </a:custGeom>
                  <a:solidFill>
                    <a:schemeClr val="dk1"/>
                  </a:solidFill>
                  <a:ln w="16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p:cNvSpPr/>
                  <p:nvPr/>
                </p:nvSpPr>
                <p:spPr>
                  <a:xfrm>
                    <a:off x="-9076781" y="5474569"/>
                    <a:ext cx="32637" cy="9004"/>
                  </a:xfrm>
                  <a:custGeom>
                    <a:avLst/>
                    <a:gdLst/>
                    <a:ahLst/>
                    <a:cxnLst/>
                    <a:rect l="l" t="t" r="r" b="b"/>
                    <a:pathLst>
                      <a:path w="1526" h="421" fill="none" extrusionOk="0">
                        <a:moveTo>
                          <a:pt x="1" y="115"/>
                        </a:moveTo>
                        <a:cubicBezTo>
                          <a:pt x="1" y="115"/>
                          <a:pt x="814" y="420"/>
                          <a:pt x="1526" y="1"/>
                        </a:cubicBezTo>
                      </a:path>
                    </a:pathLst>
                  </a:custGeom>
                  <a:noFill/>
                  <a:ln w="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9156943" y="5105049"/>
                    <a:ext cx="305756" cy="240973"/>
                  </a:xfrm>
                  <a:custGeom>
                    <a:avLst/>
                    <a:gdLst/>
                    <a:ahLst/>
                    <a:cxnLst/>
                    <a:rect l="l" t="t" r="r" b="b"/>
                    <a:pathLst>
                      <a:path w="14296" h="11267" extrusionOk="0">
                        <a:moveTo>
                          <a:pt x="8151" y="0"/>
                        </a:moveTo>
                        <a:cubicBezTo>
                          <a:pt x="7949" y="0"/>
                          <a:pt x="7747" y="24"/>
                          <a:pt x="7548" y="73"/>
                        </a:cubicBezTo>
                        <a:cubicBezTo>
                          <a:pt x="6888" y="251"/>
                          <a:pt x="6354" y="708"/>
                          <a:pt x="5757" y="1064"/>
                        </a:cubicBezTo>
                        <a:cubicBezTo>
                          <a:pt x="4931" y="1534"/>
                          <a:pt x="3762" y="1547"/>
                          <a:pt x="2847" y="1826"/>
                        </a:cubicBezTo>
                        <a:cubicBezTo>
                          <a:pt x="1779" y="2157"/>
                          <a:pt x="877" y="2906"/>
                          <a:pt x="356" y="3897"/>
                        </a:cubicBezTo>
                        <a:cubicBezTo>
                          <a:pt x="153" y="4291"/>
                          <a:pt x="0" y="4762"/>
                          <a:pt x="115" y="5194"/>
                        </a:cubicBezTo>
                        <a:cubicBezTo>
                          <a:pt x="215" y="5572"/>
                          <a:pt x="577" y="5901"/>
                          <a:pt x="956" y="5901"/>
                        </a:cubicBezTo>
                        <a:cubicBezTo>
                          <a:pt x="1010" y="5901"/>
                          <a:pt x="1065" y="5894"/>
                          <a:pt x="1119" y="5880"/>
                        </a:cubicBezTo>
                        <a:lnTo>
                          <a:pt x="1119" y="5880"/>
                        </a:lnTo>
                        <a:cubicBezTo>
                          <a:pt x="826" y="6299"/>
                          <a:pt x="509" y="6731"/>
                          <a:pt x="420" y="7227"/>
                        </a:cubicBezTo>
                        <a:cubicBezTo>
                          <a:pt x="318" y="7735"/>
                          <a:pt x="496" y="8332"/>
                          <a:pt x="953" y="8561"/>
                        </a:cubicBezTo>
                        <a:cubicBezTo>
                          <a:pt x="1101" y="8635"/>
                          <a:pt x="1257" y="8665"/>
                          <a:pt x="1416" y="8665"/>
                        </a:cubicBezTo>
                        <a:cubicBezTo>
                          <a:pt x="1748" y="8665"/>
                          <a:pt x="2093" y="8533"/>
                          <a:pt x="2402" y="8396"/>
                        </a:cubicBezTo>
                        <a:lnTo>
                          <a:pt x="4943" y="7366"/>
                        </a:lnTo>
                        <a:lnTo>
                          <a:pt x="4943" y="7366"/>
                        </a:lnTo>
                        <a:cubicBezTo>
                          <a:pt x="4854" y="7938"/>
                          <a:pt x="4791" y="8586"/>
                          <a:pt x="5147" y="9044"/>
                        </a:cubicBezTo>
                        <a:cubicBezTo>
                          <a:pt x="5409" y="9381"/>
                          <a:pt x="5830" y="9532"/>
                          <a:pt x="6257" y="9532"/>
                        </a:cubicBezTo>
                        <a:cubicBezTo>
                          <a:pt x="6410" y="9532"/>
                          <a:pt x="6563" y="9513"/>
                          <a:pt x="6710" y="9476"/>
                        </a:cubicBezTo>
                        <a:cubicBezTo>
                          <a:pt x="7256" y="9336"/>
                          <a:pt x="7739" y="8993"/>
                          <a:pt x="8184" y="8650"/>
                        </a:cubicBezTo>
                        <a:cubicBezTo>
                          <a:pt x="8415" y="8472"/>
                          <a:pt x="8714" y="8300"/>
                          <a:pt x="8982" y="8300"/>
                        </a:cubicBezTo>
                        <a:cubicBezTo>
                          <a:pt x="9097" y="8300"/>
                          <a:pt x="9206" y="8332"/>
                          <a:pt x="9302" y="8408"/>
                        </a:cubicBezTo>
                        <a:cubicBezTo>
                          <a:pt x="9480" y="8561"/>
                          <a:pt x="9518" y="8815"/>
                          <a:pt x="9543" y="9044"/>
                        </a:cubicBezTo>
                        <a:cubicBezTo>
                          <a:pt x="9569" y="9425"/>
                          <a:pt x="9620" y="9793"/>
                          <a:pt x="9708" y="10175"/>
                        </a:cubicBezTo>
                        <a:cubicBezTo>
                          <a:pt x="9785" y="10543"/>
                          <a:pt x="10013" y="10874"/>
                          <a:pt x="10318" y="11090"/>
                        </a:cubicBezTo>
                        <a:cubicBezTo>
                          <a:pt x="10511" y="11212"/>
                          <a:pt x="10732" y="11266"/>
                          <a:pt x="10957" y="11266"/>
                        </a:cubicBezTo>
                        <a:cubicBezTo>
                          <a:pt x="11341" y="11266"/>
                          <a:pt x="11738" y="11109"/>
                          <a:pt x="12034" y="10861"/>
                        </a:cubicBezTo>
                        <a:cubicBezTo>
                          <a:pt x="12517" y="10467"/>
                          <a:pt x="12809" y="9895"/>
                          <a:pt x="13076" y="9349"/>
                        </a:cubicBezTo>
                        <a:cubicBezTo>
                          <a:pt x="13406" y="8688"/>
                          <a:pt x="13622" y="7926"/>
                          <a:pt x="13876" y="7239"/>
                        </a:cubicBezTo>
                        <a:cubicBezTo>
                          <a:pt x="14118" y="6541"/>
                          <a:pt x="14296" y="5804"/>
                          <a:pt x="14207" y="5079"/>
                        </a:cubicBezTo>
                        <a:cubicBezTo>
                          <a:pt x="14105" y="4355"/>
                          <a:pt x="13673" y="3631"/>
                          <a:pt x="13000" y="3364"/>
                        </a:cubicBezTo>
                        <a:cubicBezTo>
                          <a:pt x="12682" y="3237"/>
                          <a:pt x="12339" y="3199"/>
                          <a:pt x="12047" y="3059"/>
                        </a:cubicBezTo>
                        <a:cubicBezTo>
                          <a:pt x="11462" y="2792"/>
                          <a:pt x="11157" y="2157"/>
                          <a:pt x="10789" y="1636"/>
                        </a:cubicBezTo>
                        <a:cubicBezTo>
                          <a:pt x="10445" y="1089"/>
                          <a:pt x="9963" y="645"/>
                          <a:pt x="9404" y="327"/>
                        </a:cubicBezTo>
                        <a:cubicBezTo>
                          <a:pt x="9014" y="110"/>
                          <a:pt x="8583" y="0"/>
                          <a:pt x="8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8903645" y="5256668"/>
                    <a:ext cx="78278" cy="159487"/>
                  </a:xfrm>
                  <a:custGeom>
                    <a:avLst/>
                    <a:gdLst/>
                    <a:ahLst/>
                    <a:cxnLst/>
                    <a:rect l="l" t="t" r="r" b="b"/>
                    <a:pathLst>
                      <a:path w="3660" h="7457" extrusionOk="0">
                        <a:moveTo>
                          <a:pt x="1394" y="0"/>
                        </a:moveTo>
                        <a:cubicBezTo>
                          <a:pt x="1035" y="0"/>
                          <a:pt x="710" y="163"/>
                          <a:pt x="521" y="582"/>
                        </a:cubicBezTo>
                        <a:cubicBezTo>
                          <a:pt x="0" y="1777"/>
                          <a:pt x="966" y="2920"/>
                          <a:pt x="839" y="4089"/>
                        </a:cubicBezTo>
                        <a:cubicBezTo>
                          <a:pt x="775" y="4560"/>
                          <a:pt x="496" y="4979"/>
                          <a:pt x="318" y="5424"/>
                        </a:cubicBezTo>
                        <a:cubicBezTo>
                          <a:pt x="115" y="5907"/>
                          <a:pt x="26" y="6428"/>
                          <a:pt x="51" y="6948"/>
                        </a:cubicBezTo>
                        <a:cubicBezTo>
                          <a:pt x="64" y="7165"/>
                          <a:pt x="153" y="7444"/>
                          <a:pt x="369" y="7457"/>
                        </a:cubicBezTo>
                        <a:cubicBezTo>
                          <a:pt x="508" y="7444"/>
                          <a:pt x="636" y="7381"/>
                          <a:pt x="724" y="7266"/>
                        </a:cubicBezTo>
                        <a:cubicBezTo>
                          <a:pt x="1589" y="6402"/>
                          <a:pt x="2465" y="5525"/>
                          <a:pt x="2999" y="4433"/>
                        </a:cubicBezTo>
                        <a:cubicBezTo>
                          <a:pt x="3520" y="3340"/>
                          <a:pt x="3660" y="1980"/>
                          <a:pt x="3012" y="938"/>
                        </a:cubicBezTo>
                        <a:cubicBezTo>
                          <a:pt x="2708" y="467"/>
                          <a:pt x="2002" y="0"/>
                          <a:pt x="1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8917783" y="7278862"/>
                    <a:ext cx="263366" cy="283149"/>
                  </a:xfrm>
                  <a:custGeom>
                    <a:avLst/>
                    <a:gdLst/>
                    <a:ahLst/>
                    <a:cxnLst/>
                    <a:rect l="l" t="t" r="r" b="b"/>
                    <a:pathLst>
                      <a:path w="12314" h="13239" extrusionOk="0">
                        <a:moveTo>
                          <a:pt x="6011" y="1"/>
                        </a:moveTo>
                        <a:lnTo>
                          <a:pt x="1563" y="1144"/>
                        </a:lnTo>
                        <a:cubicBezTo>
                          <a:pt x="1563" y="1144"/>
                          <a:pt x="1042" y="1564"/>
                          <a:pt x="941" y="2758"/>
                        </a:cubicBezTo>
                        <a:cubicBezTo>
                          <a:pt x="839" y="3965"/>
                          <a:pt x="0" y="5782"/>
                          <a:pt x="420" y="6672"/>
                        </a:cubicBezTo>
                        <a:cubicBezTo>
                          <a:pt x="839" y="7561"/>
                          <a:pt x="2555" y="8082"/>
                          <a:pt x="3762" y="9277"/>
                        </a:cubicBezTo>
                        <a:cubicBezTo>
                          <a:pt x="4956" y="10484"/>
                          <a:pt x="7358" y="13038"/>
                          <a:pt x="8501" y="13191"/>
                        </a:cubicBezTo>
                        <a:cubicBezTo>
                          <a:pt x="8723" y="13220"/>
                          <a:pt x="9003" y="13238"/>
                          <a:pt x="9309" y="13238"/>
                        </a:cubicBezTo>
                        <a:cubicBezTo>
                          <a:pt x="10581" y="13238"/>
                          <a:pt x="12313" y="12926"/>
                          <a:pt x="12313" y="11831"/>
                        </a:cubicBezTo>
                        <a:cubicBezTo>
                          <a:pt x="12313" y="10484"/>
                          <a:pt x="9391" y="6202"/>
                          <a:pt x="9035" y="5211"/>
                        </a:cubicBezTo>
                        <a:cubicBezTo>
                          <a:pt x="8666" y="4220"/>
                          <a:pt x="7358" y="1361"/>
                          <a:pt x="7358" y="1361"/>
                        </a:cubicBezTo>
                        <a:lnTo>
                          <a:pt x="60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8884353" y="7237562"/>
                    <a:ext cx="123941" cy="80866"/>
                  </a:xfrm>
                  <a:custGeom>
                    <a:avLst/>
                    <a:gdLst/>
                    <a:ahLst/>
                    <a:cxnLst/>
                    <a:rect l="l" t="t" r="r" b="b"/>
                    <a:pathLst>
                      <a:path w="5795" h="3781" extrusionOk="0">
                        <a:moveTo>
                          <a:pt x="115" y="0"/>
                        </a:moveTo>
                        <a:lnTo>
                          <a:pt x="0" y="3075"/>
                        </a:lnTo>
                        <a:cubicBezTo>
                          <a:pt x="0" y="3075"/>
                          <a:pt x="833" y="3780"/>
                          <a:pt x="1657" y="3780"/>
                        </a:cubicBezTo>
                        <a:cubicBezTo>
                          <a:pt x="1732" y="3780"/>
                          <a:pt x="1807" y="3774"/>
                          <a:pt x="1881" y="3762"/>
                        </a:cubicBezTo>
                        <a:cubicBezTo>
                          <a:pt x="2770" y="3596"/>
                          <a:pt x="3050" y="2834"/>
                          <a:pt x="4244" y="2783"/>
                        </a:cubicBezTo>
                        <a:cubicBezTo>
                          <a:pt x="4297" y="2781"/>
                          <a:pt x="4348" y="2780"/>
                          <a:pt x="4397" y="2780"/>
                        </a:cubicBezTo>
                        <a:cubicBezTo>
                          <a:pt x="5481" y="2780"/>
                          <a:pt x="5795" y="3292"/>
                          <a:pt x="5795" y="3292"/>
                        </a:cubicBezTo>
                        <a:lnTo>
                          <a:pt x="5579" y="839"/>
                        </a:lnTo>
                        <a:lnTo>
                          <a:pt x="115"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8652528" y="6381443"/>
                    <a:ext cx="234001" cy="282080"/>
                  </a:xfrm>
                  <a:custGeom>
                    <a:avLst/>
                    <a:gdLst/>
                    <a:ahLst/>
                    <a:cxnLst/>
                    <a:rect l="l" t="t" r="r" b="b"/>
                    <a:pathLst>
                      <a:path w="10941" h="13189" extrusionOk="0">
                        <a:moveTo>
                          <a:pt x="3197" y="1"/>
                        </a:moveTo>
                        <a:cubicBezTo>
                          <a:pt x="2715" y="1"/>
                          <a:pt x="2478" y="142"/>
                          <a:pt x="2478" y="142"/>
                        </a:cubicBezTo>
                        <a:lnTo>
                          <a:pt x="0" y="3636"/>
                        </a:lnTo>
                        <a:lnTo>
                          <a:pt x="725" y="5275"/>
                        </a:lnTo>
                        <a:cubicBezTo>
                          <a:pt x="725" y="5275"/>
                          <a:pt x="2808" y="7359"/>
                          <a:pt x="3545" y="8020"/>
                        </a:cubicBezTo>
                        <a:cubicBezTo>
                          <a:pt x="4282" y="8681"/>
                          <a:pt x="7053" y="12671"/>
                          <a:pt x="8234" y="13128"/>
                        </a:cubicBezTo>
                        <a:cubicBezTo>
                          <a:pt x="8341" y="13169"/>
                          <a:pt x="8447" y="13188"/>
                          <a:pt x="8550" y="13188"/>
                        </a:cubicBezTo>
                        <a:cubicBezTo>
                          <a:pt x="9605" y="13188"/>
                          <a:pt x="10468" y="11216"/>
                          <a:pt x="10699" y="10244"/>
                        </a:cubicBezTo>
                        <a:cubicBezTo>
                          <a:pt x="10941" y="9176"/>
                          <a:pt x="9505" y="6241"/>
                          <a:pt x="8857" y="4780"/>
                        </a:cubicBezTo>
                        <a:cubicBezTo>
                          <a:pt x="8209" y="3331"/>
                          <a:pt x="8336" y="1654"/>
                          <a:pt x="7701" y="993"/>
                        </a:cubicBezTo>
                        <a:cubicBezTo>
                          <a:pt x="7065" y="333"/>
                          <a:pt x="5185" y="460"/>
                          <a:pt x="4105" y="142"/>
                        </a:cubicBezTo>
                        <a:cubicBezTo>
                          <a:pt x="3740" y="36"/>
                          <a:pt x="3438" y="1"/>
                          <a:pt x="3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p:cNvSpPr/>
                  <p:nvPr/>
                </p:nvSpPr>
                <p:spPr>
                  <a:xfrm>
                    <a:off x="-8681338" y="6373315"/>
                    <a:ext cx="90234" cy="120968"/>
                  </a:xfrm>
                  <a:custGeom>
                    <a:avLst/>
                    <a:gdLst/>
                    <a:ahLst/>
                    <a:cxnLst/>
                    <a:rect l="l" t="t" r="r" b="b"/>
                    <a:pathLst>
                      <a:path w="4219" h="5656" extrusionOk="0">
                        <a:moveTo>
                          <a:pt x="788" y="1"/>
                        </a:moveTo>
                        <a:lnTo>
                          <a:pt x="0" y="4652"/>
                        </a:lnTo>
                        <a:lnTo>
                          <a:pt x="2072" y="5655"/>
                        </a:lnTo>
                        <a:cubicBezTo>
                          <a:pt x="2072" y="5655"/>
                          <a:pt x="1703" y="5173"/>
                          <a:pt x="2148" y="4131"/>
                        </a:cubicBezTo>
                        <a:cubicBezTo>
                          <a:pt x="2593" y="3101"/>
                          <a:pt x="3355" y="3114"/>
                          <a:pt x="3787" y="2390"/>
                        </a:cubicBezTo>
                        <a:cubicBezTo>
                          <a:pt x="4219" y="1666"/>
                          <a:pt x="3825" y="522"/>
                          <a:pt x="3825" y="522"/>
                        </a:cubicBezTo>
                        <a:lnTo>
                          <a:pt x="788"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4"/>
                  <p:cNvSpPr/>
                  <p:nvPr/>
                </p:nvSpPr>
                <p:spPr>
                  <a:xfrm>
                    <a:off x="-9423288" y="6193292"/>
                    <a:ext cx="794139" cy="1089137"/>
                  </a:xfrm>
                  <a:custGeom>
                    <a:avLst/>
                    <a:gdLst/>
                    <a:ahLst/>
                    <a:cxnLst/>
                    <a:rect l="l" t="t" r="r" b="b"/>
                    <a:pathLst>
                      <a:path w="37131" h="50924" extrusionOk="0">
                        <a:moveTo>
                          <a:pt x="5531" y="0"/>
                        </a:moveTo>
                        <a:cubicBezTo>
                          <a:pt x="4366" y="0"/>
                          <a:pt x="3965" y="159"/>
                          <a:pt x="3965" y="159"/>
                        </a:cubicBezTo>
                        <a:cubicBezTo>
                          <a:pt x="3965" y="159"/>
                          <a:pt x="1" y="2179"/>
                          <a:pt x="1538" y="7046"/>
                        </a:cubicBezTo>
                        <a:cubicBezTo>
                          <a:pt x="2059" y="8710"/>
                          <a:pt x="3368" y="10489"/>
                          <a:pt x="4956" y="12128"/>
                        </a:cubicBezTo>
                        <a:cubicBezTo>
                          <a:pt x="5033" y="12192"/>
                          <a:pt x="5096" y="12281"/>
                          <a:pt x="5172" y="12357"/>
                        </a:cubicBezTo>
                        <a:cubicBezTo>
                          <a:pt x="8209" y="15407"/>
                          <a:pt x="12136" y="17897"/>
                          <a:pt x="13559" y="18024"/>
                        </a:cubicBezTo>
                        <a:cubicBezTo>
                          <a:pt x="13861" y="18054"/>
                          <a:pt x="14160" y="18066"/>
                          <a:pt x="14455" y="18066"/>
                        </a:cubicBezTo>
                        <a:cubicBezTo>
                          <a:pt x="16131" y="18066"/>
                          <a:pt x="17663" y="17663"/>
                          <a:pt x="18699" y="17663"/>
                        </a:cubicBezTo>
                        <a:cubicBezTo>
                          <a:pt x="18823" y="17663"/>
                          <a:pt x="18939" y="17668"/>
                          <a:pt x="19048" y="17681"/>
                        </a:cubicBezTo>
                        <a:cubicBezTo>
                          <a:pt x="20103" y="17796"/>
                          <a:pt x="22390" y="18304"/>
                          <a:pt x="22911" y="18418"/>
                        </a:cubicBezTo>
                        <a:lnTo>
                          <a:pt x="23013" y="18444"/>
                        </a:lnTo>
                        <a:cubicBezTo>
                          <a:pt x="23013" y="18444"/>
                          <a:pt x="23026" y="18469"/>
                          <a:pt x="23038" y="18533"/>
                        </a:cubicBezTo>
                        <a:cubicBezTo>
                          <a:pt x="23280" y="19333"/>
                          <a:pt x="24881" y="24759"/>
                          <a:pt x="24754" y="26512"/>
                        </a:cubicBezTo>
                        <a:cubicBezTo>
                          <a:pt x="24614" y="28380"/>
                          <a:pt x="23775" y="42701"/>
                          <a:pt x="24830" y="50210"/>
                        </a:cubicBezTo>
                        <a:cubicBezTo>
                          <a:pt x="24830" y="50210"/>
                          <a:pt x="26814" y="50924"/>
                          <a:pt x="28832" y="50924"/>
                        </a:cubicBezTo>
                        <a:cubicBezTo>
                          <a:pt x="29639" y="50924"/>
                          <a:pt x="30452" y="50810"/>
                          <a:pt x="31145" y="50490"/>
                        </a:cubicBezTo>
                        <a:cubicBezTo>
                          <a:pt x="31145" y="50490"/>
                          <a:pt x="34424" y="25051"/>
                          <a:pt x="34347" y="21646"/>
                        </a:cubicBezTo>
                        <a:cubicBezTo>
                          <a:pt x="34284" y="18634"/>
                          <a:pt x="33026" y="14416"/>
                          <a:pt x="32721" y="13463"/>
                        </a:cubicBezTo>
                        <a:cubicBezTo>
                          <a:pt x="32683" y="13335"/>
                          <a:pt x="32657" y="13259"/>
                          <a:pt x="32657" y="13259"/>
                        </a:cubicBezTo>
                        <a:lnTo>
                          <a:pt x="32657" y="13259"/>
                        </a:lnTo>
                        <a:lnTo>
                          <a:pt x="35669" y="13653"/>
                        </a:lnTo>
                        <a:lnTo>
                          <a:pt x="35694" y="13551"/>
                        </a:lnTo>
                        <a:lnTo>
                          <a:pt x="35809" y="13158"/>
                        </a:lnTo>
                        <a:lnTo>
                          <a:pt x="35821" y="13081"/>
                        </a:lnTo>
                        <a:lnTo>
                          <a:pt x="37130" y="8431"/>
                        </a:lnTo>
                        <a:cubicBezTo>
                          <a:pt x="37130" y="8431"/>
                          <a:pt x="27028" y="4974"/>
                          <a:pt x="18019" y="2382"/>
                        </a:cubicBezTo>
                        <a:cubicBezTo>
                          <a:pt x="11053" y="389"/>
                          <a:pt x="7355" y="0"/>
                          <a:pt x="5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a:off x="-9028401" y="6448879"/>
                    <a:ext cx="31290" cy="49491"/>
                  </a:xfrm>
                  <a:custGeom>
                    <a:avLst/>
                    <a:gdLst/>
                    <a:ahLst/>
                    <a:cxnLst/>
                    <a:rect l="l" t="t" r="r" b="b"/>
                    <a:pathLst>
                      <a:path w="1463" h="2314" extrusionOk="0">
                        <a:moveTo>
                          <a:pt x="1" y="0"/>
                        </a:moveTo>
                        <a:lnTo>
                          <a:pt x="1" y="204"/>
                        </a:lnTo>
                        <a:cubicBezTo>
                          <a:pt x="1" y="623"/>
                          <a:pt x="13" y="1055"/>
                          <a:pt x="52" y="1474"/>
                        </a:cubicBezTo>
                        <a:cubicBezTo>
                          <a:pt x="64" y="1652"/>
                          <a:pt x="102" y="1830"/>
                          <a:pt x="179" y="1995"/>
                        </a:cubicBezTo>
                        <a:cubicBezTo>
                          <a:pt x="268" y="2173"/>
                          <a:pt x="446" y="2300"/>
                          <a:pt x="649" y="2313"/>
                        </a:cubicBezTo>
                        <a:cubicBezTo>
                          <a:pt x="954" y="2300"/>
                          <a:pt x="1183" y="2021"/>
                          <a:pt x="1271" y="1551"/>
                        </a:cubicBezTo>
                        <a:cubicBezTo>
                          <a:pt x="1348" y="1144"/>
                          <a:pt x="1399" y="737"/>
                          <a:pt x="1449" y="331"/>
                        </a:cubicBezTo>
                        <a:cubicBezTo>
                          <a:pt x="1449" y="255"/>
                          <a:pt x="1462" y="191"/>
                          <a:pt x="1462" y="115"/>
                        </a:cubicBezTo>
                        <a:cubicBezTo>
                          <a:pt x="1420" y="115"/>
                          <a:pt x="1377" y="109"/>
                          <a:pt x="1335" y="109"/>
                        </a:cubicBezTo>
                        <a:cubicBezTo>
                          <a:pt x="1314" y="109"/>
                          <a:pt x="1293" y="111"/>
                          <a:pt x="1271" y="115"/>
                        </a:cubicBezTo>
                        <a:cubicBezTo>
                          <a:pt x="1259" y="178"/>
                          <a:pt x="1259" y="242"/>
                          <a:pt x="1246" y="318"/>
                        </a:cubicBezTo>
                        <a:cubicBezTo>
                          <a:pt x="1208" y="725"/>
                          <a:pt x="1144" y="1119"/>
                          <a:pt x="1068" y="1525"/>
                        </a:cubicBezTo>
                        <a:cubicBezTo>
                          <a:pt x="1043" y="1665"/>
                          <a:pt x="941" y="2122"/>
                          <a:pt x="662" y="2122"/>
                        </a:cubicBezTo>
                        <a:cubicBezTo>
                          <a:pt x="522" y="2097"/>
                          <a:pt x="420" y="2021"/>
                          <a:pt x="357" y="1906"/>
                        </a:cubicBezTo>
                        <a:cubicBezTo>
                          <a:pt x="293" y="1767"/>
                          <a:pt x="268" y="1614"/>
                          <a:pt x="255" y="1462"/>
                        </a:cubicBezTo>
                        <a:cubicBezTo>
                          <a:pt x="230" y="1055"/>
                          <a:pt x="204" y="636"/>
                          <a:pt x="204" y="216"/>
                        </a:cubicBezTo>
                        <a:lnTo>
                          <a:pt x="204" y="13"/>
                        </a:lnTo>
                        <a:cubicBezTo>
                          <a:pt x="141" y="13"/>
                          <a:pt x="6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4"/>
                  <p:cNvSpPr/>
                  <p:nvPr/>
                </p:nvSpPr>
                <p:spPr>
                  <a:xfrm>
                    <a:off x="-9256419" y="6427962"/>
                    <a:ext cx="598465" cy="59521"/>
                  </a:xfrm>
                  <a:custGeom>
                    <a:avLst/>
                    <a:gdLst/>
                    <a:ahLst/>
                    <a:cxnLst/>
                    <a:rect l="l" t="t" r="r" b="b"/>
                    <a:pathLst>
                      <a:path w="27982" h="2783" extrusionOk="0">
                        <a:moveTo>
                          <a:pt x="153" y="0"/>
                        </a:moveTo>
                        <a:cubicBezTo>
                          <a:pt x="26" y="0"/>
                          <a:pt x="1" y="191"/>
                          <a:pt x="128" y="203"/>
                        </a:cubicBezTo>
                        <a:cubicBezTo>
                          <a:pt x="242" y="216"/>
                          <a:pt x="5033" y="648"/>
                          <a:pt x="10649" y="1169"/>
                        </a:cubicBezTo>
                        <a:cubicBezTo>
                          <a:pt x="10725" y="1169"/>
                          <a:pt x="10789" y="1182"/>
                          <a:pt x="10865" y="1182"/>
                        </a:cubicBezTo>
                        <a:cubicBezTo>
                          <a:pt x="11208" y="1220"/>
                          <a:pt x="11551" y="1258"/>
                          <a:pt x="11907" y="1283"/>
                        </a:cubicBezTo>
                        <a:cubicBezTo>
                          <a:pt x="11971" y="1283"/>
                          <a:pt x="12034" y="1296"/>
                          <a:pt x="12110" y="1296"/>
                        </a:cubicBezTo>
                        <a:cubicBezTo>
                          <a:pt x="18438" y="1881"/>
                          <a:pt x="25376" y="2529"/>
                          <a:pt x="27854" y="2783"/>
                        </a:cubicBezTo>
                        <a:lnTo>
                          <a:pt x="27867" y="2783"/>
                        </a:lnTo>
                        <a:cubicBezTo>
                          <a:pt x="27918" y="2783"/>
                          <a:pt x="27968" y="2732"/>
                          <a:pt x="27968" y="2681"/>
                        </a:cubicBezTo>
                        <a:cubicBezTo>
                          <a:pt x="27981" y="2630"/>
                          <a:pt x="27930" y="2579"/>
                          <a:pt x="27879" y="2567"/>
                        </a:cubicBezTo>
                        <a:cubicBezTo>
                          <a:pt x="25402" y="2325"/>
                          <a:pt x="18451" y="1677"/>
                          <a:pt x="12136" y="1093"/>
                        </a:cubicBezTo>
                        <a:cubicBezTo>
                          <a:pt x="12060" y="1080"/>
                          <a:pt x="11996" y="1080"/>
                          <a:pt x="11932" y="1067"/>
                        </a:cubicBezTo>
                        <a:cubicBezTo>
                          <a:pt x="11577" y="1042"/>
                          <a:pt x="11221" y="1004"/>
                          <a:pt x="10865" y="978"/>
                        </a:cubicBezTo>
                        <a:cubicBezTo>
                          <a:pt x="10802" y="966"/>
                          <a:pt x="10725" y="966"/>
                          <a:pt x="10662" y="953"/>
                        </a:cubicBezTo>
                        <a:cubicBezTo>
                          <a:pt x="5033" y="445"/>
                          <a:pt x="255" y="13"/>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4"/>
                  <p:cNvSpPr/>
                  <p:nvPr/>
                </p:nvSpPr>
                <p:spPr>
                  <a:xfrm>
                    <a:off x="-9225150" y="6435554"/>
                    <a:ext cx="36209" cy="21708"/>
                  </a:xfrm>
                  <a:custGeom>
                    <a:avLst/>
                    <a:gdLst/>
                    <a:ahLst/>
                    <a:cxnLst/>
                    <a:rect l="l" t="t" r="r" b="b"/>
                    <a:pathLst>
                      <a:path w="1693" h="1015" extrusionOk="0">
                        <a:moveTo>
                          <a:pt x="1538" y="1"/>
                        </a:moveTo>
                        <a:cubicBezTo>
                          <a:pt x="1517" y="1"/>
                          <a:pt x="1495" y="8"/>
                          <a:pt x="1474" y="26"/>
                        </a:cubicBezTo>
                        <a:cubicBezTo>
                          <a:pt x="1067" y="382"/>
                          <a:pt x="610" y="649"/>
                          <a:pt x="114" y="814"/>
                        </a:cubicBezTo>
                        <a:cubicBezTo>
                          <a:pt x="0" y="852"/>
                          <a:pt x="25" y="1005"/>
                          <a:pt x="140" y="1005"/>
                        </a:cubicBezTo>
                        <a:cubicBezTo>
                          <a:pt x="146" y="1011"/>
                          <a:pt x="153" y="1014"/>
                          <a:pt x="159" y="1014"/>
                        </a:cubicBezTo>
                        <a:cubicBezTo>
                          <a:pt x="165" y="1014"/>
                          <a:pt x="172" y="1011"/>
                          <a:pt x="178" y="1005"/>
                        </a:cubicBezTo>
                        <a:cubicBezTo>
                          <a:pt x="699" y="827"/>
                          <a:pt x="1182" y="560"/>
                          <a:pt x="1601" y="191"/>
                        </a:cubicBezTo>
                        <a:cubicBezTo>
                          <a:pt x="1692" y="120"/>
                          <a:pt x="1622" y="1"/>
                          <a:pt x="1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8942250" y="6482587"/>
                    <a:ext cx="29964" cy="107365"/>
                  </a:xfrm>
                  <a:custGeom>
                    <a:avLst/>
                    <a:gdLst/>
                    <a:ahLst/>
                    <a:cxnLst/>
                    <a:rect l="l" t="t" r="r" b="b"/>
                    <a:pathLst>
                      <a:path w="1401" h="5020" extrusionOk="0">
                        <a:moveTo>
                          <a:pt x="1249" y="1"/>
                        </a:moveTo>
                        <a:cubicBezTo>
                          <a:pt x="1221" y="1"/>
                          <a:pt x="1193" y="12"/>
                          <a:pt x="1170" y="38"/>
                        </a:cubicBezTo>
                        <a:cubicBezTo>
                          <a:pt x="1119" y="102"/>
                          <a:pt x="1" y="1512"/>
                          <a:pt x="420" y="4930"/>
                        </a:cubicBezTo>
                        <a:cubicBezTo>
                          <a:pt x="433" y="4981"/>
                          <a:pt x="471" y="5019"/>
                          <a:pt x="522" y="5019"/>
                        </a:cubicBezTo>
                        <a:lnTo>
                          <a:pt x="535" y="5019"/>
                        </a:lnTo>
                        <a:cubicBezTo>
                          <a:pt x="598" y="5019"/>
                          <a:pt x="636" y="4968"/>
                          <a:pt x="623" y="4905"/>
                        </a:cubicBezTo>
                        <a:cubicBezTo>
                          <a:pt x="217" y="1576"/>
                          <a:pt x="1322" y="191"/>
                          <a:pt x="1335" y="165"/>
                        </a:cubicBezTo>
                        <a:cubicBezTo>
                          <a:pt x="1401" y="90"/>
                          <a:pt x="1327"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4"/>
                  <p:cNvSpPr/>
                  <p:nvPr/>
                </p:nvSpPr>
                <p:spPr>
                  <a:xfrm>
                    <a:off x="-9324347" y="6396265"/>
                    <a:ext cx="667461" cy="78663"/>
                  </a:xfrm>
                  <a:custGeom>
                    <a:avLst/>
                    <a:gdLst/>
                    <a:ahLst/>
                    <a:cxnLst/>
                    <a:rect l="l" t="t" r="r" b="b"/>
                    <a:pathLst>
                      <a:path w="31208" h="3678" extrusionOk="0">
                        <a:moveTo>
                          <a:pt x="2168" y="0"/>
                        </a:moveTo>
                        <a:cubicBezTo>
                          <a:pt x="1522" y="0"/>
                          <a:pt x="916" y="118"/>
                          <a:pt x="508" y="554"/>
                        </a:cubicBezTo>
                        <a:cubicBezTo>
                          <a:pt x="127" y="974"/>
                          <a:pt x="0" y="1647"/>
                          <a:pt x="191" y="2308"/>
                        </a:cubicBezTo>
                        <a:cubicBezTo>
                          <a:pt x="229" y="2422"/>
                          <a:pt x="267" y="2537"/>
                          <a:pt x="318" y="2638"/>
                        </a:cubicBezTo>
                        <a:cubicBezTo>
                          <a:pt x="394" y="2715"/>
                          <a:pt x="470" y="2791"/>
                          <a:pt x="546" y="2867"/>
                        </a:cubicBezTo>
                        <a:cubicBezTo>
                          <a:pt x="445" y="2676"/>
                          <a:pt x="356" y="2486"/>
                          <a:pt x="292" y="2270"/>
                        </a:cubicBezTo>
                        <a:cubicBezTo>
                          <a:pt x="153" y="1787"/>
                          <a:pt x="153" y="1101"/>
                          <a:pt x="597" y="618"/>
                        </a:cubicBezTo>
                        <a:cubicBezTo>
                          <a:pt x="974" y="214"/>
                          <a:pt x="1545" y="101"/>
                          <a:pt x="2166" y="101"/>
                        </a:cubicBezTo>
                        <a:cubicBezTo>
                          <a:pt x="2385" y="101"/>
                          <a:pt x="2609" y="115"/>
                          <a:pt x="2834" y="135"/>
                        </a:cubicBezTo>
                        <a:cubicBezTo>
                          <a:pt x="11169" y="834"/>
                          <a:pt x="19899" y="1927"/>
                          <a:pt x="31157" y="3668"/>
                        </a:cubicBezTo>
                        <a:cubicBezTo>
                          <a:pt x="31157" y="3674"/>
                          <a:pt x="31160" y="3677"/>
                          <a:pt x="31165" y="3677"/>
                        </a:cubicBezTo>
                        <a:cubicBezTo>
                          <a:pt x="31170" y="3677"/>
                          <a:pt x="31176" y="3674"/>
                          <a:pt x="31183" y="3668"/>
                        </a:cubicBezTo>
                        <a:cubicBezTo>
                          <a:pt x="31195" y="3668"/>
                          <a:pt x="31208" y="3655"/>
                          <a:pt x="31208" y="3629"/>
                        </a:cubicBezTo>
                        <a:cubicBezTo>
                          <a:pt x="31208" y="3617"/>
                          <a:pt x="31208" y="3604"/>
                          <a:pt x="31195" y="3591"/>
                        </a:cubicBezTo>
                        <a:cubicBezTo>
                          <a:pt x="31183" y="3591"/>
                          <a:pt x="31183" y="3579"/>
                          <a:pt x="31170" y="3579"/>
                        </a:cubicBezTo>
                        <a:cubicBezTo>
                          <a:pt x="19912" y="1838"/>
                          <a:pt x="11169" y="732"/>
                          <a:pt x="2834" y="33"/>
                        </a:cubicBezTo>
                        <a:cubicBezTo>
                          <a:pt x="2611" y="14"/>
                          <a:pt x="2387" y="0"/>
                          <a:pt x="2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a:off x="-8930017" y="6522796"/>
                    <a:ext cx="81273" cy="744927"/>
                  </a:xfrm>
                  <a:custGeom>
                    <a:avLst/>
                    <a:gdLst/>
                    <a:ahLst/>
                    <a:cxnLst/>
                    <a:rect l="l" t="t" r="r" b="b"/>
                    <a:pathLst>
                      <a:path w="3800" h="34830" extrusionOk="0">
                        <a:moveTo>
                          <a:pt x="51" y="1"/>
                        </a:moveTo>
                        <a:cubicBezTo>
                          <a:pt x="13" y="1"/>
                          <a:pt x="1" y="26"/>
                          <a:pt x="1" y="64"/>
                        </a:cubicBezTo>
                        <a:cubicBezTo>
                          <a:pt x="140" y="2135"/>
                          <a:pt x="827" y="4143"/>
                          <a:pt x="1475" y="6100"/>
                        </a:cubicBezTo>
                        <a:cubicBezTo>
                          <a:pt x="1843" y="7193"/>
                          <a:pt x="2237" y="8336"/>
                          <a:pt x="2517" y="9467"/>
                        </a:cubicBezTo>
                        <a:cubicBezTo>
                          <a:pt x="3698" y="14220"/>
                          <a:pt x="3215" y="19201"/>
                          <a:pt x="2758" y="24029"/>
                        </a:cubicBezTo>
                        <a:cubicBezTo>
                          <a:pt x="2415" y="27562"/>
                          <a:pt x="2059" y="31221"/>
                          <a:pt x="2351" y="34779"/>
                        </a:cubicBezTo>
                        <a:cubicBezTo>
                          <a:pt x="2364" y="34804"/>
                          <a:pt x="2377" y="34830"/>
                          <a:pt x="2402" y="34830"/>
                        </a:cubicBezTo>
                        <a:lnTo>
                          <a:pt x="2415" y="34830"/>
                        </a:lnTo>
                        <a:cubicBezTo>
                          <a:pt x="2440" y="34830"/>
                          <a:pt x="2466" y="34804"/>
                          <a:pt x="2453" y="34779"/>
                        </a:cubicBezTo>
                        <a:cubicBezTo>
                          <a:pt x="2161" y="31221"/>
                          <a:pt x="2517" y="27574"/>
                          <a:pt x="2860" y="24042"/>
                        </a:cubicBezTo>
                        <a:cubicBezTo>
                          <a:pt x="3317" y="19213"/>
                          <a:pt x="3800" y="14220"/>
                          <a:pt x="2618" y="9455"/>
                        </a:cubicBezTo>
                        <a:cubicBezTo>
                          <a:pt x="2326" y="8311"/>
                          <a:pt x="1945" y="7167"/>
                          <a:pt x="1576" y="6062"/>
                        </a:cubicBezTo>
                        <a:cubicBezTo>
                          <a:pt x="916" y="4130"/>
                          <a:pt x="242" y="2123"/>
                          <a:pt x="102" y="52"/>
                        </a:cubicBezTo>
                        <a:cubicBezTo>
                          <a:pt x="102" y="26"/>
                          <a:pt x="77"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28" name="Google Shape;1728;p44"/>
            <p:cNvGrpSpPr/>
            <p:nvPr/>
          </p:nvGrpSpPr>
          <p:grpSpPr>
            <a:xfrm>
              <a:off x="-95811" y="1729782"/>
              <a:ext cx="1515426" cy="2875854"/>
              <a:chOff x="-2113123" y="6329474"/>
              <a:chExt cx="1305839" cy="2478116"/>
            </a:xfrm>
          </p:grpSpPr>
          <p:sp>
            <p:nvSpPr>
              <p:cNvPr id="1729" name="Google Shape;1729;p44"/>
              <p:cNvSpPr/>
              <p:nvPr/>
            </p:nvSpPr>
            <p:spPr>
              <a:xfrm>
                <a:off x="-1348038" y="8442473"/>
                <a:ext cx="115704" cy="111243"/>
              </a:xfrm>
              <a:custGeom>
                <a:avLst/>
                <a:gdLst/>
                <a:ahLst/>
                <a:cxnLst/>
                <a:rect l="l" t="t" r="r" b="b"/>
                <a:pathLst>
                  <a:path w="6278" h="6036" extrusionOk="0">
                    <a:moveTo>
                      <a:pt x="6278" y="0"/>
                    </a:moveTo>
                    <a:lnTo>
                      <a:pt x="1" y="51"/>
                    </a:lnTo>
                    <a:lnTo>
                      <a:pt x="776" y="6036"/>
                    </a:lnTo>
                    <a:lnTo>
                      <a:pt x="5871" y="5858"/>
                    </a:lnTo>
                    <a:lnTo>
                      <a:pt x="6278"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p:cNvSpPr/>
              <p:nvPr/>
            </p:nvSpPr>
            <p:spPr>
              <a:xfrm>
                <a:off x="-1347799" y="8526846"/>
                <a:ext cx="333491" cy="196390"/>
              </a:xfrm>
              <a:custGeom>
                <a:avLst/>
                <a:gdLst/>
                <a:ahLst/>
                <a:cxnLst/>
                <a:rect l="l" t="t" r="r" b="b"/>
                <a:pathLst>
                  <a:path w="18095" h="10656" extrusionOk="0">
                    <a:moveTo>
                      <a:pt x="1275" y="1"/>
                    </a:moveTo>
                    <a:cubicBezTo>
                      <a:pt x="984" y="1"/>
                      <a:pt x="767" y="115"/>
                      <a:pt x="610" y="264"/>
                    </a:cubicBezTo>
                    <a:cubicBezTo>
                      <a:pt x="407" y="480"/>
                      <a:pt x="267" y="746"/>
                      <a:pt x="216" y="1026"/>
                    </a:cubicBezTo>
                    <a:cubicBezTo>
                      <a:pt x="216" y="1026"/>
                      <a:pt x="153" y="2220"/>
                      <a:pt x="102" y="3732"/>
                    </a:cubicBezTo>
                    <a:cubicBezTo>
                      <a:pt x="89" y="3796"/>
                      <a:pt x="89" y="3872"/>
                      <a:pt x="89" y="3949"/>
                    </a:cubicBezTo>
                    <a:cubicBezTo>
                      <a:pt x="39" y="5969"/>
                      <a:pt x="0" y="8498"/>
                      <a:pt x="191" y="9590"/>
                    </a:cubicBezTo>
                    <a:cubicBezTo>
                      <a:pt x="204" y="9667"/>
                      <a:pt x="216" y="9730"/>
                      <a:pt x="229" y="9794"/>
                    </a:cubicBezTo>
                    <a:cubicBezTo>
                      <a:pt x="229" y="9794"/>
                      <a:pt x="229" y="9806"/>
                      <a:pt x="229" y="9819"/>
                    </a:cubicBezTo>
                    <a:cubicBezTo>
                      <a:pt x="396" y="10452"/>
                      <a:pt x="1526" y="10655"/>
                      <a:pt x="2932" y="10655"/>
                    </a:cubicBezTo>
                    <a:cubicBezTo>
                      <a:pt x="5054" y="10655"/>
                      <a:pt x="7803" y="10193"/>
                      <a:pt x="8819" y="10048"/>
                    </a:cubicBezTo>
                    <a:cubicBezTo>
                      <a:pt x="10877" y="9768"/>
                      <a:pt x="11932" y="9501"/>
                      <a:pt x="14600" y="9311"/>
                    </a:cubicBezTo>
                    <a:cubicBezTo>
                      <a:pt x="16710" y="9158"/>
                      <a:pt x="17383" y="8625"/>
                      <a:pt x="17676" y="7875"/>
                    </a:cubicBezTo>
                    <a:cubicBezTo>
                      <a:pt x="17714" y="7799"/>
                      <a:pt x="17739" y="7722"/>
                      <a:pt x="17764" y="7646"/>
                    </a:cubicBezTo>
                    <a:cubicBezTo>
                      <a:pt x="17803" y="7519"/>
                      <a:pt x="17841" y="7392"/>
                      <a:pt x="17866" y="7252"/>
                    </a:cubicBezTo>
                    <a:cubicBezTo>
                      <a:pt x="18095" y="6185"/>
                      <a:pt x="16557" y="4558"/>
                      <a:pt x="12847" y="3605"/>
                    </a:cubicBezTo>
                    <a:lnTo>
                      <a:pt x="12771" y="3580"/>
                    </a:lnTo>
                    <a:cubicBezTo>
                      <a:pt x="12606" y="3542"/>
                      <a:pt x="12428" y="3491"/>
                      <a:pt x="12275" y="3440"/>
                    </a:cubicBezTo>
                    <a:cubicBezTo>
                      <a:pt x="11716" y="3275"/>
                      <a:pt x="11170" y="3072"/>
                      <a:pt x="10636" y="2843"/>
                    </a:cubicBezTo>
                    <a:cubicBezTo>
                      <a:pt x="10560" y="2805"/>
                      <a:pt x="10483" y="2779"/>
                      <a:pt x="10407" y="2741"/>
                    </a:cubicBezTo>
                    <a:cubicBezTo>
                      <a:pt x="9747" y="2449"/>
                      <a:pt x="9149" y="2131"/>
                      <a:pt x="8603" y="1839"/>
                    </a:cubicBezTo>
                    <a:lnTo>
                      <a:pt x="8158" y="1572"/>
                    </a:lnTo>
                    <a:cubicBezTo>
                      <a:pt x="7040" y="912"/>
                      <a:pt x="6265" y="365"/>
                      <a:pt x="5934" y="314"/>
                    </a:cubicBezTo>
                    <a:lnTo>
                      <a:pt x="5896" y="314"/>
                    </a:lnTo>
                    <a:cubicBezTo>
                      <a:pt x="5892" y="314"/>
                      <a:pt x="5887" y="314"/>
                      <a:pt x="5883" y="314"/>
                    </a:cubicBezTo>
                    <a:cubicBezTo>
                      <a:pt x="5289" y="314"/>
                      <a:pt x="5461" y="1154"/>
                      <a:pt x="5058" y="1318"/>
                    </a:cubicBezTo>
                    <a:lnTo>
                      <a:pt x="5045" y="1318"/>
                    </a:lnTo>
                    <a:cubicBezTo>
                      <a:pt x="4994" y="1331"/>
                      <a:pt x="4940" y="1337"/>
                      <a:pt x="4886" y="1337"/>
                    </a:cubicBezTo>
                    <a:cubicBezTo>
                      <a:pt x="4832" y="1337"/>
                      <a:pt x="4778" y="1331"/>
                      <a:pt x="4727" y="1318"/>
                    </a:cubicBezTo>
                    <a:lnTo>
                      <a:pt x="4715" y="1318"/>
                    </a:lnTo>
                    <a:cubicBezTo>
                      <a:pt x="4168" y="1229"/>
                      <a:pt x="3215" y="810"/>
                      <a:pt x="2008" y="200"/>
                    </a:cubicBezTo>
                    <a:cubicBezTo>
                      <a:pt x="1724" y="58"/>
                      <a:pt x="1481" y="1"/>
                      <a:pt x="1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4"/>
              <p:cNvSpPr/>
              <p:nvPr/>
            </p:nvSpPr>
            <p:spPr>
              <a:xfrm>
                <a:off x="-1344518" y="8667762"/>
                <a:ext cx="324128" cy="41099"/>
              </a:xfrm>
              <a:custGeom>
                <a:avLst/>
                <a:gdLst/>
                <a:ahLst/>
                <a:cxnLst/>
                <a:rect l="l" t="t" r="r" b="b"/>
                <a:pathLst>
                  <a:path w="17587" h="2230" extrusionOk="0">
                    <a:moveTo>
                      <a:pt x="17586" y="0"/>
                    </a:moveTo>
                    <a:lnTo>
                      <a:pt x="17586" y="0"/>
                    </a:lnTo>
                    <a:cubicBezTo>
                      <a:pt x="16494" y="305"/>
                      <a:pt x="15388" y="585"/>
                      <a:pt x="14295" y="826"/>
                    </a:cubicBezTo>
                    <a:cubicBezTo>
                      <a:pt x="14257" y="826"/>
                      <a:pt x="14219" y="839"/>
                      <a:pt x="14181" y="839"/>
                    </a:cubicBezTo>
                    <a:cubicBezTo>
                      <a:pt x="10507" y="1632"/>
                      <a:pt x="6762" y="2028"/>
                      <a:pt x="3001" y="2028"/>
                    </a:cubicBezTo>
                    <a:cubicBezTo>
                      <a:pt x="2002" y="2028"/>
                      <a:pt x="1001" y="2000"/>
                      <a:pt x="0" y="1944"/>
                    </a:cubicBezTo>
                    <a:lnTo>
                      <a:pt x="0" y="1944"/>
                    </a:lnTo>
                    <a:cubicBezTo>
                      <a:pt x="13" y="2021"/>
                      <a:pt x="38" y="2084"/>
                      <a:pt x="51" y="2148"/>
                    </a:cubicBezTo>
                    <a:cubicBezTo>
                      <a:pt x="585" y="2173"/>
                      <a:pt x="1118" y="2198"/>
                      <a:pt x="1652" y="2211"/>
                    </a:cubicBezTo>
                    <a:cubicBezTo>
                      <a:pt x="2113" y="2223"/>
                      <a:pt x="2573" y="2229"/>
                      <a:pt x="3034" y="2229"/>
                    </a:cubicBezTo>
                    <a:cubicBezTo>
                      <a:pt x="7922" y="2229"/>
                      <a:pt x="12794" y="1553"/>
                      <a:pt x="17498" y="229"/>
                    </a:cubicBezTo>
                    <a:cubicBezTo>
                      <a:pt x="17536" y="153"/>
                      <a:pt x="17561" y="76"/>
                      <a:pt x="17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4"/>
              <p:cNvSpPr/>
              <p:nvPr/>
            </p:nvSpPr>
            <p:spPr>
              <a:xfrm>
                <a:off x="-1346159" y="8590687"/>
                <a:ext cx="77996" cy="113861"/>
              </a:xfrm>
              <a:custGeom>
                <a:avLst/>
                <a:gdLst/>
                <a:ahLst/>
                <a:cxnLst/>
                <a:rect l="l" t="t" r="r" b="b"/>
                <a:pathLst>
                  <a:path w="4232" h="6178" extrusionOk="0">
                    <a:moveTo>
                      <a:pt x="1020" y="0"/>
                    </a:moveTo>
                    <a:cubicBezTo>
                      <a:pt x="666" y="0"/>
                      <a:pt x="314" y="92"/>
                      <a:pt x="13" y="268"/>
                    </a:cubicBezTo>
                    <a:cubicBezTo>
                      <a:pt x="0" y="332"/>
                      <a:pt x="0" y="421"/>
                      <a:pt x="0" y="497"/>
                    </a:cubicBezTo>
                    <a:cubicBezTo>
                      <a:pt x="318" y="300"/>
                      <a:pt x="684" y="197"/>
                      <a:pt x="1055" y="197"/>
                    </a:cubicBezTo>
                    <a:cubicBezTo>
                      <a:pt x="1114" y="197"/>
                      <a:pt x="1174" y="200"/>
                      <a:pt x="1233" y="205"/>
                    </a:cubicBezTo>
                    <a:cubicBezTo>
                      <a:pt x="1754" y="294"/>
                      <a:pt x="2237" y="573"/>
                      <a:pt x="2567" y="980"/>
                    </a:cubicBezTo>
                    <a:cubicBezTo>
                      <a:pt x="2910" y="1399"/>
                      <a:pt x="3177" y="1882"/>
                      <a:pt x="3342" y="2391"/>
                    </a:cubicBezTo>
                    <a:cubicBezTo>
                      <a:pt x="3812" y="3598"/>
                      <a:pt x="4028" y="4881"/>
                      <a:pt x="4016" y="6177"/>
                    </a:cubicBezTo>
                    <a:lnTo>
                      <a:pt x="4206" y="6177"/>
                    </a:lnTo>
                    <a:cubicBezTo>
                      <a:pt x="4232" y="4856"/>
                      <a:pt x="4003" y="3547"/>
                      <a:pt x="3546" y="2314"/>
                    </a:cubicBezTo>
                    <a:cubicBezTo>
                      <a:pt x="3355" y="1781"/>
                      <a:pt x="3075" y="1285"/>
                      <a:pt x="2720" y="853"/>
                    </a:cubicBezTo>
                    <a:cubicBezTo>
                      <a:pt x="2351" y="408"/>
                      <a:pt x="1830" y="103"/>
                      <a:pt x="1258" y="14"/>
                    </a:cubicBezTo>
                    <a:cubicBezTo>
                      <a:pt x="1179" y="5"/>
                      <a:pt x="1099" y="0"/>
                      <a:pt x="1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p:cNvSpPr/>
              <p:nvPr/>
            </p:nvSpPr>
            <p:spPr>
              <a:xfrm>
                <a:off x="-1197447" y="8555818"/>
                <a:ext cx="17343" cy="34667"/>
              </a:xfrm>
              <a:custGeom>
                <a:avLst/>
                <a:gdLst/>
                <a:ahLst/>
                <a:cxnLst/>
                <a:rect l="l" t="t" r="r" b="b"/>
                <a:pathLst>
                  <a:path w="941" h="1881" extrusionOk="0">
                    <a:moveTo>
                      <a:pt x="0" y="0"/>
                    </a:moveTo>
                    <a:lnTo>
                      <a:pt x="0" y="0"/>
                    </a:lnTo>
                    <a:cubicBezTo>
                      <a:pt x="445" y="496"/>
                      <a:pt x="699" y="1119"/>
                      <a:pt x="737" y="1792"/>
                    </a:cubicBezTo>
                    <a:cubicBezTo>
                      <a:pt x="737" y="1843"/>
                      <a:pt x="775" y="1881"/>
                      <a:pt x="826" y="1881"/>
                    </a:cubicBezTo>
                    <a:lnTo>
                      <a:pt x="839" y="1881"/>
                    </a:lnTo>
                    <a:cubicBezTo>
                      <a:pt x="890" y="1881"/>
                      <a:pt x="940" y="1830"/>
                      <a:pt x="940" y="1779"/>
                    </a:cubicBezTo>
                    <a:cubicBezTo>
                      <a:pt x="902" y="1233"/>
                      <a:pt x="737" y="712"/>
                      <a:pt x="445" y="25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p:cNvSpPr/>
              <p:nvPr/>
            </p:nvSpPr>
            <p:spPr>
              <a:xfrm>
                <a:off x="-1155777" y="8577362"/>
                <a:ext cx="5640" cy="13841"/>
              </a:xfrm>
              <a:custGeom>
                <a:avLst/>
                <a:gdLst/>
                <a:ahLst/>
                <a:cxnLst/>
                <a:rect l="l" t="t" r="r" b="b"/>
                <a:pathLst>
                  <a:path w="306" h="751" extrusionOk="0">
                    <a:moveTo>
                      <a:pt x="1" y="0"/>
                    </a:moveTo>
                    <a:lnTo>
                      <a:pt x="1" y="0"/>
                    </a:lnTo>
                    <a:cubicBezTo>
                      <a:pt x="64" y="216"/>
                      <a:pt x="103" y="432"/>
                      <a:pt x="115" y="661"/>
                    </a:cubicBezTo>
                    <a:cubicBezTo>
                      <a:pt x="115" y="712"/>
                      <a:pt x="153" y="750"/>
                      <a:pt x="204" y="750"/>
                    </a:cubicBezTo>
                    <a:cubicBezTo>
                      <a:pt x="268" y="750"/>
                      <a:pt x="306" y="699"/>
                      <a:pt x="306" y="648"/>
                    </a:cubicBezTo>
                    <a:cubicBezTo>
                      <a:pt x="306" y="458"/>
                      <a:pt x="268" y="280"/>
                      <a:pt x="230" y="102"/>
                    </a:cubicBezTo>
                    <a:cubicBezTo>
                      <a:pt x="153" y="64"/>
                      <a:pt x="77" y="3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a:off x="-1434217" y="7880432"/>
                <a:ext cx="279638" cy="636757"/>
              </a:xfrm>
              <a:custGeom>
                <a:avLst/>
                <a:gdLst/>
                <a:ahLst/>
                <a:cxnLst/>
                <a:rect l="l" t="t" r="r" b="b"/>
                <a:pathLst>
                  <a:path w="15173" h="34550" extrusionOk="0">
                    <a:moveTo>
                      <a:pt x="15172" y="0"/>
                    </a:moveTo>
                    <a:lnTo>
                      <a:pt x="217" y="1627"/>
                    </a:lnTo>
                    <a:cubicBezTo>
                      <a:pt x="217" y="1627"/>
                      <a:pt x="1" y="22339"/>
                      <a:pt x="3876" y="34550"/>
                    </a:cubicBezTo>
                    <a:lnTo>
                      <a:pt x="12009" y="34080"/>
                    </a:lnTo>
                    <a:lnTo>
                      <a:pt x="151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a:off x="-1141254" y="8449735"/>
                <a:ext cx="115943" cy="111243"/>
              </a:xfrm>
              <a:custGeom>
                <a:avLst/>
                <a:gdLst/>
                <a:ahLst/>
                <a:cxnLst/>
                <a:rect l="l" t="t" r="r" b="b"/>
                <a:pathLst>
                  <a:path w="6291" h="6036" extrusionOk="0">
                    <a:moveTo>
                      <a:pt x="6291" y="0"/>
                    </a:moveTo>
                    <a:lnTo>
                      <a:pt x="1" y="38"/>
                    </a:lnTo>
                    <a:lnTo>
                      <a:pt x="789" y="6036"/>
                    </a:lnTo>
                    <a:lnTo>
                      <a:pt x="5884" y="5858"/>
                    </a:lnTo>
                    <a:lnTo>
                      <a:pt x="6291"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p:cNvSpPr/>
              <p:nvPr/>
            </p:nvSpPr>
            <p:spPr>
              <a:xfrm>
                <a:off x="-1140775" y="8534033"/>
                <a:ext cx="333491" cy="196464"/>
              </a:xfrm>
              <a:custGeom>
                <a:avLst/>
                <a:gdLst/>
                <a:ahLst/>
                <a:cxnLst/>
                <a:rect l="l" t="t" r="r" b="b"/>
                <a:pathLst>
                  <a:path w="18095" h="10660" extrusionOk="0">
                    <a:moveTo>
                      <a:pt x="1266" y="1"/>
                    </a:moveTo>
                    <a:cubicBezTo>
                      <a:pt x="979" y="1"/>
                      <a:pt x="765" y="113"/>
                      <a:pt x="610" y="267"/>
                    </a:cubicBezTo>
                    <a:cubicBezTo>
                      <a:pt x="407" y="483"/>
                      <a:pt x="267" y="738"/>
                      <a:pt x="204" y="1030"/>
                    </a:cubicBezTo>
                    <a:cubicBezTo>
                      <a:pt x="204" y="1030"/>
                      <a:pt x="140" y="2224"/>
                      <a:pt x="102" y="3724"/>
                    </a:cubicBezTo>
                    <a:cubicBezTo>
                      <a:pt x="89" y="3787"/>
                      <a:pt x="89" y="3876"/>
                      <a:pt x="89" y="3952"/>
                    </a:cubicBezTo>
                    <a:cubicBezTo>
                      <a:pt x="26" y="5973"/>
                      <a:pt x="0" y="8501"/>
                      <a:pt x="191" y="9582"/>
                    </a:cubicBezTo>
                    <a:cubicBezTo>
                      <a:pt x="204" y="9658"/>
                      <a:pt x="216" y="9734"/>
                      <a:pt x="229" y="9798"/>
                    </a:cubicBezTo>
                    <a:cubicBezTo>
                      <a:pt x="229" y="9798"/>
                      <a:pt x="229" y="9810"/>
                      <a:pt x="229" y="9823"/>
                    </a:cubicBezTo>
                    <a:cubicBezTo>
                      <a:pt x="396" y="10456"/>
                      <a:pt x="1524" y="10659"/>
                      <a:pt x="2929" y="10659"/>
                    </a:cubicBezTo>
                    <a:cubicBezTo>
                      <a:pt x="5047" y="10659"/>
                      <a:pt x="7795" y="10197"/>
                      <a:pt x="8819" y="10052"/>
                    </a:cubicBezTo>
                    <a:cubicBezTo>
                      <a:pt x="10864" y="9759"/>
                      <a:pt x="11932" y="9505"/>
                      <a:pt x="14588" y="9315"/>
                    </a:cubicBezTo>
                    <a:cubicBezTo>
                      <a:pt x="16710" y="9162"/>
                      <a:pt x="17383" y="8629"/>
                      <a:pt x="17675" y="7879"/>
                    </a:cubicBezTo>
                    <a:cubicBezTo>
                      <a:pt x="17713" y="7803"/>
                      <a:pt x="17739" y="7726"/>
                      <a:pt x="17752" y="7650"/>
                    </a:cubicBezTo>
                    <a:cubicBezTo>
                      <a:pt x="17802" y="7523"/>
                      <a:pt x="17828" y="7383"/>
                      <a:pt x="17853" y="7256"/>
                    </a:cubicBezTo>
                    <a:cubicBezTo>
                      <a:pt x="18095" y="6189"/>
                      <a:pt x="16544" y="4562"/>
                      <a:pt x="12834" y="3609"/>
                    </a:cubicBezTo>
                    <a:lnTo>
                      <a:pt x="12758" y="3584"/>
                    </a:lnTo>
                    <a:cubicBezTo>
                      <a:pt x="12593" y="3533"/>
                      <a:pt x="12415" y="3495"/>
                      <a:pt x="12262" y="3444"/>
                    </a:cubicBezTo>
                    <a:cubicBezTo>
                      <a:pt x="11703" y="3266"/>
                      <a:pt x="11169" y="3063"/>
                      <a:pt x="10636" y="2847"/>
                    </a:cubicBezTo>
                    <a:cubicBezTo>
                      <a:pt x="10560" y="2809"/>
                      <a:pt x="10483" y="2771"/>
                      <a:pt x="10407" y="2745"/>
                    </a:cubicBezTo>
                    <a:cubicBezTo>
                      <a:pt x="9746" y="2453"/>
                      <a:pt x="9149" y="2135"/>
                      <a:pt x="8603" y="1830"/>
                    </a:cubicBezTo>
                    <a:lnTo>
                      <a:pt x="8158" y="1576"/>
                    </a:lnTo>
                    <a:cubicBezTo>
                      <a:pt x="7040" y="916"/>
                      <a:pt x="6252" y="369"/>
                      <a:pt x="5934" y="318"/>
                    </a:cubicBezTo>
                    <a:lnTo>
                      <a:pt x="5896" y="318"/>
                    </a:lnTo>
                    <a:cubicBezTo>
                      <a:pt x="5892" y="318"/>
                      <a:pt x="5887" y="318"/>
                      <a:pt x="5882" y="318"/>
                    </a:cubicBezTo>
                    <a:cubicBezTo>
                      <a:pt x="5276" y="318"/>
                      <a:pt x="5448" y="1158"/>
                      <a:pt x="5057" y="1322"/>
                    </a:cubicBezTo>
                    <a:lnTo>
                      <a:pt x="5045" y="1322"/>
                    </a:lnTo>
                    <a:cubicBezTo>
                      <a:pt x="4994" y="1335"/>
                      <a:pt x="4940" y="1341"/>
                      <a:pt x="4886" y="1341"/>
                    </a:cubicBezTo>
                    <a:cubicBezTo>
                      <a:pt x="4832" y="1341"/>
                      <a:pt x="4778" y="1335"/>
                      <a:pt x="4727" y="1322"/>
                    </a:cubicBezTo>
                    <a:lnTo>
                      <a:pt x="4714" y="1322"/>
                    </a:lnTo>
                    <a:cubicBezTo>
                      <a:pt x="4155" y="1233"/>
                      <a:pt x="3215" y="801"/>
                      <a:pt x="2008" y="204"/>
                    </a:cubicBezTo>
                    <a:cubicBezTo>
                      <a:pt x="1719" y="60"/>
                      <a:pt x="1474" y="1"/>
                      <a:pt x="1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p:cNvSpPr/>
              <p:nvPr/>
            </p:nvSpPr>
            <p:spPr>
              <a:xfrm>
                <a:off x="-1137273" y="8675244"/>
                <a:ext cx="323668" cy="40878"/>
              </a:xfrm>
              <a:custGeom>
                <a:avLst/>
                <a:gdLst/>
                <a:ahLst/>
                <a:cxnLst/>
                <a:rect l="l" t="t" r="r" b="b"/>
                <a:pathLst>
                  <a:path w="17562" h="2218" extrusionOk="0">
                    <a:moveTo>
                      <a:pt x="17562" y="1"/>
                    </a:moveTo>
                    <a:cubicBezTo>
                      <a:pt x="16481" y="293"/>
                      <a:pt x="15389" y="573"/>
                      <a:pt x="14283" y="801"/>
                    </a:cubicBezTo>
                    <a:cubicBezTo>
                      <a:pt x="14245" y="814"/>
                      <a:pt x="14207" y="827"/>
                      <a:pt x="14182" y="827"/>
                    </a:cubicBezTo>
                    <a:cubicBezTo>
                      <a:pt x="10497" y="1620"/>
                      <a:pt x="6750" y="2016"/>
                      <a:pt x="2995" y="2016"/>
                    </a:cubicBezTo>
                    <a:cubicBezTo>
                      <a:pt x="1997" y="2016"/>
                      <a:pt x="999" y="1988"/>
                      <a:pt x="1" y="1932"/>
                    </a:cubicBezTo>
                    <a:lnTo>
                      <a:pt x="1" y="1932"/>
                    </a:lnTo>
                    <a:cubicBezTo>
                      <a:pt x="14" y="2008"/>
                      <a:pt x="26" y="2072"/>
                      <a:pt x="39" y="2136"/>
                    </a:cubicBezTo>
                    <a:cubicBezTo>
                      <a:pt x="573" y="2161"/>
                      <a:pt x="1106" y="2186"/>
                      <a:pt x="1640" y="2199"/>
                    </a:cubicBezTo>
                    <a:cubicBezTo>
                      <a:pt x="2101" y="2211"/>
                      <a:pt x="2561" y="2217"/>
                      <a:pt x="3022" y="2217"/>
                    </a:cubicBezTo>
                    <a:cubicBezTo>
                      <a:pt x="7907" y="2217"/>
                      <a:pt x="12771" y="1541"/>
                      <a:pt x="17485" y="217"/>
                    </a:cubicBezTo>
                    <a:cubicBezTo>
                      <a:pt x="17523" y="153"/>
                      <a:pt x="17549" y="77"/>
                      <a:pt x="17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4"/>
              <p:cNvSpPr/>
              <p:nvPr/>
            </p:nvSpPr>
            <p:spPr>
              <a:xfrm>
                <a:off x="-1139134" y="8597728"/>
                <a:ext cx="77996" cy="113842"/>
              </a:xfrm>
              <a:custGeom>
                <a:avLst/>
                <a:gdLst/>
                <a:ahLst/>
                <a:cxnLst/>
                <a:rect l="l" t="t" r="r" b="b"/>
                <a:pathLst>
                  <a:path w="4232" h="6177" extrusionOk="0">
                    <a:moveTo>
                      <a:pt x="1032" y="1"/>
                    </a:moveTo>
                    <a:cubicBezTo>
                      <a:pt x="668" y="1"/>
                      <a:pt x="316" y="101"/>
                      <a:pt x="0" y="280"/>
                    </a:cubicBezTo>
                    <a:cubicBezTo>
                      <a:pt x="0" y="344"/>
                      <a:pt x="0" y="420"/>
                      <a:pt x="0" y="496"/>
                    </a:cubicBezTo>
                    <a:cubicBezTo>
                      <a:pt x="296" y="306"/>
                      <a:pt x="653" y="204"/>
                      <a:pt x="1013" y="204"/>
                    </a:cubicBezTo>
                    <a:cubicBezTo>
                      <a:pt x="1086" y="204"/>
                      <a:pt x="1160" y="208"/>
                      <a:pt x="1233" y="217"/>
                    </a:cubicBezTo>
                    <a:cubicBezTo>
                      <a:pt x="1754" y="306"/>
                      <a:pt x="2224" y="573"/>
                      <a:pt x="2567" y="992"/>
                    </a:cubicBezTo>
                    <a:cubicBezTo>
                      <a:pt x="2910" y="1411"/>
                      <a:pt x="3164" y="1881"/>
                      <a:pt x="3342" y="2402"/>
                    </a:cubicBezTo>
                    <a:cubicBezTo>
                      <a:pt x="3799" y="3610"/>
                      <a:pt x="4028" y="4893"/>
                      <a:pt x="4003" y="6176"/>
                    </a:cubicBezTo>
                    <a:lnTo>
                      <a:pt x="4206" y="6176"/>
                    </a:lnTo>
                    <a:cubicBezTo>
                      <a:pt x="4231" y="4868"/>
                      <a:pt x="4003" y="3559"/>
                      <a:pt x="3533" y="2326"/>
                    </a:cubicBezTo>
                    <a:cubicBezTo>
                      <a:pt x="3355" y="1793"/>
                      <a:pt x="3075" y="1297"/>
                      <a:pt x="2719" y="865"/>
                    </a:cubicBezTo>
                    <a:cubicBezTo>
                      <a:pt x="2351" y="407"/>
                      <a:pt x="1830" y="115"/>
                      <a:pt x="1258" y="14"/>
                    </a:cubicBezTo>
                    <a:cubicBezTo>
                      <a:pt x="1182" y="5"/>
                      <a:pt x="1107"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4"/>
              <p:cNvSpPr/>
              <p:nvPr/>
            </p:nvSpPr>
            <p:spPr>
              <a:xfrm>
                <a:off x="-914786" y="8597267"/>
                <a:ext cx="46149" cy="93698"/>
              </a:xfrm>
              <a:custGeom>
                <a:avLst/>
                <a:gdLst/>
                <a:ahLst/>
                <a:cxnLst/>
                <a:rect l="l" t="t" r="r" b="b"/>
                <a:pathLst>
                  <a:path w="2504" h="5084" extrusionOk="0">
                    <a:moveTo>
                      <a:pt x="0" y="0"/>
                    </a:moveTo>
                    <a:cubicBezTo>
                      <a:pt x="1563" y="1169"/>
                      <a:pt x="2338" y="3114"/>
                      <a:pt x="2008" y="5032"/>
                    </a:cubicBezTo>
                    <a:lnTo>
                      <a:pt x="2097" y="5058"/>
                    </a:lnTo>
                    <a:lnTo>
                      <a:pt x="2199" y="5083"/>
                    </a:lnTo>
                    <a:cubicBezTo>
                      <a:pt x="2211" y="5070"/>
                      <a:pt x="2211" y="5058"/>
                      <a:pt x="2211" y="5032"/>
                    </a:cubicBezTo>
                    <a:cubicBezTo>
                      <a:pt x="2503" y="3228"/>
                      <a:pt x="1868" y="1385"/>
                      <a:pt x="509" y="153"/>
                    </a:cubicBezTo>
                    <a:cubicBezTo>
                      <a:pt x="331" y="102"/>
                      <a:pt x="165" y="6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4"/>
              <p:cNvSpPr/>
              <p:nvPr/>
            </p:nvSpPr>
            <p:spPr>
              <a:xfrm>
                <a:off x="-990662" y="8563079"/>
                <a:ext cx="17343" cy="34667"/>
              </a:xfrm>
              <a:custGeom>
                <a:avLst/>
                <a:gdLst/>
                <a:ahLst/>
                <a:cxnLst/>
                <a:rect l="l" t="t" r="r" b="b"/>
                <a:pathLst>
                  <a:path w="941" h="1881" extrusionOk="0">
                    <a:moveTo>
                      <a:pt x="0" y="0"/>
                    </a:moveTo>
                    <a:cubicBezTo>
                      <a:pt x="445" y="496"/>
                      <a:pt x="699" y="1118"/>
                      <a:pt x="737" y="1779"/>
                    </a:cubicBezTo>
                    <a:cubicBezTo>
                      <a:pt x="737" y="1830"/>
                      <a:pt x="775" y="1881"/>
                      <a:pt x="839" y="1881"/>
                    </a:cubicBezTo>
                    <a:lnTo>
                      <a:pt x="852" y="1881"/>
                    </a:lnTo>
                    <a:cubicBezTo>
                      <a:pt x="902" y="1881"/>
                      <a:pt x="941" y="1830"/>
                      <a:pt x="941" y="1779"/>
                    </a:cubicBezTo>
                    <a:cubicBezTo>
                      <a:pt x="915" y="1233"/>
                      <a:pt x="737" y="712"/>
                      <a:pt x="445" y="25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4"/>
              <p:cNvSpPr/>
              <p:nvPr/>
            </p:nvSpPr>
            <p:spPr>
              <a:xfrm>
                <a:off x="-948753" y="8584624"/>
                <a:ext cx="5640" cy="13823"/>
              </a:xfrm>
              <a:custGeom>
                <a:avLst/>
                <a:gdLst/>
                <a:ahLst/>
                <a:cxnLst/>
                <a:rect l="l" t="t" r="r" b="b"/>
                <a:pathLst>
                  <a:path w="306" h="750" extrusionOk="0">
                    <a:moveTo>
                      <a:pt x="1" y="0"/>
                    </a:moveTo>
                    <a:cubicBezTo>
                      <a:pt x="64" y="216"/>
                      <a:pt x="102" y="432"/>
                      <a:pt x="115" y="661"/>
                    </a:cubicBezTo>
                    <a:cubicBezTo>
                      <a:pt x="115" y="712"/>
                      <a:pt x="153" y="750"/>
                      <a:pt x="204" y="750"/>
                    </a:cubicBezTo>
                    <a:cubicBezTo>
                      <a:pt x="268" y="750"/>
                      <a:pt x="306" y="699"/>
                      <a:pt x="306" y="648"/>
                    </a:cubicBezTo>
                    <a:cubicBezTo>
                      <a:pt x="306" y="458"/>
                      <a:pt x="268" y="280"/>
                      <a:pt x="229" y="89"/>
                    </a:cubicBezTo>
                    <a:cubicBezTo>
                      <a:pt x="153" y="64"/>
                      <a:pt x="77" y="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4"/>
              <p:cNvSpPr/>
              <p:nvPr/>
            </p:nvSpPr>
            <p:spPr>
              <a:xfrm>
                <a:off x="-1917802" y="7506893"/>
                <a:ext cx="1004435" cy="990152"/>
              </a:xfrm>
              <a:custGeom>
                <a:avLst/>
                <a:gdLst/>
                <a:ahLst/>
                <a:cxnLst/>
                <a:rect l="l" t="t" r="r" b="b"/>
                <a:pathLst>
                  <a:path w="54500" h="53725" extrusionOk="0">
                    <a:moveTo>
                      <a:pt x="22186" y="1"/>
                    </a:moveTo>
                    <a:lnTo>
                      <a:pt x="2973" y="750"/>
                    </a:lnTo>
                    <a:cubicBezTo>
                      <a:pt x="1893" y="3419"/>
                      <a:pt x="1106" y="6202"/>
                      <a:pt x="610" y="9048"/>
                    </a:cubicBezTo>
                    <a:cubicBezTo>
                      <a:pt x="597" y="9112"/>
                      <a:pt x="597" y="9175"/>
                      <a:pt x="585" y="9239"/>
                    </a:cubicBezTo>
                    <a:cubicBezTo>
                      <a:pt x="51" y="12568"/>
                      <a:pt x="0" y="16253"/>
                      <a:pt x="1411" y="19086"/>
                    </a:cubicBezTo>
                    <a:cubicBezTo>
                      <a:pt x="2059" y="20421"/>
                      <a:pt x="2897" y="21653"/>
                      <a:pt x="3901" y="22746"/>
                    </a:cubicBezTo>
                    <a:cubicBezTo>
                      <a:pt x="3952" y="22797"/>
                      <a:pt x="3990" y="22835"/>
                      <a:pt x="4041" y="22886"/>
                    </a:cubicBezTo>
                    <a:cubicBezTo>
                      <a:pt x="6331" y="25176"/>
                      <a:pt x="8856" y="25573"/>
                      <a:pt x="11190" y="25573"/>
                    </a:cubicBezTo>
                    <a:cubicBezTo>
                      <a:pt x="11627" y="25573"/>
                      <a:pt x="12057" y="25559"/>
                      <a:pt x="12478" y="25541"/>
                    </a:cubicBezTo>
                    <a:lnTo>
                      <a:pt x="12732" y="25516"/>
                    </a:lnTo>
                    <a:lnTo>
                      <a:pt x="12961" y="25516"/>
                    </a:lnTo>
                    <a:cubicBezTo>
                      <a:pt x="16633" y="25338"/>
                      <a:pt x="27650" y="25745"/>
                      <a:pt x="33139" y="24258"/>
                    </a:cubicBezTo>
                    <a:cubicBezTo>
                      <a:pt x="37891" y="22957"/>
                      <a:pt x="39037" y="22871"/>
                      <a:pt x="39257" y="22871"/>
                    </a:cubicBezTo>
                    <a:cubicBezTo>
                      <a:pt x="39290" y="22871"/>
                      <a:pt x="39302" y="22873"/>
                      <a:pt x="39302" y="22873"/>
                    </a:cubicBezTo>
                    <a:cubicBezTo>
                      <a:pt x="39302" y="22873"/>
                      <a:pt x="36405" y="34957"/>
                      <a:pt x="41373" y="53725"/>
                    </a:cubicBezTo>
                    <a:lnTo>
                      <a:pt x="49150" y="53242"/>
                    </a:lnTo>
                    <a:cubicBezTo>
                      <a:pt x="49150" y="53242"/>
                      <a:pt x="54499" y="25592"/>
                      <a:pt x="54245" y="19468"/>
                    </a:cubicBezTo>
                    <a:cubicBezTo>
                      <a:pt x="53991" y="13330"/>
                      <a:pt x="52962" y="12085"/>
                      <a:pt x="48299" y="10433"/>
                    </a:cubicBezTo>
                    <a:cubicBezTo>
                      <a:pt x="43572" y="8756"/>
                      <a:pt x="28006" y="5325"/>
                      <a:pt x="28006" y="5325"/>
                    </a:cubicBezTo>
                    <a:lnTo>
                      <a:pt x="22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p:cNvSpPr/>
              <p:nvPr/>
            </p:nvSpPr>
            <p:spPr>
              <a:xfrm>
                <a:off x="-1799076" y="7646887"/>
                <a:ext cx="115704" cy="330745"/>
              </a:xfrm>
              <a:custGeom>
                <a:avLst/>
                <a:gdLst/>
                <a:ahLst/>
                <a:cxnLst/>
                <a:rect l="l" t="t" r="r" b="b"/>
                <a:pathLst>
                  <a:path w="6278" h="17946" extrusionOk="0">
                    <a:moveTo>
                      <a:pt x="1162" y="1"/>
                    </a:moveTo>
                    <a:cubicBezTo>
                      <a:pt x="1119" y="1"/>
                      <a:pt x="1079" y="36"/>
                      <a:pt x="1068" y="80"/>
                    </a:cubicBezTo>
                    <a:cubicBezTo>
                      <a:pt x="0" y="6344"/>
                      <a:pt x="1906" y="13104"/>
                      <a:pt x="6036" y="17945"/>
                    </a:cubicBezTo>
                    <a:lnTo>
                      <a:pt x="6278" y="17920"/>
                    </a:lnTo>
                    <a:cubicBezTo>
                      <a:pt x="2110" y="13130"/>
                      <a:pt x="204" y="6382"/>
                      <a:pt x="1271" y="118"/>
                    </a:cubicBezTo>
                    <a:cubicBezTo>
                      <a:pt x="1284" y="54"/>
                      <a:pt x="1246" y="3"/>
                      <a:pt x="1182" y="3"/>
                    </a:cubicBezTo>
                    <a:cubicBezTo>
                      <a:pt x="1175" y="2"/>
                      <a:pt x="1169"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1907278" y="7673629"/>
                <a:ext cx="107521" cy="255053"/>
              </a:xfrm>
              <a:custGeom>
                <a:avLst/>
                <a:gdLst/>
                <a:ahLst/>
                <a:cxnLst/>
                <a:rect l="l" t="t" r="r" b="b"/>
                <a:pathLst>
                  <a:path w="5834" h="13839" extrusionOk="0">
                    <a:moveTo>
                      <a:pt x="39" y="1"/>
                    </a:moveTo>
                    <a:cubicBezTo>
                      <a:pt x="26" y="77"/>
                      <a:pt x="14" y="141"/>
                      <a:pt x="1" y="204"/>
                    </a:cubicBezTo>
                    <a:lnTo>
                      <a:pt x="5058" y="789"/>
                    </a:lnTo>
                    <a:lnTo>
                      <a:pt x="5630" y="10421"/>
                    </a:lnTo>
                    <a:lnTo>
                      <a:pt x="3317" y="13699"/>
                    </a:lnTo>
                    <a:cubicBezTo>
                      <a:pt x="3368" y="13750"/>
                      <a:pt x="3419" y="13801"/>
                      <a:pt x="3470" y="13839"/>
                    </a:cubicBezTo>
                    <a:lnTo>
                      <a:pt x="5808" y="10509"/>
                    </a:lnTo>
                    <a:cubicBezTo>
                      <a:pt x="5821" y="10484"/>
                      <a:pt x="5833" y="10459"/>
                      <a:pt x="5833" y="10446"/>
                    </a:cubicBezTo>
                    <a:lnTo>
                      <a:pt x="5262" y="687"/>
                    </a:lnTo>
                    <a:cubicBezTo>
                      <a:pt x="5249" y="636"/>
                      <a:pt x="5223" y="598"/>
                      <a:pt x="5173" y="598"/>
                    </a:cubicBezTo>
                    <a:lnTo>
                      <a:pt x="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1735142" y="7667547"/>
                <a:ext cx="223427" cy="272377"/>
              </a:xfrm>
              <a:custGeom>
                <a:avLst/>
                <a:gdLst/>
                <a:ahLst/>
                <a:cxnLst/>
                <a:rect l="l" t="t" r="r" b="b"/>
                <a:pathLst>
                  <a:path w="12123" h="14779" extrusionOk="0">
                    <a:moveTo>
                      <a:pt x="10598" y="217"/>
                    </a:moveTo>
                    <a:lnTo>
                      <a:pt x="11907" y="9429"/>
                    </a:lnTo>
                    <a:lnTo>
                      <a:pt x="7701" y="14537"/>
                    </a:lnTo>
                    <a:lnTo>
                      <a:pt x="1843" y="11589"/>
                    </a:lnTo>
                    <a:lnTo>
                      <a:pt x="216" y="1564"/>
                    </a:lnTo>
                    <a:lnTo>
                      <a:pt x="10598" y="217"/>
                    </a:lnTo>
                    <a:close/>
                    <a:moveTo>
                      <a:pt x="10661" y="1"/>
                    </a:moveTo>
                    <a:lnTo>
                      <a:pt x="89" y="1373"/>
                    </a:lnTo>
                    <a:cubicBezTo>
                      <a:pt x="64" y="1373"/>
                      <a:pt x="39" y="1386"/>
                      <a:pt x="26" y="1411"/>
                    </a:cubicBezTo>
                    <a:cubicBezTo>
                      <a:pt x="13" y="1436"/>
                      <a:pt x="0" y="1462"/>
                      <a:pt x="0" y="1487"/>
                    </a:cubicBezTo>
                    <a:lnTo>
                      <a:pt x="1652" y="11678"/>
                    </a:lnTo>
                    <a:cubicBezTo>
                      <a:pt x="1665" y="11704"/>
                      <a:pt x="1678" y="11729"/>
                      <a:pt x="1716" y="11742"/>
                    </a:cubicBezTo>
                    <a:lnTo>
                      <a:pt x="7688" y="14766"/>
                    </a:lnTo>
                    <a:cubicBezTo>
                      <a:pt x="7701" y="14766"/>
                      <a:pt x="7713" y="14779"/>
                      <a:pt x="7739" y="14779"/>
                    </a:cubicBezTo>
                    <a:cubicBezTo>
                      <a:pt x="7764" y="14779"/>
                      <a:pt x="7790" y="14766"/>
                      <a:pt x="7815" y="14740"/>
                    </a:cubicBezTo>
                    <a:lnTo>
                      <a:pt x="12097" y="9531"/>
                    </a:lnTo>
                    <a:cubicBezTo>
                      <a:pt x="12123" y="9505"/>
                      <a:pt x="12123" y="9480"/>
                      <a:pt x="12110" y="9454"/>
                    </a:cubicBezTo>
                    <a:lnTo>
                      <a:pt x="10776" y="90"/>
                    </a:lnTo>
                    <a:cubicBezTo>
                      <a:pt x="10776" y="39"/>
                      <a:pt x="10725" y="1"/>
                      <a:pt x="10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p:cNvSpPr/>
              <p:nvPr/>
            </p:nvSpPr>
            <p:spPr>
              <a:xfrm>
                <a:off x="-1522497" y="6894261"/>
                <a:ext cx="91579" cy="105180"/>
              </a:xfrm>
              <a:custGeom>
                <a:avLst/>
                <a:gdLst/>
                <a:ahLst/>
                <a:cxnLst/>
                <a:rect l="l" t="t" r="r" b="b"/>
                <a:pathLst>
                  <a:path w="4969" h="5707" extrusionOk="0">
                    <a:moveTo>
                      <a:pt x="4803" y="1"/>
                    </a:moveTo>
                    <a:cubicBezTo>
                      <a:pt x="3520" y="725"/>
                      <a:pt x="2402" y="1716"/>
                      <a:pt x="1512" y="2885"/>
                    </a:cubicBezTo>
                    <a:cubicBezTo>
                      <a:pt x="890" y="3699"/>
                      <a:pt x="394" y="4601"/>
                      <a:pt x="26" y="5566"/>
                    </a:cubicBezTo>
                    <a:cubicBezTo>
                      <a:pt x="0" y="5617"/>
                      <a:pt x="38" y="5668"/>
                      <a:pt x="89" y="5694"/>
                    </a:cubicBezTo>
                    <a:cubicBezTo>
                      <a:pt x="102" y="5694"/>
                      <a:pt x="102" y="5694"/>
                      <a:pt x="115" y="5706"/>
                    </a:cubicBezTo>
                    <a:cubicBezTo>
                      <a:pt x="165" y="5694"/>
                      <a:pt x="203" y="5668"/>
                      <a:pt x="216" y="5630"/>
                    </a:cubicBezTo>
                    <a:cubicBezTo>
                      <a:pt x="534" y="4804"/>
                      <a:pt x="953" y="4016"/>
                      <a:pt x="1461" y="3292"/>
                    </a:cubicBezTo>
                    <a:cubicBezTo>
                      <a:pt x="2376" y="1996"/>
                      <a:pt x="3583" y="916"/>
                      <a:pt x="4968" y="153"/>
                    </a:cubicBezTo>
                    <a:cubicBezTo>
                      <a:pt x="4943" y="115"/>
                      <a:pt x="4918" y="90"/>
                      <a:pt x="4892" y="77"/>
                    </a:cubicBezTo>
                    <a:lnTo>
                      <a:pt x="4803" y="1"/>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p:cNvSpPr/>
              <p:nvPr/>
            </p:nvSpPr>
            <p:spPr>
              <a:xfrm>
                <a:off x="-2023664" y="7299887"/>
                <a:ext cx="66532" cy="204684"/>
              </a:xfrm>
              <a:custGeom>
                <a:avLst/>
                <a:gdLst/>
                <a:ahLst/>
                <a:cxnLst/>
                <a:rect l="l" t="t" r="r" b="b"/>
                <a:pathLst>
                  <a:path w="3610" h="11106" extrusionOk="0">
                    <a:moveTo>
                      <a:pt x="13" y="0"/>
                    </a:moveTo>
                    <a:cubicBezTo>
                      <a:pt x="13" y="76"/>
                      <a:pt x="1" y="165"/>
                      <a:pt x="1" y="254"/>
                    </a:cubicBezTo>
                    <a:cubicBezTo>
                      <a:pt x="1322" y="1461"/>
                      <a:pt x="2288" y="3012"/>
                      <a:pt x="2796" y="4740"/>
                    </a:cubicBezTo>
                    <a:cubicBezTo>
                      <a:pt x="3393" y="6785"/>
                      <a:pt x="3330" y="8958"/>
                      <a:pt x="2593" y="10966"/>
                    </a:cubicBezTo>
                    <a:cubicBezTo>
                      <a:pt x="2567" y="11017"/>
                      <a:pt x="2593" y="11080"/>
                      <a:pt x="2656" y="11093"/>
                    </a:cubicBezTo>
                    <a:cubicBezTo>
                      <a:pt x="2656" y="11093"/>
                      <a:pt x="2669" y="11093"/>
                      <a:pt x="2682" y="11106"/>
                    </a:cubicBezTo>
                    <a:cubicBezTo>
                      <a:pt x="2720" y="11106"/>
                      <a:pt x="2758" y="11080"/>
                      <a:pt x="2783" y="11042"/>
                    </a:cubicBezTo>
                    <a:cubicBezTo>
                      <a:pt x="3533" y="8996"/>
                      <a:pt x="3609" y="6760"/>
                      <a:pt x="2987" y="4676"/>
                    </a:cubicBezTo>
                    <a:cubicBezTo>
                      <a:pt x="2453" y="2872"/>
                      <a:pt x="1424" y="1245"/>
                      <a:pt x="13"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p:cNvSpPr/>
              <p:nvPr/>
            </p:nvSpPr>
            <p:spPr>
              <a:xfrm>
                <a:off x="-1774490" y="7988155"/>
                <a:ext cx="41246" cy="593667"/>
              </a:xfrm>
              <a:custGeom>
                <a:avLst/>
                <a:gdLst/>
                <a:ahLst/>
                <a:cxnLst/>
                <a:rect l="l" t="t" r="r" b="b"/>
                <a:pathLst>
                  <a:path w="2238" h="32212" fill="none" extrusionOk="0">
                    <a:moveTo>
                      <a:pt x="2237" y="0"/>
                    </a:moveTo>
                    <a:lnTo>
                      <a:pt x="1" y="32212"/>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p:cNvSpPr/>
              <p:nvPr/>
            </p:nvSpPr>
            <p:spPr>
              <a:xfrm>
                <a:off x="-2098840" y="8035226"/>
                <a:ext cx="117344" cy="771885"/>
              </a:xfrm>
              <a:custGeom>
                <a:avLst/>
                <a:gdLst/>
                <a:ahLst/>
                <a:cxnLst/>
                <a:rect l="l" t="t" r="r" b="b"/>
                <a:pathLst>
                  <a:path w="6367" h="41882" fill="none" extrusionOk="0">
                    <a:moveTo>
                      <a:pt x="6367" y="0"/>
                    </a:moveTo>
                    <a:lnTo>
                      <a:pt x="1" y="41882"/>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p:cNvSpPr/>
              <p:nvPr/>
            </p:nvSpPr>
            <p:spPr>
              <a:xfrm>
                <a:off x="-1501892" y="8021643"/>
                <a:ext cx="22724" cy="785947"/>
              </a:xfrm>
              <a:custGeom>
                <a:avLst/>
                <a:gdLst/>
                <a:ahLst/>
                <a:cxnLst/>
                <a:rect l="l" t="t" r="r" b="b"/>
                <a:pathLst>
                  <a:path w="1233" h="42645" fill="none" extrusionOk="0">
                    <a:moveTo>
                      <a:pt x="0" y="0"/>
                    </a:moveTo>
                    <a:lnTo>
                      <a:pt x="1233" y="42644"/>
                    </a:lnTo>
                  </a:path>
                </a:pathLst>
              </a:custGeom>
              <a:no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p:cNvSpPr/>
              <p:nvPr/>
            </p:nvSpPr>
            <p:spPr>
              <a:xfrm>
                <a:off x="-1179883" y="7983235"/>
                <a:ext cx="126946" cy="786169"/>
              </a:xfrm>
              <a:custGeom>
                <a:avLst/>
                <a:gdLst/>
                <a:ahLst/>
                <a:cxnLst/>
                <a:rect l="l" t="t" r="r" b="b"/>
                <a:pathLst>
                  <a:path w="6888" h="42657" fill="none" extrusionOk="0">
                    <a:moveTo>
                      <a:pt x="0" y="0"/>
                    </a:moveTo>
                    <a:lnTo>
                      <a:pt x="6887" y="42657"/>
                    </a:lnTo>
                  </a:path>
                </a:pathLst>
              </a:custGeom>
              <a:noFill/>
              <a:ln w="89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4"/>
              <p:cNvSpPr/>
              <p:nvPr/>
            </p:nvSpPr>
            <p:spPr>
              <a:xfrm>
                <a:off x="-2066053" y="7897148"/>
                <a:ext cx="942860" cy="142298"/>
              </a:xfrm>
              <a:custGeom>
                <a:avLst/>
                <a:gdLst/>
                <a:ahLst/>
                <a:cxnLst/>
                <a:rect l="l" t="t" r="r" b="b"/>
                <a:pathLst>
                  <a:path w="51159" h="7721" extrusionOk="0">
                    <a:moveTo>
                      <a:pt x="48626" y="1"/>
                    </a:moveTo>
                    <a:cubicBezTo>
                      <a:pt x="48564" y="1"/>
                      <a:pt x="48502" y="3"/>
                      <a:pt x="48439" y="8"/>
                    </a:cubicBezTo>
                    <a:lnTo>
                      <a:pt x="30611" y="1431"/>
                    </a:lnTo>
                    <a:lnTo>
                      <a:pt x="3355" y="936"/>
                    </a:lnTo>
                    <a:cubicBezTo>
                      <a:pt x="3332" y="935"/>
                      <a:pt x="3308" y="935"/>
                      <a:pt x="3285" y="935"/>
                    </a:cubicBezTo>
                    <a:cubicBezTo>
                      <a:pt x="1512" y="935"/>
                      <a:pt x="51" y="2357"/>
                      <a:pt x="1" y="4150"/>
                    </a:cubicBezTo>
                    <a:lnTo>
                      <a:pt x="1" y="4252"/>
                    </a:lnTo>
                    <a:cubicBezTo>
                      <a:pt x="1" y="4964"/>
                      <a:pt x="229" y="5650"/>
                      <a:pt x="649" y="6209"/>
                    </a:cubicBezTo>
                    <a:cubicBezTo>
                      <a:pt x="700" y="6285"/>
                      <a:pt x="763" y="6349"/>
                      <a:pt x="827" y="6412"/>
                    </a:cubicBezTo>
                    <a:cubicBezTo>
                      <a:pt x="1437" y="7124"/>
                      <a:pt x="2339" y="7530"/>
                      <a:pt x="3279" y="7530"/>
                    </a:cubicBezTo>
                    <a:lnTo>
                      <a:pt x="29735" y="7721"/>
                    </a:lnTo>
                    <a:lnTo>
                      <a:pt x="48947" y="5612"/>
                    </a:lnTo>
                    <a:cubicBezTo>
                      <a:pt x="49672" y="5523"/>
                      <a:pt x="50332" y="5129"/>
                      <a:pt x="50726" y="4506"/>
                    </a:cubicBezTo>
                    <a:cubicBezTo>
                      <a:pt x="50777" y="4443"/>
                      <a:pt x="50815" y="4366"/>
                      <a:pt x="50853" y="4303"/>
                    </a:cubicBezTo>
                    <a:cubicBezTo>
                      <a:pt x="51069" y="3896"/>
                      <a:pt x="51158" y="3451"/>
                      <a:pt x="51133" y="3007"/>
                    </a:cubicBezTo>
                    <a:lnTo>
                      <a:pt x="51082" y="2295"/>
                    </a:lnTo>
                    <a:cubicBezTo>
                      <a:pt x="50985" y="986"/>
                      <a:pt x="49905" y="1"/>
                      <a:pt x="48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4"/>
              <p:cNvSpPr/>
              <p:nvPr/>
            </p:nvSpPr>
            <p:spPr>
              <a:xfrm>
                <a:off x="-2053871" y="7976434"/>
                <a:ext cx="925057" cy="40067"/>
              </a:xfrm>
              <a:custGeom>
                <a:avLst/>
                <a:gdLst/>
                <a:ahLst/>
                <a:cxnLst/>
                <a:rect l="l" t="t" r="r" b="b"/>
                <a:pathLst>
                  <a:path w="50193" h="2174" extrusionOk="0">
                    <a:moveTo>
                      <a:pt x="50192" y="1"/>
                    </a:moveTo>
                    <a:lnTo>
                      <a:pt x="29518" y="1970"/>
                    </a:lnTo>
                    <a:lnTo>
                      <a:pt x="0" y="1920"/>
                    </a:lnTo>
                    <a:lnTo>
                      <a:pt x="0" y="1920"/>
                    </a:lnTo>
                    <a:cubicBezTo>
                      <a:pt x="51" y="1983"/>
                      <a:pt x="102" y="2047"/>
                      <a:pt x="166" y="2110"/>
                    </a:cubicBezTo>
                    <a:lnTo>
                      <a:pt x="29518" y="2174"/>
                    </a:lnTo>
                    <a:lnTo>
                      <a:pt x="50065" y="204"/>
                    </a:lnTo>
                    <a:cubicBezTo>
                      <a:pt x="50116" y="141"/>
                      <a:pt x="50154" y="64"/>
                      <a:pt x="50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5" name="Google Shape;1755;p44"/>
              <p:cNvGrpSpPr/>
              <p:nvPr/>
            </p:nvGrpSpPr>
            <p:grpSpPr>
              <a:xfrm>
                <a:off x="-1429992" y="7593724"/>
                <a:ext cx="375697" cy="921161"/>
                <a:chOff x="2286050" y="3247850"/>
                <a:chExt cx="545675" cy="1337925"/>
              </a:xfrm>
            </p:grpSpPr>
            <p:sp>
              <p:nvSpPr>
                <p:cNvPr id="1756" name="Google Shape;1756;p44"/>
                <p:cNvSpPr/>
                <p:nvPr/>
              </p:nvSpPr>
              <p:spPr>
                <a:xfrm>
                  <a:off x="2422025" y="3805000"/>
                  <a:ext cx="39275" cy="780775"/>
                </a:xfrm>
                <a:custGeom>
                  <a:avLst/>
                  <a:gdLst/>
                  <a:ahLst/>
                  <a:cxnLst/>
                  <a:rect l="l" t="t" r="r" b="b"/>
                  <a:pathLst>
                    <a:path w="1571" h="31231" extrusionOk="0">
                      <a:moveTo>
                        <a:pt x="962" y="0"/>
                      </a:moveTo>
                      <a:cubicBezTo>
                        <a:pt x="907" y="0"/>
                        <a:pt x="853" y="41"/>
                        <a:pt x="853" y="95"/>
                      </a:cubicBezTo>
                      <a:cubicBezTo>
                        <a:pt x="1" y="10433"/>
                        <a:pt x="163" y="20838"/>
                        <a:pt x="1354" y="31135"/>
                      </a:cubicBezTo>
                      <a:cubicBezTo>
                        <a:pt x="1367" y="31190"/>
                        <a:pt x="1408" y="31230"/>
                        <a:pt x="1462" y="31230"/>
                      </a:cubicBezTo>
                      <a:lnTo>
                        <a:pt x="1476" y="31230"/>
                      </a:lnTo>
                      <a:cubicBezTo>
                        <a:pt x="1530" y="31230"/>
                        <a:pt x="1570" y="31176"/>
                        <a:pt x="1570" y="31122"/>
                      </a:cubicBezTo>
                      <a:cubicBezTo>
                        <a:pt x="380" y="20825"/>
                        <a:pt x="204" y="10433"/>
                        <a:pt x="1056" y="109"/>
                      </a:cubicBezTo>
                      <a:cubicBezTo>
                        <a:pt x="1056" y="55"/>
                        <a:pt x="1016" y="0"/>
                        <a:pt x="96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p:cNvSpPr/>
                <p:nvPr/>
              </p:nvSpPr>
              <p:spPr>
                <a:xfrm>
                  <a:off x="2286050" y="3247850"/>
                  <a:ext cx="545675" cy="1309850"/>
                </a:xfrm>
                <a:custGeom>
                  <a:avLst/>
                  <a:gdLst/>
                  <a:ahLst/>
                  <a:cxnLst/>
                  <a:rect l="l" t="t" r="r" b="b"/>
                  <a:pathLst>
                    <a:path w="21827" h="52394" extrusionOk="0">
                      <a:moveTo>
                        <a:pt x="54" y="1"/>
                      </a:moveTo>
                      <a:cubicBezTo>
                        <a:pt x="14" y="14"/>
                        <a:pt x="0" y="41"/>
                        <a:pt x="14" y="68"/>
                      </a:cubicBezTo>
                      <a:cubicBezTo>
                        <a:pt x="515" y="1584"/>
                        <a:pt x="596" y="3208"/>
                        <a:pt x="690" y="4777"/>
                      </a:cubicBezTo>
                      <a:cubicBezTo>
                        <a:pt x="731" y="5467"/>
                        <a:pt x="772" y="6171"/>
                        <a:pt x="839" y="6861"/>
                      </a:cubicBezTo>
                      <a:cubicBezTo>
                        <a:pt x="1150" y="9757"/>
                        <a:pt x="2125" y="11786"/>
                        <a:pt x="3748" y="12882"/>
                      </a:cubicBezTo>
                      <a:cubicBezTo>
                        <a:pt x="5047" y="13775"/>
                        <a:pt x="6685" y="13992"/>
                        <a:pt x="8133" y="14181"/>
                      </a:cubicBezTo>
                      <a:lnTo>
                        <a:pt x="15521" y="15129"/>
                      </a:lnTo>
                      <a:cubicBezTo>
                        <a:pt x="16833" y="15277"/>
                        <a:pt x="18308" y="15480"/>
                        <a:pt x="19445" y="16306"/>
                      </a:cubicBezTo>
                      <a:cubicBezTo>
                        <a:pt x="21555" y="17848"/>
                        <a:pt x="21718" y="21001"/>
                        <a:pt x="21650" y="23234"/>
                      </a:cubicBezTo>
                      <a:cubicBezTo>
                        <a:pt x="21542" y="26725"/>
                        <a:pt x="21163" y="30283"/>
                        <a:pt x="20798" y="33720"/>
                      </a:cubicBezTo>
                      <a:cubicBezTo>
                        <a:pt x="20162" y="39823"/>
                        <a:pt x="19485" y="46155"/>
                        <a:pt x="20324" y="52339"/>
                      </a:cubicBezTo>
                      <a:cubicBezTo>
                        <a:pt x="20338" y="52366"/>
                        <a:pt x="20351" y="52393"/>
                        <a:pt x="20378" y="52393"/>
                      </a:cubicBezTo>
                      <a:cubicBezTo>
                        <a:pt x="20419" y="52393"/>
                        <a:pt x="20432" y="52366"/>
                        <a:pt x="20432" y="52339"/>
                      </a:cubicBezTo>
                      <a:cubicBezTo>
                        <a:pt x="19593" y="46155"/>
                        <a:pt x="20256" y="39836"/>
                        <a:pt x="20906" y="33734"/>
                      </a:cubicBezTo>
                      <a:cubicBezTo>
                        <a:pt x="21271" y="30297"/>
                        <a:pt x="21650" y="26738"/>
                        <a:pt x="21745" y="23247"/>
                      </a:cubicBezTo>
                      <a:cubicBezTo>
                        <a:pt x="21826" y="20988"/>
                        <a:pt x="21664" y="17808"/>
                        <a:pt x="19512" y="16238"/>
                      </a:cubicBezTo>
                      <a:cubicBezTo>
                        <a:pt x="18349" y="15386"/>
                        <a:pt x="16847" y="15196"/>
                        <a:pt x="15534" y="15020"/>
                      </a:cubicBezTo>
                      <a:lnTo>
                        <a:pt x="8146" y="14060"/>
                      </a:lnTo>
                      <a:cubicBezTo>
                        <a:pt x="6712" y="13884"/>
                        <a:pt x="5088" y="13667"/>
                        <a:pt x="3816" y="12801"/>
                      </a:cubicBezTo>
                      <a:cubicBezTo>
                        <a:pt x="2219" y="11719"/>
                        <a:pt x="1259" y="9716"/>
                        <a:pt x="961" y="6848"/>
                      </a:cubicBezTo>
                      <a:cubicBezTo>
                        <a:pt x="880" y="6157"/>
                        <a:pt x="839" y="5454"/>
                        <a:pt x="799" y="4777"/>
                      </a:cubicBezTo>
                      <a:cubicBezTo>
                        <a:pt x="717" y="3194"/>
                        <a:pt x="623" y="1557"/>
                        <a:pt x="109" y="41"/>
                      </a:cubicBezTo>
                      <a:cubicBezTo>
                        <a:pt x="109" y="14"/>
                        <a:pt x="82" y="1"/>
                        <a:pt x="54"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8" name="Google Shape;1758;p44"/>
              <p:cNvSpPr/>
              <p:nvPr/>
            </p:nvSpPr>
            <p:spPr>
              <a:xfrm>
                <a:off x="-2032787" y="6906683"/>
                <a:ext cx="227869" cy="769784"/>
              </a:xfrm>
              <a:custGeom>
                <a:avLst/>
                <a:gdLst/>
                <a:ahLst/>
                <a:cxnLst/>
                <a:rect l="l" t="t" r="r" b="b"/>
                <a:pathLst>
                  <a:path w="12364" h="41768" extrusionOk="0">
                    <a:moveTo>
                      <a:pt x="5134" y="0"/>
                    </a:moveTo>
                    <a:cubicBezTo>
                      <a:pt x="5134" y="0"/>
                      <a:pt x="1334" y="10661"/>
                      <a:pt x="521" y="21132"/>
                    </a:cubicBezTo>
                    <a:cubicBezTo>
                      <a:pt x="508" y="21195"/>
                      <a:pt x="521" y="21246"/>
                      <a:pt x="508" y="21335"/>
                    </a:cubicBezTo>
                    <a:cubicBezTo>
                      <a:pt x="508" y="21424"/>
                      <a:pt x="496" y="21513"/>
                      <a:pt x="496" y="21589"/>
                    </a:cubicBezTo>
                    <a:cubicBezTo>
                      <a:pt x="0" y="31882"/>
                      <a:pt x="9263" y="41767"/>
                      <a:pt x="9263" y="41767"/>
                    </a:cubicBezTo>
                    <a:lnTo>
                      <a:pt x="12364" y="32314"/>
                    </a:lnTo>
                    <a:lnTo>
                      <a:pt x="5134" y="0"/>
                    </a:ln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1987596" y="6830493"/>
                <a:ext cx="551297" cy="723525"/>
              </a:xfrm>
              <a:custGeom>
                <a:avLst/>
                <a:gdLst/>
                <a:ahLst/>
                <a:cxnLst/>
                <a:rect l="l" t="t" r="r" b="b"/>
                <a:pathLst>
                  <a:path w="29913" h="39258" extrusionOk="0">
                    <a:moveTo>
                      <a:pt x="14592" y="0"/>
                    </a:moveTo>
                    <a:cubicBezTo>
                      <a:pt x="8707" y="0"/>
                      <a:pt x="4204" y="1937"/>
                      <a:pt x="2682" y="4134"/>
                    </a:cubicBezTo>
                    <a:cubicBezTo>
                      <a:pt x="0" y="8010"/>
                      <a:pt x="6735" y="37998"/>
                      <a:pt x="6735" y="37998"/>
                    </a:cubicBezTo>
                    <a:cubicBezTo>
                      <a:pt x="8330" y="38917"/>
                      <a:pt x="10421" y="39258"/>
                      <a:pt x="12646" y="39258"/>
                    </a:cubicBezTo>
                    <a:cubicBezTo>
                      <a:pt x="19033" y="39258"/>
                      <a:pt x="26520" y="36448"/>
                      <a:pt x="26520" y="36448"/>
                    </a:cubicBezTo>
                    <a:lnTo>
                      <a:pt x="29912" y="4211"/>
                    </a:lnTo>
                    <a:cubicBezTo>
                      <a:pt x="24473" y="1148"/>
                      <a:pt x="19123" y="0"/>
                      <a:pt x="14592" y="0"/>
                    </a:cubicBez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1525777" y="6860553"/>
                <a:ext cx="222487" cy="784307"/>
              </a:xfrm>
              <a:custGeom>
                <a:avLst/>
                <a:gdLst/>
                <a:ahLst/>
                <a:cxnLst/>
                <a:rect l="l" t="t" r="r" b="b"/>
                <a:pathLst>
                  <a:path w="12072" h="42556" extrusionOk="0">
                    <a:moveTo>
                      <a:pt x="2326" y="0"/>
                    </a:moveTo>
                    <a:cubicBezTo>
                      <a:pt x="2326" y="0"/>
                      <a:pt x="2059" y="1843"/>
                      <a:pt x="1690" y="4727"/>
                    </a:cubicBezTo>
                    <a:cubicBezTo>
                      <a:pt x="1678" y="4854"/>
                      <a:pt x="1652" y="4981"/>
                      <a:pt x="1639" y="5121"/>
                    </a:cubicBezTo>
                    <a:cubicBezTo>
                      <a:pt x="1106" y="9390"/>
                      <a:pt x="432" y="15718"/>
                      <a:pt x="178" y="21703"/>
                    </a:cubicBezTo>
                    <a:cubicBezTo>
                      <a:pt x="140" y="22402"/>
                      <a:pt x="115" y="23101"/>
                      <a:pt x="102" y="23787"/>
                    </a:cubicBezTo>
                    <a:cubicBezTo>
                      <a:pt x="0" y="27980"/>
                      <a:pt x="153" y="31856"/>
                      <a:pt x="775" y="34537"/>
                    </a:cubicBezTo>
                    <a:cubicBezTo>
                      <a:pt x="813" y="34728"/>
                      <a:pt x="864" y="34906"/>
                      <a:pt x="902" y="35083"/>
                    </a:cubicBezTo>
                    <a:cubicBezTo>
                      <a:pt x="915" y="35122"/>
                      <a:pt x="928" y="35147"/>
                      <a:pt x="928" y="35185"/>
                    </a:cubicBezTo>
                    <a:cubicBezTo>
                      <a:pt x="2598" y="41217"/>
                      <a:pt x="5836" y="42555"/>
                      <a:pt x="8404" y="42555"/>
                    </a:cubicBezTo>
                    <a:cubicBezTo>
                      <a:pt x="8903" y="42555"/>
                      <a:pt x="9378" y="42505"/>
                      <a:pt x="9810" y="42428"/>
                    </a:cubicBezTo>
                    <a:cubicBezTo>
                      <a:pt x="11131" y="42174"/>
                      <a:pt x="12072" y="40979"/>
                      <a:pt x="11970" y="39633"/>
                    </a:cubicBezTo>
                    <a:cubicBezTo>
                      <a:pt x="11843" y="37485"/>
                      <a:pt x="11576" y="33826"/>
                      <a:pt x="11170" y="29569"/>
                    </a:cubicBezTo>
                    <a:cubicBezTo>
                      <a:pt x="11157" y="29505"/>
                      <a:pt x="11157" y="29429"/>
                      <a:pt x="11144" y="29353"/>
                    </a:cubicBezTo>
                    <a:cubicBezTo>
                      <a:pt x="10788" y="25579"/>
                      <a:pt x="10318" y="21360"/>
                      <a:pt x="9721" y="17332"/>
                    </a:cubicBezTo>
                    <a:cubicBezTo>
                      <a:pt x="7980" y="5604"/>
                      <a:pt x="5579" y="2453"/>
                      <a:pt x="5146" y="1982"/>
                    </a:cubicBezTo>
                    <a:cubicBezTo>
                      <a:pt x="5121" y="1957"/>
                      <a:pt x="5096" y="1932"/>
                      <a:pt x="5070" y="1906"/>
                    </a:cubicBezTo>
                    <a:lnTo>
                      <a:pt x="4981" y="1843"/>
                    </a:lnTo>
                    <a:lnTo>
                      <a:pt x="2326" y="0"/>
                    </a:lnTo>
                    <a:close/>
                  </a:path>
                </a:pathLst>
              </a:custGeom>
              <a:solidFill>
                <a:srgbClr val="6D5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2002359" y="6329474"/>
                <a:ext cx="612189" cy="686628"/>
              </a:xfrm>
              <a:custGeom>
                <a:avLst/>
                <a:gdLst/>
                <a:ahLst/>
                <a:cxnLst/>
                <a:rect l="l" t="t" r="r" b="b"/>
                <a:pathLst>
                  <a:path w="33217" h="37256" extrusionOk="0">
                    <a:moveTo>
                      <a:pt x="23766" y="0"/>
                    </a:moveTo>
                    <a:cubicBezTo>
                      <a:pt x="22849" y="0"/>
                      <a:pt x="21946" y="191"/>
                      <a:pt x="21028" y="191"/>
                    </a:cubicBezTo>
                    <a:cubicBezTo>
                      <a:pt x="20957" y="191"/>
                      <a:pt x="20886" y="190"/>
                      <a:pt x="20815" y="188"/>
                    </a:cubicBezTo>
                    <a:cubicBezTo>
                      <a:pt x="20169" y="168"/>
                      <a:pt x="19563" y="55"/>
                      <a:pt x="18929" y="55"/>
                    </a:cubicBezTo>
                    <a:cubicBezTo>
                      <a:pt x="18751" y="55"/>
                      <a:pt x="18571" y="64"/>
                      <a:pt x="18388" y="86"/>
                    </a:cubicBezTo>
                    <a:cubicBezTo>
                      <a:pt x="16126" y="340"/>
                      <a:pt x="14042" y="1674"/>
                      <a:pt x="12606" y="3415"/>
                    </a:cubicBezTo>
                    <a:cubicBezTo>
                      <a:pt x="10865" y="5537"/>
                      <a:pt x="9963" y="8269"/>
                      <a:pt x="9544" y="11001"/>
                    </a:cubicBezTo>
                    <a:cubicBezTo>
                      <a:pt x="9277" y="12780"/>
                      <a:pt x="9150" y="14724"/>
                      <a:pt x="8006" y="16122"/>
                    </a:cubicBezTo>
                    <a:cubicBezTo>
                      <a:pt x="6774" y="17647"/>
                      <a:pt x="4537" y="18257"/>
                      <a:pt x="3661" y="20010"/>
                    </a:cubicBezTo>
                    <a:cubicBezTo>
                      <a:pt x="2784" y="21764"/>
                      <a:pt x="3622" y="23937"/>
                      <a:pt x="3216" y="25868"/>
                    </a:cubicBezTo>
                    <a:cubicBezTo>
                      <a:pt x="2962" y="26999"/>
                      <a:pt x="2301" y="27977"/>
                      <a:pt x="1653" y="28943"/>
                    </a:cubicBezTo>
                    <a:cubicBezTo>
                      <a:pt x="1018" y="29909"/>
                      <a:pt x="369" y="30913"/>
                      <a:pt x="179" y="32056"/>
                    </a:cubicBezTo>
                    <a:cubicBezTo>
                      <a:pt x="1" y="33187"/>
                      <a:pt x="382" y="34509"/>
                      <a:pt x="1386" y="35068"/>
                    </a:cubicBezTo>
                    <a:cubicBezTo>
                      <a:pt x="1819" y="35313"/>
                      <a:pt x="2287" y="35390"/>
                      <a:pt x="2775" y="35390"/>
                    </a:cubicBezTo>
                    <a:cubicBezTo>
                      <a:pt x="3630" y="35390"/>
                      <a:pt x="4543" y="35151"/>
                      <a:pt x="5424" y="35151"/>
                    </a:cubicBezTo>
                    <a:cubicBezTo>
                      <a:pt x="5501" y="35151"/>
                      <a:pt x="5578" y="35153"/>
                      <a:pt x="5655" y="35157"/>
                    </a:cubicBezTo>
                    <a:cubicBezTo>
                      <a:pt x="7409" y="35258"/>
                      <a:pt x="8947" y="36529"/>
                      <a:pt x="10713" y="36593"/>
                    </a:cubicBezTo>
                    <a:cubicBezTo>
                      <a:pt x="10762" y="36595"/>
                      <a:pt x="10812" y="36595"/>
                      <a:pt x="10862" y="36595"/>
                    </a:cubicBezTo>
                    <a:cubicBezTo>
                      <a:pt x="12128" y="36595"/>
                      <a:pt x="13329" y="35991"/>
                      <a:pt x="14588" y="35868"/>
                    </a:cubicBezTo>
                    <a:cubicBezTo>
                      <a:pt x="14764" y="35851"/>
                      <a:pt x="14939" y="35843"/>
                      <a:pt x="15114" y="35843"/>
                    </a:cubicBezTo>
                    <a:cubicBezTo>
                      <a:pt x="16755" y="35843"/>
                      <a:pt x="18343" y="36546"/>
                      <a:pt x="19951" y="36948"/>
                    </a:cubicBezTo>
                    <a:cubicBezTo>
                      <a:pt x="20706" y="37136"/>
                      <a:pt x="21485" y="37256"/>
                      <a:pt x="22256" y="37256"/>
                    </a:cubicBezTo>
                    <a:cubicBezTo>
                      <a:pt x="22951" y="37256"/>
                      <a:pt x="23640" y="37158"/>
                      <a:pt x="24296" y="36923"/>
                    </a:cubicBezTo>
                    <a:cubicBezTo>
                      <a:pt x="25669" y="36427"/>
                      <a:pt x="26863" y="35233"/>
                      <a:pt x="27041" y="33772"/>
                    </a:cubicBezTo>
                    <a:cubicBezTo>
                      <a:pt x="27130" y="33022"/>
                      <a:pt x="26952" y="32247"/>
                      <a:pt x="27155" y="31523"/>
                    </a:cubicBezTo>
                    <a:cubicBezTo>
                      <a:pt x="27486" y="30341"/>
                      <a:pt x="28680" y="29667"/>
                      <a:pt x="29532" y="28791"/>
                    </a:cubicBezTo>
                    <a:cubicBezTo>
                      <a:pt x="30828" y="27431"/>
                      <a:pt x="31349" y="25525"/>
                      <a:pt x="30955" y="23695"/>
                    </a:cubicBezTo>
                    <a:cubicBezTo>
                      <a:pt x="30510" y="21827"/>
                      <a:pt x="29112" y="20036"/>
                      <a:pt x="29582" y="18181"/>
                    </a:cubicBezTo>
                    <a:cubicBezTo>
                      <a:pt x="29925" y="16872"/>
                      <a:pt x="31107" y="15982"/>
                      <a:pt x="31882" y="14877"/>
                    </a:cubicBezTo>
                    <a:cubicBezTo>
                      <a:pt x="33089" y="13072"/>
                      <a:pt x="33216" y="10773"/>
                      <a:pt x="32225" y="8854"/>
                    </a:cubicBezTo>
                    <a:cubicBezTo>
                      <a:pt x="31425" y="7367"/>
                      <a:pt x="30014" y="6287"/>
                      <a:pt x="29201" y="4813"/>
                    </a:cubicBezTo>
                    <a:cubicBezTo>
                      <a:pt x="28604" y="3746"/>
                      <a:pt x="28337" y="2488"/>
                      <a:pt x="27549" y="1560"/>
                    </a:cubicBezTo>
                    <a:cubicBezTo>
                      <a:pt x="26711" y="582"/>
                      <a:pt x="25389" y="99"/>
                      <a:pt x="24106" y="10"/>
                    </a:cubicBezTo>
                    <a:cubicBezTo>
                      <a:pt x="23992" y="3"/>
                      <a:pt x="23879" y="0"/>
                      <a:pt x="23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4"/>
              <p:cNvSpPr/>
              <p:nvPr/>
            </p:nvSpPr>
            <p:spPr>
              <a:xfrm>
                <a:off x="-1537960" y="7074119"/>
                <a:ext cx="30704" cy="434911"/>
              </a:xfrm>
              <a:custGeom>
                <a:avLst/>
                <a:gdLst/>
                <a:ahLst/>
                <a:cxnLst/>
                <a:rect l="l" t="t" r="r" b="b"/>
                <a:pathLst>
                  <a:path w="1666" h="23598" extrusionOk="0">
                    <a:moveTo>
                      <a:pt x="102" y="1"/>
                    </a:moveTo>
                    <a:cubicBezTo>
                      <a:pt x="51" y="13"/>
                      <a:pt x="1" y="52"/>
                      <a:pt x="13" y="115"/>
                    </a:cubicBezTo>
                    <a:lnTo>
                      <a:pt x="1462" y="23495"/>
                    </a:lnTo>
                    <a:cubicBezTo>
                      <a:pt x="1462" y="23546"/>
                      <a:pt x="1513" y="23597"/>
                      <a:pt x="1563" y="23597"/>
                    </a:cubicBezTo>
                    <a:lnTo>
                      <a:pt x="1576" y="23597"/>
                    </a:lnTo>
                    <a:cubicBezTo>
                      <a:pt x="1627" y="23597"/>
                      <a:pt x="1665" y="23546"/>
                      <a:pt x="1665" y="23495"/>
                    </a:cubicBezTo>
                    <a:lnTo>
                      <a:pt x="204" y="102"/>
                    </a:lnTo>
                    <a:cubicBezTo>
                      <a:pt x="204" y="39"/>
                      <a:pt x="153" y="1"/>
                      <a:pt x="102"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4"/>
              <p:cNvSpPr/>
              <p:nvPr/>
            </p:nvSpPr>
            <p:spPr>
              <a:xfrm>
                <a:off x="-1552943" y="7122775"/>
                <a:ext cx="27184" cy="79691"/>
              </a:xfrm>
              <a:custGeom>
                <a:avLst/>
                <a:gdLst/>
                <a:ahLst/>
                <a:cxnLst/>
                <a:rect l="l" t="t" r="r" b="b"/>
                <a:pathLst>
                  <a:path w="1475" h="4324" extrusionOk="0">
                    <a:moveTo>
                      <a:pt x="103" y="1"/>
                    </a:moveTo>
                    <a:cubicBezTo>
                      <a:pt x="94" y="1"/>
                      <a:pt x="85" y="2"/>
                      <a:pt x="77" y="4"/>
                    </a:cubicBezTo>
                    <a:cubicBezTo>
                      <a:pt x="26" y="29"/>
                      <a:pt x="0" y="80"/>
                      <a:pt x="13" y="131"/>
                    </a:cubicBezTo>
                    <a:lnTo>
                      <a:pt x="1271" y="4248"/>
                    </a:lnTo>
                    <a:cubicBezTo>
                      <a:pt x="1284" y="4286"/>
                      <a:pt x="1322" y="4324"/>
                      <a:pt x="1360" y="4324"/>
                    </a:cubicBezTo>
                    <a:cubicBezTo>
                      <a:pt x="1373" y="4324"/>
                      <a:pt x="1385" y="4324"/>
                      <a:pt x="1398" y="4311"/>
                    </a:cubicBezTo>
                    <a:cubicBezTo>
                      <a:pt x="1449" y="4299"/>
                      <a:pt x="1474" y="4248"/>
                      <a:pt x="1462" y="4184"/>
                    </a:cubicBezTo>
                    <a:lnTo>
                      <a:pt x="204" y="80"/>
                    </a:lnTo>
                    <a:cubicBezTo>
                      <a:pt x="193" y="27"/>
                      <a:pt x="147" y="1"/>
                      <a:pt x="103"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p:cNvSpPr/>
              <p:nvPr/>
            </p:nvSpPr>
            <p:spPr>
              <a:xfrm>
                <a:off x="-1435857" y="7399759"/>
                <a:ext cx="119353" cy="240880"/>
              </a:xfrm>
              <a:custGeom>
                <a:avLst/>
                <a:gdLst/>
                <a:ahLst/>
                <a:cxnLst/>
                <a:rect l="l" t="t" r="r" b="b"/>
                <a:pathLst>
                  <a:path w="6476" h="13070" extrusionOk="0">
                    <a:moveTo>
                      <a:pt x="5594" y="0"/>
                    </a:moveTo>
                    <a:cubicBezTo>
                      <a:pt x="5141" y="0"/>
                      <a:pt x="4664" y="127"/>
                      <a:pt x="4232" y="375"/>
                    </a:cubicBezTo>
                    <a:cubicBezTo>
                      <a:pt x="3698" y="680"/>
                      <a:pt x="3203" y="1150"/>
                      <a:pt x="2694" y="1862"/>
                    </a:cubicBezTo>
                    <a:cubicBezTo>
                      <a:pt x="395" y="5013"/>
                      <a:pt x="1" y="9499"/>
                      <a:pt x="1716" y="13006"/>
                    </a:cubicBezTo>
                    <a:cubicBezTo>
                      <a:pt x="1729" y="13044"/>
                      <a:pt x="1767" y="13069"/>
                      <a:pt x="1805" y="13069"/>
                    </a:cubicBezTo>
                    <a:lnTo>
                      <a:pt x="1856" y="13069"/>
                    </a:lnTo>
                    <a:cubicBezTo>
                      <a:pt x="1907" y="13044"/>
                      <a:pt x="1932" y="12980"/>
                      <a:pt x="1907" y="12930"/>
                    </a:cubicBezTo>
                    <a:cubicBezTo>
                      <a:pt x="217" y="9473"/>
                      <a:pt x="598" y="5077"/>
                      <a:pt x="2860" y="1976"/>
                    </a:cubicBezTo>
                    <a:cubicBezTo>
                      <a:pt x="3355" y="1290"/>
                      <a:pt x="3825" y="833"/>
                      <a:pt x="4334" y="540"/>
                    </a:cubicBezTo>
                    <a:cubicBezTo>
                      <a:pt x="4739" y="314"/>
                      <a:pt x="5180" y="195"/>
                      <a:pt x="5598" y="195"/>
                    </a:cubicBezTo>
                    <a:cubicBezTo>
                      <a:pt x="5836" y="195"/>
                      <a:pt x="6066" y="233"/>
                      <a:pt x="6278" y="312"/>
                    </a:cubicBezTo>
                    <a:cubicBezTo>
                      <a:pt x="6295" y="320"/>
                      <a:pt x="6311" y="324"/>
                      <a:pt x="6326" y="324"/>
                    </a:cubicBezTo>
                    <a:cubicBezTo>
                      <a:pt x="6425" y="324"/>
                      <a:pt x="6475" y="167"/>
                      <a:pt x="6354" y="134"/>
                    </a:cubicBezTo>
                    <a:cubicBezTo>
                      <a:pt x="6119" y="44"/>
                      <a:pt x="5860" y="0"/>
                      <a:pt x="5594"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1936306" y="7039434"/>
                <a:ext cx="74955" cy="489501"/>
              </a:xfrm>
              <a:custGeom>
                <a:avLst/>
                <a:gdLst/>
                <a:ahLst/>
                <a:cxnLst/>
                <a:rect l="l" t="t" r="r" b="b"/>
                <a:pathLst>
                  <a:path w="4067" h="26560" extrusionOk="0">
                    <a:moveTo>
                      <a:pt x="442" y="0"/>
                    </a:moveTo>
                    <a:cubicBezTo>
                      <a:pt x="397" y="0"/>
                      <a:pt x="356" y="46"/>
                      <a:pt x="356" y="91"/>
                    </a:cubicBezTo>
                    <a:cubicBezTo>
                      <a:pt x="0" y="9024"/>
                      <a:pt x="1182" y="17957"/>
                      <a:pt x="3863" y="26483"/>
                    </a:cubicBezTo>
                    <a:cubicBezTo>
                      <a:pt x="3876" y="26521"/>
                      <a:pt x="3914" y="26559"/>
                      <a:pt x="3965" y="26559"/>
                    </a:cubicBezTo>
                    <a:lnTo>
                      <a:pt x="3990" y="26559"/>
                    </a:lnTo>
                    <a:cubicBezTo>
                      <a:pt x="4041" y="26534"/>
                      <a:pt x="4066" y="26483"/>
                      <a:pt x="4054" y="26432"/>
                    </a:cubicBezTo>
                    <a:cubicBezTo>
                      <a:pt x="1385" y="17919"/>
                      <a:pt x="191" y="9011"/>
                      <a:pt x="547" y="104"/>
                    </a:cubicBezTo>
                    <a:cubicBezTo>
                      <a:pt x="559" y="40"/>
                      <a:pt x="509" y="2"/>
                      <a:pt x="458" y="2"/>
                    </a:cubicBezTo>
                    <a:cubicBezTo>
                      <a:pt x="452" y="1"/>
                      <a:pt x="447" y="0"/>
                      <a:pt x="44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p:cNvSpPr/>
              <p:nvPr/>
            </p:nvSpPr>
            <p:spPr>
              <a:xfrm>
                <a:off x="-1948727" y="7086541"/>
                <a:ext cx="25544" cy="113363"/>
              </a:xfrm>
              <a:custGeom>
                <a:avLst/>
                <a:gdLst/>
                <a:ahLst/>
                <a:cxnLst/>
                <a:rect l="l" t="t" r="r" b="b"/>
                <a:pathLst>
                  <a:path w="1386" h="6151" extrusionOk="0">
                    <a:moveTo>
                      <a:pt x="102" y="0"/>
                    </a:moveTo>
                    <a:cubicBezTo>
                      <a:pt x="39" y="0"/>
                      <a:pt x="1" y="51"/>
                      <a:pt x="1" y="115"/>
                    </a:cubicBezTo>
                    <a:cubicBezTo>
                      <a:pt x="166" y="2135"/>
                      <a:pt x="560" y="4143"/>
                      <a:pt x="1183" y="6074"/>
                    </a:cubicBezTo>
                    <a:cubicBezTo>
                      <a:pt x="1195" y="6112"/>
                      <a:pt x="1233" y="6138"/>
                      <a:pt x="1271" y="6150"/>
                    </a:cubicBezTo>
                    <a:cubicBezTo>
                      <a:pt x="1284" y="6150"/>
                      <a:pt x="1297" y="6150"/>
                      <a:pt x="1310" y="6138"/>
                    </a:cubicBezTo>
                    <a:cubicBezTo>
                      <a:pt x="1360" y="6125"/>
                      <a:pt x="1386" y="6074"/>
                      <a:pt x="1373" y="6023"/>
                    </a:cubicBezTo>
                    <a:cubicBezTo>
                      <a:pt x="751" y="4092"/>
                      <a:pt x="357" y="2109"/>
                      <a:pt x="204" y="89"/>
                    </a:cubicBezTo>
                    <a:cubicBezTo>
                      <a:pt x="204" y="38"/>
                      <a:pt x="153" y="0"/>
                      <a:pt x="102"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p:cNvSpPr/>
              <p:nvPr/>
            </p:nvSpPr>
            <p:spPr>
              <a:xfrm>
                <a:off x="-1967231" y="7795175"/>
                <a:ext cx="8220" cy="165594"/>
              </a:xfrm>
              <a:custGeom>
                <a:avLst/>
                <a:gdLst/>
                <a:ahLst/>
                <a:cxnLst/>
                <a:rect l="l" t="t" r="r" b="b"/>
                <a:pathLst>
                  <a:path w="446" h="8985" fill="none" extrusionOk="0">
                    <a:moveTo>
                      <a:pt x="1" y="1"/>
                    </a:moveTo>
                    <a:lnTo>
                      <a:pt x="446" y="8984"/>
                    </a:lnTo>
                  </a:path>
                </a:pathLst>
              </a:custGeom>
              <a:noFill/>
              <a:ln w="8250"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p:cNvSpPr/>
              <p:nvPr/>
            </p:nvSpPr>
            <p:spPr>
              <a:xfrm>
                <a:off x="-1543341" y="7793774"/>
                <a:ext cx="8201" cy="165594"/>
              </a:xfrm>
              <a:custGeom>
                <a:avLst/>
                <a:gdLst/>
                <a:ahLst/>
                <a:cxnLst/>
                <a:rect l="l" t="t" r="r" b="b"/>
                <a:pathLst>
                  <a:path w="445" h="8985" fill="none" extrusionOk="0">
                    <a:moveTo>
                      <a:pt x="0" y="1"/>
                    </a:moveTo>
                    <a:lnTo>
                      <a:pt x="445" y="8984"/>
                    </a:lnTo>
                  </a:path>
                </a:pathLst>
              </a:custGeom>
              <a:noFill/>
              <a:ln w="8250" cap="flat" cmpd="sng">
                <a:solidFill>
                  <a:schemeClr val="dk1"/>
                </a:solidFill>
                <a:prstDash val="solid"/>
                <a:miter lim="127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4"/>
              <p:cNvSpPr/>
              <p:nvPr/>
            </p:nvSpPr>
            <p:spPr>
              <a:xfrm>
                <a:off x="-2113123" y="6855835"/>
                <a:ext cx="664881" cy="997505"/>
              </a:xfrm>
              <a:custGeom>
                <a:avLst/>
                <a:gdLst/>
                <a:ahLst/>
                <a:cxnLst/>
                <a:rect l="l" t="t" r="r" b="b"/>
                <a:pathLst>
                  <a:path w="36076" h="54124" extrusionOk="0">
                    <a:moveTo>
                      <a:pt x="18167" y="1"/>
                    </a:moveTo>
                    <a:cubicBezTo>
                      <a:pt x="17389" y="1"/>
                      <a:pt x="16589" y="59"/>
                      <a:pt x="15770" y="180"/>
                    </a:cubicBezTo>
                    <a:cubicBezTo>
                      <a:pt x="6240" y="1578"/>
                      <a:pt x="1093" y="7308"/>
                      <a:pt x="458" y="22277"/>
                    </a:cubicBezTo>
                    <a:cubicBezTo>
                      <a:pt x="1" y="33332"/>
                      <a:pt x="801" y="45492"/>
                      <a:pt x="1259" y="51109"/>
                    </a:cubicBezTo>
                    <a:cubicBezTo>
                      <a:pt x="1395" y="52814"/>
                      <a:pt x="2829" y="54123"/>
                      <a:pt x="4533" y="54123"/>
                    </a:cubicBezTo>
                    <a:cubicBezTo>
                      <a:pt x="4581" y="54123"/>
                      <a:pt x="4629" y="54122"/>
                      <a:pt x="4677" y="54120"/>
                    </a:cubicBezTo>
                    <a:lnTo>
                      <a:pt x="32899" y="52913"/>
                    </a:lnTo>
                    <a:cubicBezTo>
                      <a:pt x="33038" y="52913"/>
                      <a:pt x="33191" y="52900"/>
                      <a:pt x="33343" y="52862"/>
                    </a:cubicBezTo>
                    <a:cubicBezTo>
                      <a:pt x="33407" y="52849"/>
                      <a:pt x="33470" y="52837"/>
                      <a:pt x="33534" y="52824"/>
                    </a:cubicBezTo>
                    <a:cubicBezTo>
                      <a:pt x="35033" y="52455"/>
                      <a:pt x="36075" y="51109"/>
                      <a:pt x="36050" y="49571"/>
                    </a:cubicBezTo>
                    <a:cubicBezTo>
                      <a:pt x="35897" y="41312"/>
                      <a:pt x="35376" y="19583"/>
                      <a:pt x="33915" y="13446"/>
                    </a:cubicBezTo>
                    <a:cubicBezTo>
                      <a:pt x="33064" y="9837"/>
                      <a:pt x="31081" y="6368"/>
                      <a:pt x="28222" y="3852"/>
                    </a:cubicBezTo>
                    <a:cubicBezTo>
                      <a:pt x="27892" y="3547"/>
                      <a:pt x="27536" y="3268"/>
                      <a:pt x="27180" y="3001"/>
                    </a:cubicBezTo>
                    <a:lnTo>
                      <a:pt x="27168" y="3001"/>
                    </a:lnTo>
                    <a:cubicBezTo>
                      <a:pt x="24687" y="1153"/>
                      <a:pt x="21638" y="1"/>
                      <a:pt x="18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p:cNvSpPr/>
              <p:nvPr/>
            </p:nvSpPr>
            <p:spPr>
              <a:xfrm>
                <a:off x="-1611735" y="6911125"/>
                <a:ext cx="139128" cy="918975"/>
              </a:xfrm>
              <a:custGeom>
                <a:avLst/>
                <a:gdLst/>
                <a:ahLst/>
                <a:cxnLst/>
                <a:rect l="l" t="t" r="r" b="b"/>
                <a:pathLst>
                  <a:path w="7549" h="49863" extrusionOk="0">
                    <a:moveTo>
                      <a:pt x="1" y="1"/>
                    </a:moveTo>
                    <a:lnTo>
                      <a:pt x="1" y="1"/>
                    </a:lnTo>
                    <a:cubicBezTo>
                      <a:pt x="509" y="522"/>
                      <a:pt x="992" y="1081"/>
                      <a:pt x="1424" y="1678"/>
                    </a:cubicBezTo>
                    <a:cubicBezTo>
                      <a:pt x="4054" y="5249"/>
                      <a:pt x="5020" y="9798"/>
                      <a:pt x="5605" y="13788"/>
                    </a:cubicBezTo>
                    <a:cubicBezTo>
                      <a:pt x="7358" y="25745"/>
                      <a:pt x="6774" y="37994"/>
                      <a:pt x="6138" y="49862"/>
                    </a:cubicBezTo>
                    <a:cubicBezTo>
                      <a:pt x="6202" y="49849"/>
                      <a:pt x="6265" y="49837"/>
                      <a:pt x="6329" y="49824"/>
                    </a:cubicBezTo>
                    <a:cubicBezTo>
                      <a:pt x="6977" y="37956"/>
                      <a:pt x="7549" y="25719"/>
                      <a:pt x="5795" y="13762"/>
                    </a:cubicBezTo>
                    <a:cubicBezTo>
                      <a:pt x="5211" y="9747"/>
                      <a:pt x="4245" y="5160"/>
                      <a:pt x="1589" y="1551"/>
                    </a:cubicBezTo>
                    <a:cubicBezTo>
                      <a:pt x="1411" y="1310"/>
                      <a:pt x="1233" y="1081"/>
                      <a:pt x="1030" y="852"/>
                    </a:cubicBezTo>
                    <a:cubicBezTo>
                      <a:pt x="700" y="560"/>
                      <a:pt x="357"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44"/>
            <p:cNvGrpSpPr/>
            <p:nvPr/>
          </p:nvGrpSpPr>
          <p:grpSpPr>
            <a:xfrm>
              <a:off x="-837063" y="3653836"/>
              <a:ext cx="914667" cy="1750767"/>
              <a:chOff x="8677050" y="2823063"/>
              <a:chExt cx="421875" cy="807475"/>
            </a:xfrm>
          </p:grpSpPr>
          <p:sp>
            <p:nvSpPr>
              <p:cNvPr id="1788" name="Google Shape;1788;p44"/>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4"/>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4"/>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4"/>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4"/>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4"/>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4"/>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5540" y="346877"/>
            <a:ext cx="5244451" cy="572700"/>
          </a:xfrm>
        </p:spPr>
        <p:txBody>
          <a:bodyPr/>
          <a:lstStyle/>
          <a:p>
            <a:r>
              <a:rPr lang="en-GB" sz="2800" dirty="0"/>
              <a:t>Social GRACES (Burnham, 2012)</a:t>
            </a:r>
          </a:p>
        </p:txBody>
      </p:sp>
      <p:sp>
        <p:nvSpPr>
          <p:cNvPr id="4" name="Rectangle 3"/>
          <p:cNvSpPr/>
          <p:nvPr/>
        </p:nvSpPr>
        <p:spPr>
          <a:xfrm>
            <a:off x="74428" y="919577"/>
            <a:ext cx="5797310" cy="3970318"/>
          </a:xfrm>
          <a:prstGeom prst="rect">
            <a:avLst/>
          </a:prstGeom>
        </p:spPr>
        <p:txBody>
          <a:bodyPr wrap="square">
            <a:spAutoFit/>
          </a:bodyPr>
          <a:lstStyle/>
          <a:p>
            <a:pPr fontAlgn="base"/>
            <a:r>
              <a:rPr lang="en-GB" sz="1800" dirty="0">
                <a:latin typeface="+mn-lt"/>
              </a:rPr>
              <a:t>One of the key aims of the graces is to ‘name’ power differentials. In doing so, it is far easier to identify (and work on) our own prejudice, or indeed on our own privilege.</a:t>
            </a:r>
          </a:p>
          <a:p>
            <a:pPr fontAlgn="base"/>
            <a:br>
              <a:rPr lang="en-GB" sz="1800" dirty="0">
                <a:latin typeface="+mn-lt"/>
              </a:rPr>
            </a:br>
            <a:r>
              <a:rPr lang="en-GB" sz="1800" dirty="0">
                <a:latin typeface="+mn-lt"/>
              </a:rPr>
              <a:t>The graces in this image are not exhaustive. They could differ according to place, time and culture. That’s the beauty of the graces; they are fluid. There is room for reflection and correction. </a:t>
            </a:r>
          </a:p>
          <a:p>
            <a:pPr fontAlgn="base"/>
            <a:br>
              <a:rPr lang="en-GB" sz="1800" dirty="0">
                <a:latin typeface="+mn-lt"/>
              </a:rPr>
            </a:br>
            <a:r>
              <a:rPr lang="en-GB" sz="1800" i="1" dirty="0">
                <a:latin typeface="+mn-lt"/>
              </a:rPr>
              <a:t>“The graces are about process, not procedure. It’s about the interaction between people, not data.”</a:t>
            </a:r>
          </a:p>
          <a:p>
            <a:pPr fontAlgn="base"/>
            <a:endParaRPr lang="en-GB" sz="1800" i="1" dirty="0">
              <a:latin typeface="+mn-lt"/>
            </a:endParaRPr>
          </a:p>
          <a:p>
            <a:pPr fontAlgn="base"/>
            <a:r>
              <a:rPr lang="en-GB" sz="1800" dirty="0">
                <a:latin typeface="+mn-lt"/>
              </a:rPr>
              <a:t>A useful tool of reflection.  Useful to use in interview</a:t>
            </a:r>
          </a:p>
        </p:txBody>
      </p:sp>
      <p:pic>
        <p:nvPicPr>
          <p:cNvPr id="3074" name="Picture 2" descr="in-depth description of the social GRACES"/>
          <p:cNvPicPr>
            <a:picLocks noChangeAspect="1" noChangeArrowheads="1"/>
          </p:cNvPicPr>
          <p:nvPr/>
        </p:nvPicPr>
        <p:blipFill rotWithShape="1">
          <a:blip r:embed="rId3">
            <a:extLst>
              <a:ext uri="{28A0092B-C50C-407E-A947-70E740481C1C}">
                <a14:useLocalDpi xmlns:a14="http://schemas.microsoft.com/office/drawing/2010/main" val="0"/>
              </a:ext>
            </a:extLst>
          </a:blip>
          <a:srcRect l="19628" t="3159" r="19965"/>
          <a:stretch/>
        </p:blipFill>
        <p:spPr bwMode="auto">
          <a:xfrm>
            <a:off x="5871738" y="1026706"/>
            <a:ext cx="3272262" cy="309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96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Relating this to the </a:t>
            </a:r>
            <a:r>
              <a:rPr lang="en-GB" sz="2800" dirty="0" err="1"/>
              <a:t>dclin</a:t>
            </a:r>
            <a:r>
              <a:rPr lang="en-GB" sz="2800" dirty="0"/>
              <a:t> interview..</a:t>
            </a:r>
          </a:p>
        </p:txBody>
      </p:sp>
      <p:sp>
        <p:nvSpPr>
          <p:cNvPr id="3" name="Content Placeholder 2"/>
          <p:cNvSpPr>
            <a:spLocks noGrp="1"/>
          </p:cNvSpPr>
          <p:nvPr>
            <p:ph idx="1"/>
          </p:nvPr>
        </p:nvSpPr>
        <p:spPr>
          <a:xfrm>
            <a:off x="23477" y="991023"/>
            <a:ext cx="8066342" cy="3416400"/>
          </a:xfrm>
        </p:spPr>
        <p:txBody>
          <a:bodyPr/>
          <a:lstStyle/>
          <a:p>
            <a:r>
              <a:rPr lang="en-GB" dirty="0">
                <a:latin typeface="+mn-lt"/>
              </a:rPr>
              <a:t>There is not always representation on the panel </a:t>
            </a:r>
          </a:p>
          <a:p>
            <a:pPr marL="114300" indent="0">
              <a:buNone/>
            </a:pPr>
            <a:r>
              <a:rPr lang="en-GB" dirty="0">
                <a:latin typeface="+mn-lt"/>
              </a:rPr>
              <a:t>(though courses are working on this)</a:t>
            </a:r>
          </a:p>
          <a:p>
            <a:r>
              <a:rPr lang="en-GB" dirty="0">
                <a:latin typeface="+mn-lt"/>
              </a:rPr>
              <a:t>It’s possible your experiences may not be shares</a:t>
            </a:r>
          </a:p>
          <a:p>
            <a:r>
              <a:rPr lang="en-GB" dirty="0">
                <a:latin typeface="+mn-lt"/>
              </a:rPr>
              <a:t>You may feel judged or misunderstood</a:t>
            </a:r>
          </a:p>
          <a:p>
            <a:r>
              <a:rPr lang="en-GB" dirty="0">
                <a:latin typeface="+mn-lt"/>
              </a:rPr>
              <a:t>May experience a low-level threat response (both to the interview itself but </a:t>
            </a:r>
          </a:p>
          <a:p>
            <a:pPr marL="114300" indent="0">
              <a:buNone/>
            </a:pPr>
            <a:r>
              <a:rPr lang="en-GB" dirty="0">
                <a:latin typeface="+mn-lt"/>
              </a:rPr>
              <a:t>      also navigating the process as a person from a marginalised community)</a:t>
            </a:r>
          </a:p>
          <a:p>
            <a:r>
              <a:rPr lang="en-GB" dirty="0">
                <a:latin typeface="+mn-lt"/>
              </a:rPr>
              <a:t>Feeling discomfort around talking about issues of race and racism to an </a:t>
            </a:r>
          </a:p>
          <a:p>
            <a:pPr marL="114300" indent="0">
              <a:buNone/>
            </a:pPr>
            <a:r>
              <a:rPr lang="en-GB" dirty="0">
                <a:latin typeface="+mn-lt"/>
              </a:rPr>
              <a:t>       all White panel</a:t>
            </a:r>
          </a:p>
          <a:p>
            <a:r>
              <a:rPr lang="en-GB" dirty="0">
                <a:latin typeface="+mn-lt"/>
              </a:rPr>
              <a:t>Wanting to conform</a:t>
            </a:r>
          </a:p>
          <a:p>
            <a:r>
              <a:rPr lang="en-GB" dirty="0">
                <a:latin typeface="+mn-lt"/>
              </a:rPr>
              <a:t>Becoming someone you’re not in an interview to ‘fit the mould’</a:t>
            </a:r>
          </a:p>
        </p:txBody>
      </p:sp>
      <p:grpSp>
        <p:nvGrpSpPr>
          <p:cNvPr id="4" name="Google Shape;1943;p47">
            <a:extLst>
              <a:ext uri="{C183D7F6-B498-43B3-948B-1728B52AA6E4}">
                <adec:decorative xmlns:adec="http://schemas.microsoft.com/office/drawing/2017/decorative" val="1"/>
              </a:ext>
            </a:extLst>
          </p:cNvPr>
          <p:cNvGrpSpPr/>
          <p:nvPr/>
        </p:nvGrpSpPr>
        <p:grpSpPr>
          <a:xfrm>
            <a:off x="7592812" y="1708055"/>
            <a:ext cx="1679007" cy="2995570"/>
            <a:chOff x="5732569" y="1900075"/>
            <a:chExt cx="1679007" cy="2995570"/>
          </a:xfrm>
        </p:grpSpPr>
        <p:grpSp>
          <p:nvGrpSpPr>
            <p:cNvPr id="5" name="Google Shape;1944;p47"/>
            <p:cNvGrpSpPr/>
            <p:nvPr/>
          </p:nvGrpSpPr>
          <p:grpSpPr>
            <a:xfrm>
              <a:off x="5732569" y="1900075"/>
              <a:ext cx="1679007" cy="2995570"/>
              <a:chOff x="6320744" y="1328575"/>
              <a:chExt cx="1679007" cy="2995570"/>
            </a:xfrm>
          </p:grpSpPr>
          <p:sp>
            <p:nvSpPr>
              <p:cNvPr id="16" name="Google Shape;1945;p47"/>
              <p:cNvSpPr/>
              <p:nvPr/>
            </p:nvSpPr>
            <p:spPr>
              <a:xfrm>
                <a:off x="7680422" y="1859512"/>
                <a:ext cx="8468" cy="219780"/>
              </a:xfrm>
              <a:custGeom>
                <a:avLst/>
                <a:gdLst/>
                <a:ahLst/>
                <a:cxnLst/>
                <a:rect l="l" t="t" r="r" b="b"/>
                <a:pathLst>
                  <a:path w="156" h="4049" extrusionOk="0">
                    <a:moveTo>
                      <a:pt x="81" y="0"/>
                    </a:moveTo>
                    <a:cubicBezTo>
                      <a:pt x="33" y="0"/>
                      <a:pt x="0" y="38"/>
                      <a:pt x="0" y="81"/>
                    </a:cubicBezTo>
                    <a:lnTo>
                      <a:pt x="0" y="3968"/>
                    </a:lnTo>
                    <a:cubicBezTo>
                      <a:pt x="0" y="4011"/>
                      <a:pt x="33" y="4048"/>
                      <a:pt x="81" y="4048"/>
                    </a:cubicBezTo>
                    <a:cubicBezTo>
                      <a:pt x="124" y="4048"/>
                      <a:pt x="156" y="4011"/>
                      <a:pt x="156" y="3968"/>
                    </a:cubicBezTo>
                    <a:lnTo>
                      <a:pt x="156" y="81"/>
                    </a:lnTo>
                    <a:cubicBezTo>
                      <a:pt x="156" y="38"/>
                      <a:pt x="124" y="0"/>
                      <a:pt x="81" y="0"/>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46;p47"/>
              <p:cNvSpPr/>
              <p:nvPr/>
            </p:nvSpPr>
            <p:spPr>
              <a:xfrm>
                <a:off x="7000240" y="2407793"/>
                <a:ext cx="8793" cy="238723"/>
              </a:xfrm>
              <a:custGeom>
                <a:avLst/>
                <a:gdLst/>
                <a:ahLst/>
                <a:cxnLst/>
                <a:rect l="l" t="t" r="r" b="b"/>
                <a:pathLst>
                  <a:path w="162" h="4398" extrusionOk="0">
                    <a:moveTo>
                      <a:pt x="81" y="1"/>
                    </a:moveTo>
                    <a:cubicBezTo>
                      <a:pt x="38" y="1"/>
                      <a:pt x="0" y="33"/>
                      <a:pt x="0" y="81"/>
                    </a:cubicBezTo>
                    <a:lnTo>
                      <a:pt x="0" y="4317"/>
                    </a:lnTo>
                    <a:cubicBezTo>
                      <a:pt x="0" y="4360"/>
                      <a:pt x="38" y="4398"/>
                      <a:pt x="81" y="4398"/>
                    </a:cubicBezTo>
                    <a:cubicBezTo>
                      <a:pt x="124" y="4398"/>
                      <a:pt x="161" y="4360"/>
                      <a:pt x="161" y="4317"/>
                    </a:cubicBezTo>
                    <a:lnTo>
                      <a:pt x="161" y="81"/>
                    </a:lnTo>
                    <a:cubicBezTo>
                      <a:pt x="161" y="33"/>
                      <a:pt x="124" y="1"/>
                      <a:pt x="81" y="1"/>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47;p47"/>
              <p:cNvSpPr/>
              <p:nvPr/>
            </p:nvSpPr>
            <p:spPr>
              <a:xfrm>
                <a:off x="7091051" y="2851640"/>
                <a:ext cx="8793" cy="219508"/>
              </a:xfrm>
              <a:custGeom>
                <a:avLst/>
                <a:gdLst/>
                <a:ahLst/>
                <a:cxnLst/>
                <a:rect l="l" t="t" r="r" b="b"/>
                <a:pathLst>
                  <a:path w="162" h="4044" extrusionOk="0">
                    <a:moveTo>
                      <a:pt x="81" y="1"/>
                    </a:moveTo>
                    <a:cubicBezTo>
                      <a:pt x="38" y="1"/>
                      <a:pt x="0" y="33"/>
                      <a:pt x="0" y="76"/>
                    </a:cubicBezTo>
                    <a:lnTo>
                      <a:pt x="0" y="3963"/>
                    </a:lnTo>
                    <a:cubicBezTo>
                      <a:pt x="0" y="4012"/>
                      <a:pt x="38" y="4044"/>
                      <a:pt x="81" y="4044"/>
                    </a:cubicBezTo>
                    <a:cubicBezTo>
                      <a:pt x="124" y="4044"/>
                      <a:pt x="161" y="4012"/>
                      <a:pt x="161" y="3963"/>
                    </a:cubicBezTo>
                    <a:lnTo>
                      <a:pt x="161" y="76"/>
                    </a:lnTo>
                    <a:cubicBezTo>
                      <a:pt x="161" y="33"/>
                      <a:pt x="124" y="1"/>
                      <a:pt x="81" y="1"/>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48;p47"/>
              <p:cNvSpPr/>
              <p:nvPr/>
            </p:nvSpPr>
            <p:spPr>
              <a:xfrm>
                <a:off x="7141965" y="2290223"/>
                <a:ext cx="857786" cy="616403"/>
              </a:xfrm>
              <a:custGeom>
                <a:avLst/>
                <a:gdLst/>
                <a:ahLst/>
                <a:cxnLst/>
                <a:rect l="l" t="t" r="r" b="b"/>
                <a:pathLst>
                  <a:path w="15803" h="11356" extrusionOk="0">
                    <a:moveTo>
                      <a:pt x="408" y="1"/>
                    </a:moveTo>
                    <a:lnTo>
                      <a:pt x="1" y="10242"/>
                    </a:lnTo>
                    <a:lnTo>
                      <a:pt x="13867" y="11352"/>
                    </a:lnTo>
                    <a:cubicBezTo>
                      <a:pt x="13897" y="11354"/>
                      <a:pt x="13927" y="11355"/>
                      <a:pt x="13957" y="11355"/>
                    </a:cubicBezTo>
                    <a:cubicBezTo>
                      <a:pt x="14210" y="11355"/>
                      <a:pt x="14459" y="11275"/>
                      <a:pt x="14660" y="11121"/>
                    </a:cubicBezTo>
                    <a:cubicBezTo>
                      <a:pt x="14698" y="11095"/>
                      <a:pt x="14735" y="11062"/>
                      <a:pt x="14773" y="11030"/>
                    </a:cubicBezTo>
                    <a:cubicBezTo>
                      <a:pt x="14987" y="10832"/>
                      <a:pt x="15116" y="10558"/>
                      <a:pt x="15138" y="10263"/>
                    </a:cubicBezTo>
                    <a:lnTo>
                      <a:pt x="15776" y="2022"/>
                    </a:lnTo>
                    <a:cubicBezTo>
                      <a:pt x="15802" y="1658"/>
                      <a:pt x="15663" y="1298"/>
                      <a:pt x="15390" y="1057"/>
                    </a:cubicBezTo>
                    <a:cubicBezTo>
                      <a:pt x="15320" y="993"/>
                      <a:pt x="15245" y="939"/>
                      <a:pt x="15164" y="896"/>
                    </a:cubicBezTo>
                    <a:cubicBezTo>
                      <a:pt x="15009" y="805"/>
                      <a:pt x="14837" y="757"/>
                      <a:pt x="14655" y="746"/>
                    </a:cubicBezTo>
                    <a:lnTo>
                      <a:pt x="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49;p47"/>
              <p:cNvSpPr/>
              <p:nvPr/>
            </p:nvSpPr>
            <p:spPr>
              <a:xfrm>
                <a:off x="6913773" y="3209941"/>
                <a:ext cx="944797" cy="142051"/>
              </a:xfrm>
              <a:custGeom>
                <a:avLst/>
                <a:gdLst/>
                <a:ahLst/>
                <a:cxnLst/>
                <a:rect l="l" t="t" r="r" b="b"/>
                <a:pathLst>
                  <a:path w="17406" h="2617" extrusionOk="0">
                    <a:moveTo>
                      <a:pt x="4821" y="0"/>
                    </a:moveTo>
                    <a:lnTo>
                      <a:pt x="1" y="2263"/>
                    </a:lnTo>
                    <a:lnTo>
                      <a:pt x="13245" y="2617"/>
                    </a:lnTo>
                    <a:cubicBezTo>
                      <a:pt x="13352" y="2617"/>
                      <a:pt x="13459" y="2596"/>
                      <a:pt x="13556" y="2547"/>
                    </a:cubicBezTo>
                    <a:lnTo>
                      <a:pt x="17181" y="746"/>
                    </a:lnTo>
                    <a:cubicBezTo>
                      <a:pt x="17406" y="633"/>
                      <a:pt x="17320" y="333"/>
                      <a:pt x="17063" y="327"/>
                    </a:cubicBezTo>
                    <a:lnTo>
                      <a:pt x="48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50;p47"/>
              <p:cNvSpPr/>
              <p:nvPr/>
            </p:nvSpPr>
            <p:spPr>
              <a:xfrm>
                <a:off x="7629779" y="3327511"/>
                <a:ext cx="52706" cy="845845"/>
              </a:xfrm>
              <a:custGeom>
                <a:avLst/>
                <a:gdLst/>
                <a:ahLst/>
                <a:cxnLst/>
                <a:rect l="l" t="t" r="r" b="b"/>
                <a:pathLst>
                  <a:path w="971" h="15583" extrusionOk="0">
                    <a:moveTo>
                      <a:pt x="92" y="1"/>
                    </a:moveTo>
                    <a:cubicBezTo>
                      <a:pt x="38" y="6"/>
                      <a:pt x="0" y="49"/>
                      <a:pt x="6" y="97"/>
                    </a:cubicBezTo>
                    <a:lnTo>
                      <a:pt x="789" y="15497"/>
                    </a:lnTo>
                    <a:cubicBezTo>
                      <a:pt x="794" y="15545"/>
                      <a:pt x="831" y="15582"/>
                      <a:pt x="880" y="15582"/>
                    </a:cubicBezTo>
                    <a:lnTo>
                      <a:pt x="885" y="15582"/>
                    </a:lnTo>
                    <a:cubicBezTo>
                      <a:pt x="933" y="15582"/>
                      <a:pt x="971" y="15539"/>
                      <a:pt x="971" y="15491"/>
                    </a:cubicBezTo>
                    <a:lnTo>
                      <a:pt x="188" y="86"/>
                    </a:lnTo>
                    <a:cubicBezTo>
                      <a:pt x="183" y="38"/>
                      <a:pt x="140"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51;p47"/>
              <p:cNvSpPr/>
              <p:nvPr/>
            </p:nvSpPr>
            <p:spPr>
              <a:xfrm>
                <a:off x="6979017" y="3337879"/>
                <a:ext cx="871411" cy="123270"/>
              </a:xfrm>
              <a:custGeom>
                <a:avLst/>
                <a:gdLst/>
                <a:ahLst/>
                <a:cxnLst/>
                <a:rect l="l" t="t" r="r" b="b"/>
                <a:pathLst>
                  <a:path w="16054" h="2271" extrusionOk="0">
                    <a:moveTo>
                      <a:pt x="15954" y="0"/>
                    </a:moveTo>
                    <a:cubicBezTo>
                      <a:pt x="15939" y="0"/>
                      <a:pt x="15923" y="4"/>
                      <a:pt x="15909" y="13"/>
                    </a:cubicBezTo>
                    <a:lnTo>
                      <a:pt x="12086" y="2088"/>
                    </a:lnTo>
                    <a:lnTo>
                      <a:pt x="91" y="1960"/>
                    </a:lnTo>
                    <a:cubicBezTo>
                      <a:pt x="43" y="1960"/>
                      <a:pt x="0" y="1997"/>
                      <a:pt x="0" y="2051"/>
                    </a:cubicBezTo>
                    <a:cubicBezTo>
                      <a:pt x="0" y="2099"/>
                      <a:pt x="38" y="2142"/>
                      <a:pt x="91" y="2142"/>
                    </a:cubicBezTo>
                    <a:lnTo>
                      <a:pt x="12113" y="2271"/>
                    </a:lnTo>
                    <a:cubicBezTo>
                      <a:pt x="12129" y="2271"/>
                      <a:pt x="12140" y="2265"/>
                      <a:pt x="12156" y="2260"/>
                    </a:cubicBezTo>
                    <a:lnTo>
                      <a:pt x="15995" y="169"/>
                    </a:lnTo>
                    <a:cubicBezTo>
                      <a:pt x="16038" y="147"/>
                      <a:pt x="16054" y="88"/>
                      <a:pt x="16032" y="46"/>
                    </a:cubicBezTo>
                    <a:cubicBezTo>
                      <a:pt x="16014" y="17"/>
                      <a:pt x="15985" y="0"/>
                      <a:pt x="15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52;p47"/>
              <p:cNvSpPr/>
              <p:nvPr/>
            </p:nvSpPr>
            <p:spPr>
              <a:xfrm>
                <a:off x="7803257" y="2878997"/>
                <a:ext cx="69587" cy="351951"/>
              </a:xfrm>
              <a:custGeom>
                <a:avLst/>
                <a:gdLst/>
                <a:ahLst/>
                <a:cxnLst/>
                <a:rect l="l" t="t" r="r" b="b"/>
                <a:pathLst>
                  <a:path w="1282" h="6484" extrusionOk="0">
                    <a:moveTo>
                      <a:pt x="1180" y="1"/>
                    </a:moveTo>
                    <a:lnTo>
                      <a:pt x="997" y="6"/>
                    </a:lnTo>
                    <a:cubicBezTo>
                      <a:pt x="997" y="49"/>
                      <a:pt x="1099" y="4516"/>
                      <a:pt x="0" y="6392"/>
                    </a:cubicBezTo>
                    <a:lnTo>
                      <a:pt x="161" y="6483"/>
                    </a:lnTo>
                    <a:cubicBezTo>
                      <a:pt x="1282" y="4564"/>
                      <a:pt x="1185" y="189"/>
                      <a:pt x="1180"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53;p47"/>
              <p:cNvSpPr/>
              <p:nvPr/>
            </p:nvSpPr>
            <p:spPr>
              <a:xfrm>
                <a:off x="6891409" y="3990540"/>
                <a:ext cx="110025" cy="80660"/>
              </a:xfrm>
              <a:custGeom>
                <a:avLst/>
                <a:gdLst/>
                <a:ahLst/>
                <a:cxnLst/>
                <a:rect l="l" t="t" r="r" b="b"/>
                <a:pathLst>
                  <a:path w="2027" h="1486" extrusionOk="0">
                    <a:moveTo>
                      <a:pt x="290" y="0"/>
                    </a:moveTo>
                    <a:lnTo>
                      <a:pt x="0" y="1035"/>
                    </a:lnTo>
                    <a:cubicBezTo>
                      <a:pt x="0" y="1035"/>
                      <a:pt x="590" y="1485"/>
                      <a:pt x="1180" y="1485"/>
                    </a:cubicBezTo>
                    <a:cubicBezTo>
                      <a:pt x="1365" y="1485"/>
                      <a:pt x="1549" y="1441"/>
                      <a:pt x="1716" y="1324"/>
                    </a:cubicBezTo>
                    <a:lnTo>
                      <a:pt x="2027" y="509"/>
                    </a:lnTo>
                    <a:lnTo>
                      <a:pt x="290"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54;p47"/>
              <p:cNvSpPr/>
              <p:nvPr/>
            </p:nvSpPr>
            <p:spPr>
              <a:xfrm>
                <a:off x="6682649" y="4022240"/>
                <a:ext cx="309504" cy="237746"/>
              </a:xfrm>
              <a:custGeom>
                <a:avLst/>
                <a:gdLst/>
                <a:ahLst/>
                <a:cxnLst/>
                <a:rect l="l" t="t" r="r" b="b"/>
                <a:pathLst>
                  <a:path w="5702" h="4380" extrusionOk="0">
                    <a:moveTo>
                      <a:pt x="4281" y="0"/>
                    </a:moveTo>
                    <a:cubicBezTo>
                      <a:pt x="3867" y="0"/>
                      <a:pt x="3626" y="451"/>
                      <a:pt x="3626" y="451"/>
                    </a:cubicBezTo>
                    <a:cubicBezTo>
                      <a:pt x="3626" y="451"/>
                      <a:pt x="3422" y="596"/>
                      <a:pt x="3111" y="826"/>
                    </a:cubicBezTo>
                    <a:lnTo>
                      <a:pt x="3074" y="853"/>
                    </a:lnTo>
                    <a:cubicBezTo>
                      <a:pt x="2886" y="992"/>
                      <a:pt x="2666" y="1164"/>
                      <a:pt x="2431" y="1346"/>
                    </a:cubicBezTo>
                    <a:cubicBezTo>
                      <a:pt x="2414" y="1357"/>
                      <a:pt x="2398" y="1368"/>
                      <a:pt x="2382" y="1384"/>
                    </a:cubicBezTo>
                    <a:cubicBezTo>
                      <a:pt x="2012" y="1673"/>
                      <a:pt x="1605" y="2006"/>
                      <a:pt x="1235" y="2333"/>
                    </a:cubicBezTo>
                    <a:cubicBezTo>
                      <a:pt x="1224" y="2344"/>
                      <a:pt x="1213" y="2354"/>
                      <a:pt x="1197" y="2365"/>
                    </a:cubicBezTo>
                    <a:cubicBezTo>
                      <a:pt x="747" y="2767"/>
                      <a:pt x="366" y="3159"/>
                      <a:pt x="189" y="3454"/>
                    </a:cubicBezTo>
                    <a:cubicBezTo>
                      <a:pt x="173" y="3480"/>
                      <a:pt x="162" y="3502"/>
                      <a:pt x="152" y="3523"/>
                    </a:cubicBezTo>
                    <a:cubicBezTo>
                      <a:pt x="125" y="3577"/>
                      <a:pt x="103" y="3631"/>
                      <a:pt x="93" y="3695"/>
                    </a:cubicBezTo>
                    <a:cubicBezTo>
                      <a:pt x="1" y="4200"/>
                      <a:pt x="712" y="4379"/>
                      <a:pt x="1421" y="4379"/>
                    </a:cubicBezTo>
                    <a:cubicBezTo>
                      <a:pt x="1909" y="4379"/>
                      <a:pt x="2395" y="4294"/>
                      <a:pt x="2618" y="4172"/>
                    </a:cubicBezTo>
                    <a:cubicBezTo>
                      <a:pt x="3197" y="3850"/>
                      <a:pt x="5069" y="2955"/>
                      <a:pt x="5514" y="2746"/>
                    </a:cubicBezTo>
                    <a:cubicBezTo>
                      <a:pt x="5573" y="2719"/>
                      <a:pt x="5616" y="2665"/>
                      <a:pt x="5632" y="2601"/>
                    </a:cubicBezTo>
                    <a:cubicBezTo>
                      <a:pt x="5642" y="2537"/>
                      <a:pt x="5653" y="2467"/>
                      <a:pt x="5664" y="2392"/>
                    </a:cubicBezTo>
                    <a:cubicBezTo>
                      <a:pt x="5669" y="2376"/>
                      <a:pt x="5669" y="2360"/>
                      <a:pt x="5669" y="2344"/>
                    </a:cubicBezTo>
                    <a:cubicBezTo>
                      <a:pt x="5701" y="1883"/>
                      <a:pt x="5701" y="1421"/>
                      <a:pt x="5664" y="960"/>
                    </a:cubicBezTo>
                    <a:cubicBezTo>
                      <a:pt x="5658" y="939"/>
                      <a:pt x="5658" y="923"/>
                      <a:pt x="5658" y="901"/>
                    </a:cubicBezTo>
                    <a:cubicBezTo>
                      <a:pt x="5648" y="703"/>
                      <a:pt x="5632" y="569"/>
                      <a:pt x="5632" y="569"/>
                    </a:cubicBezTo>
                    <a:cubicBezTo>
                      <a:pt x="5458" y="784"/>
                      <a:pt x="5197" y="816"/>
                      <a:pt x="5057" y="816"/>
                    </a:cubicBezTo>
                    <a:cubicBezTo>
                      <a:pt x="4999" y="816"/>
                      <a:pt x="4961" y="810"/>
                      <a:pt x="4961" y="810"/>
                    </a:cubicBezTo>
                    <a:cubicBezTo>
                      <a:pt x="4961" y="810"/>
                      <a:pt x="4918" y="129"/>
                      <a:pt x="4420" y="17"/>
                    </a:cubicBezTo>
                    <a:cubicBezTo>
                      <a:pt x="4372" y="5"/>
                      <a:pt x="4325" y="0"/>
                      <a:pt x="4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55;p47"/>
              <p:cNvSpPr/>
              <p:nvPr/>
            </p:nvSpPr>
            <p:spPr>
              <a:xfrm>
                <a:off x="6691171" y="4149417"/>
                <a:ext cx="299245" cy="95261"/>
              </a:xfrm>
              <a:custGeom>
                <a:avLst/>
                <a:gdLst/>
                <a:ahLst/>
                <a:cxnLst/>
                <a:rect l="l" t="t" r="r" b="b"/>
                <a:pathLst>
                  <a:path w="5513" h="1755" extrusionOk="0">
                    <a:moveTo>
                      <a:pt x="5512" y="1"/>
                    </a:moveTo>
                    <a:cubicBezTo>
                      <a:pt x="5282" y="135"/>
                      <a:pt x="5051" y="269"/>
                      <a:pt x="4831" y="392"/>
                    </a:cubicBezTo>
                    <a:cubicBezTo>
                      <a:pt x="4815" y="403"/>
                      <a:pt x="4804" y="408"/>
                      <a:pt x="4788" y="419"/>
                    </a:cubicBezTo>
                    <a:cubicBezTo>
                      <a:pt x="4397" y="639"/>
                      <a:pt x="4000" y="842"/>
                      <a:pt x="3598" y="1041"/>
                    </a:cubicBezTo>
                    <a:cubicBezTo>
                      <a:pt x="3378" y="1143"/>
                      <a:pt x="3158" y="1245"/>
                      <a:pt x="2928" y="1341"/>
                    </a:cubicBezTo>
                    <a:cubicBezTo>
                      <a:pt x="2917" y="1346"/>
                      <a:pt x="2901" y="1352"/>
                      <a:pt x="2890" y="1357"/>
                    </a:cubicBezTo>
                    <a:cubicBezTo>
                      <a:pt x="2633" y="1464"/>
                      <a:pt x="2370" y="1550"/>
                      <a:pt x="2102" y="1615"/>
                    </a:cubicBezTo>
                    <a:cubicBezTo>
                      <a:pt x="1834" y="1677"/>
                      <a:pt x="1573" y="1708"/>
                      <a:pt x="1324" y="1708"/>
                    </a:cubicBezTo>
                    <a:cubicBezTo>
                      <a:pt x="1035" y="1708"/>
                      <a:pt x="762" y="1666"/>
                      <a:pt x="515" y="1582"/>
                    </a:cubicBezTo>
                    <a:cubicBezTo>
                      <a:pt x="391" y="1545"/>
                      <a:pt x="273" y="1481"/>
                      <a:pt x="172" y="1395"/>
                    </a:cubicBezTo>
                    <a:cubicBezTo>
                      <a:pt x="91" y="1320"/>
                      <a:pt x="43" y="1218"/>
                      <a:pt x="38" y="1111"/>
                    </a:cubicBezTo>
                    <a:cubicBezTo>
                      <a:pt x="27" y="1132"/>
                      <a:pt x="11" y="1153"/>
                      <a:pt x="0" y="1175"/>
                    </a:cubicBezTo>
                    <a:cubicBezTo>
                      <a:pt x="21" y="1271"/>
                      <a:pt x="64" y="1357"/>
                      <a:pt x="134" y="1427"/>
                    </a:cubicBezTo>
                    <a:cubicBezTo>
                      <a:pt x="241" y="1518"/>
                      <a:pt x="365" y="1588"/>
                      <a:pt x="499" y="1625"/>
                    </a:cubicBezTo>
                    <a:cubicBezTo>
                      <a:pt x="735" y="1706"/>
                      <a:pt x="987" y="1749"/>
                      <a:pt x="1239" y="1754"/>
                    </a:cubicBezTo>
                    <a:cubicBezTo>
                      <a:pt x="1259" y="1754"/>
                      <a:pt x="1280" y="1755"/>
                      <a:pt x="1301" y="1755"/>
                    </a:cubicBezTo>
                    <a:cubicBezTo>
                      <a:pt x="1570" y="1755"/>
                      <a:pt x="1838" y="1722"/>
                      <a:pt x="2102" y="1657"/>
                    </a:cubicBezTo>
                    <a:cubicBezTo>
                      <a:pt x="2633" y="1534"/>
                      <a:pt x="3142" y="1309"/>
                      <a:pt x="3609" y="1078"/>
                    </a:cubicBezTo>
                    <a:cubicBezTo>
                      <a:pt x="4011" y="880"/>
                      <a:pt x="4413" y="671"/>
                      <a:pt x="4810" y="451"/>
                    </a:cubicBezTo>
                    <a:cubicBezTo>
                      <a:pt x="4810" y="451"/>
                      <a:pt x="4815" y="451"/>
                      <a:pt x="4820" y="446"/>
                    </a:cubicBezTo>
                    <a:cubicBezTo>
                      <a:pt x="5051" y="317"/>
                      <a:pt x="5282" y="188"/>
                      <a:pt x="5507" y="49"/>
                    </a:cubicBezTo>
                    <a:cubicBezTo>
                      <a:pt x="5512" y="33"/>
                      <a:pt x="5512" y="17"/>
                      <a:pt x="5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56;p47"/>
              <p:cNvSpPr/>
              <p:nvPr/>
            </p:nvSpPr>
            <p:spPr>
              <a:xfrm>
                <a:off x="6747622" y="4148820"/>
                <a:ext cx="102209" cy="74852"/>
              </a:xfrm>
              <a:custGeom>
                <a:avLst/>
                <a:gdLst/>
                <a:ahLst/>
                <a:cxnLst/>
                <a:rect l="l" t="t" r="r" b="b"/>
                <a:pathLst>
                  <a:path w="1883" h="1379" extrusionOk="0">
                    <a:moveTo>
                      <a:pt x="38" y="1"/>
                    </a:moveTo>
                    <a:cubicBezTo>
                      <a:pt x="27" y="12"/>
                      <a:pt x="16" y="22"/>
                      <a:pt x="0" y="33"/>
                    </a:cubicBezTo>
                    <a:cubicBezTo>
                      <a:pt x="767" y="221"/>
                      <a:pt x="1427" y="703"/>
                      <a:pt x="1839" y="1374"/>
                    </a:cubicBezTo>
                    <a:lnTo>
                      <a:pt x="1845" y="1379"/>
                    </a:lnTo>
                    <a:lnTo>
                      <a:pt x="1882" y="1357"/>
                    </a:lnTo>
                    <a:cubicBezTo>
                      <a:pt x="1464" y="682"/>
                      <a:pt x="805" y="194"/>
                      <a:pt x="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57;p47"/>
              <p:cNvSpPr/>
              <p:nvPr/>
            </p:nvSpPr>
            <p:spPr>
              <a:xfrm>
                <a:off x="6949869" y="4071146"/>
                <a:ext cx="40221" cy="102806"/>
              </a:xfrm>
              <a:custGeom>
                <a:avLst/>
                <a:gdLst/>
                <a:ahLst/>
                <a:cxnLst/>
                <a:rect l="l" t="t" r="r" b="b"/>
                <a:pathLst>
                  <a:path w="741" h="1894" extrusionOk="0">
                    <a:moveTo>
                      <a:pt x="735" y="0"/>
                    </a:moveTo>
                    <a:cubicBezTo>
                      <a:pt x="258" y="499"/>
                      <a:pt x="1" y="1169"/>
                      <a:pt x="12" y="1861"/>
                    </a:cubicBezTo>
                    <a:cubicBezTo>
                      <a:pt x="6" y="1872"/>
                      <a:pt x="6" y="1882"/>
                      <a:pt x="12" y="1893"/>
                    </a:cubicBezTo>
                    <a:lnTo>
                      <a:pt x="54" y="1893"/>
                    </a:lnTo>
                    <a:lnTo>
                      <a:pt x="54" y="1888"/>
                    </a:lnTo>
                    <a:cubicBezTo>
                      <a:pt x="49" y="1872"/>
                      <a:pt x="49" y="1856"/>
                      <a:pt x="54" y="1839"/>
                    </a:cubicBezTo>
                    <a:cubicBezTo>
                      <a:pt x="49" y="1180"/>
                      <a:pt x="296" y="547"/>
                      <a:pt x="741" y="59"/>
                    </a:cubicBezTo>
                    <a:cubicBezTo>
                      <a:pt x="735" y="38"/>
                      <a:pt x="735" y="16"/>
                      <a:pt x="7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58;p47"/>
              <p:cNvSpPr/>
              <p:nvPr/>
            </p:nvSpPr>
            <p:spPr>
              <a:xfrm>
                <a:off x="6812215" y="4094975"/>
                <a:ext cx="64647" cy="36150"/>
              </a:xfrm>
              <a:custGeom>
                <a:avLst/>
                <a:gdLst/>
                <a:ahLst/>
                <a:cxnLst/>
                <a:rect l="l" t="t" r="r" b="b"/>
                <a:pathLst>
                  <a:path w="1191" h="666" extrusionOk="0">
                    <a:moveTo>
                      <a:pt x="49" y="1"/>
                    </a:moveTo>
                    <a:cubicBezTo>
                      <a:pt x="33" y="12"/>
                      <a:pt x="17" y="22"/>
                      <a:pt x="1" y="39"/>
                    </a:cubicBezTo>
                    <a:cubicBezTo>
                      <a:pt x="451" y="71"/>
                      <a:pt x="869" y="296"/>
                      <a:pt x="1143" y="655"/>
                    </a:cubicBezTo>
                    <a:cubicBezTo>
                      <a:pt x="1143" y="660"/>
                      <a:pt x="1148" y="666"/>
                      <a:pt x="1159" y="666"/>
                    </a:cubicBezTo>
                    <a:lnTo>
                      <a:pt x="1170" y="666"/>
                    </a:lnTo>
                    <a:cubicBezTo>
                      <a:pt x="1186" y="660"/>
                      <a:pt x="1191" y="639"/>
                      <a:pt x="1175" y="628"/>
                    </a:cubicBezTo>
                    <a:cubicBezTo>
                      <a:pt x="907" y="269"/>
                      <a:pt x="494" y="39"/>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59;p47"/>
              <p:cNvSpPr/>
              <p:nvPr/>
            </p:nvSpPr>
            <p:spPr>
              <a:xfrm>
                <a:off x="6849451" y="4066749"/>
                <a:ext cx="53629" cy="47224"/>
              </a:xfrm>
              <a:custGeom>
                <a:avLst/>
                <a:gdLst/>
                <a:ahLst/>
                <a:cxnLst/>
                <a:rect l="l" t="t" r="r" b="b"/>
                <a:pathLst>
                  <a:path w="988" h="870" extrusionOk="0">
                    <a:moveTo>
                      <a:pt x="44" y="1"/>
                    </a:moveTo>
                    <a:lnTo>
                      <a:pt x="1" y="33"/>
                    </a:lnTo>
                    <a:cubicBezTo>
                      <a:pt x="392" y="205"/>
                      <a:pt x="719" y="494"/>
                      <a:pt x="939" y="859"/>
                    </a:cubicBezTo>
                    <a:cubicBezTo>
                      <a:pt x="945" y="864"/>
                      <a:pt x="950" y="869"/>
                      <a:pt x="961" y="869"/>
                    </a:cubicBezTo>
                    <a:lnTo>
                      <a:pt x="971" y="869"/>
                    </a:lnTo>
                    <a:cubicBezTo>
                      <a:pt x="982" y="864"/>
                      <a:pt x="988" y="848"/>
                      <a:pt x="977" y="837"/>
                    </a:cubicBezTo>
                    <a:cubicBezTo>
                      <a:pt x="752" y="473"/>
                      <a:pt x="430" y="183"/>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60;p47"/>
              <p:cNvSpPr/>
              <p:nvPr/>
            </p:nvSpPr>
            <p:spPr>
              <a:xfrm>
                <a:off x="7054683" y="4041183"/>
                <a:ext cx="115888" cy="84622"/>
              </a:xfrm>
              <a:custGeom>
                <a:avLst/>
                <a:gdLst/>
                <a:ahLst/>
                <a:cxnLst/>
                <a:rect l="l" t="t" r="r" b="b"/>
                <a:pathLst>
                  <a:path w="2135" h="1559" extrusionOk="0">
                    <a:moveTo>
                      <a:pt x="311" y="0"/>
                    </a:moveTo>
                    <a:lnTo>
                      <a:pt x="0" y="1083"/>
                    </a:lnTo>
                    <a:cubicBezTo>
                      <a:pt x="0" y="1083"/>
                      <a:pt x="621" y="1558"/>
                      <a:pt x="1242" y="1558"/>
                    </a:cubicBezTo>
                    <a:cubicBezTo>
                      <a:pt x="1437" y="1558"/>
                      <a:pt x="1632" y="1512"/>
                      <a:pt x="1807" y="1389"/>
                    </a:cubicBezTo>
                    <a:lnTo>
                      <a:pt x="2134" y="536"/>
                    </a:lnTo>
                    <a:lnTo>
                      <a:pt x="311"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61;p47"/>
              <p:cNvSpPr/>
              <p:nvPr/>
            </p:nvSpPr>
            <p:spPr>
              <a:xfrm>
                <a:off x="6835555" y="4074565"/>
                <a:ext cx="325083" cy="249579"/>
              </a:xfrm>
              <a:custGeom>
                <a:avLst/>
                <a:gdLst/>
                <a:ahLst/>
                <a:cxnLst/>
                <a:rect l="l" t="t" r="r" b="b"/>
                <a:pathLst>
                  <a:path w="5989" h="4598" extrusionOk="0">
                    <a:moveTo>
                      <a:pt x="4503" y="0"/>
                    </a:moveTo>
                    <a:cubicBezTo>
                      <a:pt x="4066" y="0"/>
                      <a:pt x="3812" y="473"/>
                      <a:pt x="3812" y="473"/>
                    </a:cubicBezTo>
                    <a:cubicBezTo>
                      <a:pt x="3812" y="473"/>
                      <a:pt x="3603" y="629"/>
                      <a:pt x="3276" y="870"/>
                    </a:cubicBezTo>
                    <a:lnTo>
                      <a:pt x="3233" y="897"/>
                    </a:lnTo>
                    <a:cubicBezTo>
                      <a:pt x="3040" y="1047"/>
                      <a:pt x="2809" y="1219"/>
                      <a:pt x="2557" y="1412"/>
                    </a:cubicBezTo>
                    <a:cubicBezTo>
                      <a:pt x="2541" y="1428"/>
                      <a:pt x="2525" y="1439"/>
                      <a:pt x="2509" y="1455"/>
                    </a:cubicBezTo>
                    <a:cubicBezTo>
                      <a:pt x="2118" y="1760"/>
                      <a:pt x="1689" y="2109"/>
                      <a:pt x="1303" y="2452"/>
                    </a:cubicBezTo>
                    <a:cubicBezTo>
                      <a:pt x="1292" y="2463"/>
                      <a:pt x="1276" y="2473"/>
                      <a:pt x="1260" y="2484"/>
                    </a:cubicBezTo>
                    <a:cubicBezTo>
                      <a:pt x="788" y="2908"/>
                      <a:pt x="391" y="3321"/>
                      <a:pt x="203" y="3632"/>
                    </a:cubicBezTo>
                    <a:cubicBezTo>
                      <a:pt x="187" y="3653"/>
                      <a:pt x="177" y="3675"/>
                      <a:pt x="166" y="3696"/>
                    </a:cubicBezTo>
                    <a:cubicBezTo>
                      <a:pt x="134" y="3755"/>
                      <a:pt x="112" y="3814"/>
                      <a:pt x="96" y="3873"/>
                    </a:cubicBezTo>
                    <a:cubicBezTo>
                      <a:pt x="0" y="4407"/>
                      <a:pt x="760" y="4598"/>
                      <a:pt x="1510" y="4598"/>
                    </a:cubicBezTo>
                    <a:cubicBezTo>
                      <a:pt x="2018" y="4598"/>
                      <a:pt x="2521" y="4510"/>
                      <a:pt x="2750" y="4382"/>
                    </a:cubicBezTo>
                    <a:cubicBezTo>
                      <a:pt x="3356" y="4039"/>
                      <a:pt x="5329" y="3101"/>
                      <a:pt x="5791" y="2881"/>
                    </a:cubicBezTo>
                    <a:cubicBezTo>
                      <a:pt x="5855" y="2854"/>
                      <a:pt x="5898" y="2795"/>
                      <a:pt x="5914" y="2731"/>
                    </a:cubicBezTo>
                    <a:cubicBezTo>
                      <a:pt x="5930" y="2661"/>
                      <a:pt x="5941" y="2586"/>
                      <a:pt x="5946" y="2511"/>
                    </a:cubicBezTo>
                    <a:cubicBezTo>
                      <a:pt x="5951" y="2495"/>
                      <a:pt x="5951" y="2473"/>
                      <a:pt x="5951" y="2457"/>
                    </a:cubicBezTo>
                    <a:cubicBezTo>
                      <a:pt x="5989" y="1975"/>
                      <a:pt x="5989" y="1492"/>
                      <a:pt x="5951" y="1010"/>
                    </a:cubicBezTo>
                    <a:cubicBezTo>
                      <a:pt x="5946" y="988"/>
                      <a:pt x="5946" y="967"/>
                      <a:pt x="5946" y="945"/>
                    </a:cubicBezTo>
                    <a:cubicBezTo>
                      <a:pt x="5930" y="736"/>
                      <a:pt x="5914" y="602"/>
                      <a:pt x="5914" y="602"/>
                    </a:cubicBezTo>
                    <a:cubicBezTo>
                      <a:pt x="5731" y="827"/>
                      <a:pt x="5456" y="860"/>
                      <a:pt x="5312" y="860"/>
                    </a:cubicBezTo>
                    <a:cubicBezTo>
                      <a:pt x="5254" y="860"/>
                      <a:pt x="5217" y="854"/>
                      <a:pt x="5217" y="854"/>
                    </a:cubicBezTo>
                    <a:cubicBezTo>
                      <a:pt x="5217" y="854"/>
                      <a:pt x="5169" y="141"/>
                      <a:pt x="4648" y="18"/>
                    </a:cubicBezTo>
                    <a:cubicBezTo>
                      <a:pt x="4598" y="6"/>
                      <a:pt x="4549" y="0"/>
                      <a:pt x="4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62;p47"/>
              <p:cNvSpPr/>
              <p:nvPr/>
            </p:nvSpPr>
            <p:spPr>
              <a:xfrm>
                <a:off x="6844511" y="4207931"/>
                <a:ext cx="314118" cy="99984"/>
              </a:xfrm>
              <a:custGeom>
                <a:avLst/>
                <a:gdLst/>
                <a:ahLst/>
                <a:cxnLst/>
                <a:rect l="l" t="t" r="r" b="b"/>
                <a:pathLst>
                  <a:path w="5787" h="1842" extrusionOk="0">
                    <a:moveTo>
                      <a:pt x="5786" y="0"/>
                    </a:moveTo>
                    <a:lnTo>
                      <a:pt x="5786" y="0"/>
                    </a:lnTo>
                    <a:cubicBezTo>
                      <a:pt x="5550" y="145"/>
                      <a:pt x="5309" y="285"/>
                      <a:pt x="5068" y="419"/>
                    </a:cubicBezTo>
                    <a:cubicBezTo>
                      <a:pt x="5052" y="429"/>
                      <a:pt x="5036" y="440"/>
                      <a:pt x="5020" y="445"/>
                    </a:cubicBezTo>
                    <a:cubicBezTo>
                      <a:pt x="4612" y="676"/>
                      <a:pt x="4194" y="890"/>
                      <a:pt x="3776" y="1100"/>
                    </a:cubicBezTo>
                    <a:cubicBezTo>
                      <a:pt x="3550" y="1207"/>
                      <a:pt x="3314" y="1319"/>
                      <a:pt x="3073" y="1416"/>
                    </a:cubicBezTo>
                    <a:cubicBezTo>
                      <a:pt x="3057" y="1421"/>
                      <a:pt x="3046" y="1427"/>
                      <a:pt x="3030" y="1432"/>
                    </a:cubicBezTo>
                    <a:cubicBezTo>
                      <a:pt x="2762" y="1545"/>
                      <a:pt x="2483" y="1636"/>
                      <a:pt x="2205" y="1700"/>
                    </a:cubicBezTo>
                    <a:cubicBezTo>
                      <a:pt x="1925" y="1767"/>
                      <a:pt x="1653" y="1799"/>
                      <a:pt x="1394" y="1799"/>
                    </a:cubicBezTo>
                    <a:cubicBezTo>
                      <a:pt x="1089" y="1799"/>
                      <a:pt x="803" y="1755"/>
                      <a:pt x="542" y="1668"/>
                    </a:cubicBezTo>
                    <a:cubicBezTo>
                      <a:pt x="408" y="1630"/>
                      <a:pt x="280" y="1561"/>
                      <a:pt x="178" y="1470"/>
                    </a:cubicBezTo>
                    <a:cubicBezTo>
                      <a:pt x="92" y="1389"/>
                      <a:pt x="44" y="1282"/>
                      <a:pt x="38" y="1169"/>
                    </a:cubicBezTo>
                    <a:cubicBezTo>
                      <a:pt x="28" y="1191"/>
                      <a:pt x="12" y="1212"/>
                      <a:pt x="1" y="1234"/>
                    </a:cubicBezTo>
                    <a:cubicBezTo>
                      <a:pt x="22" y="1336"/>
                      <a:pt x="71" y="1427"/>
                      <a:pt x="146" y="1496"/>
                    </a:cubicBezTo>
                    <a:cubicBezTo>
                      <a:pt x="258" y="1593"/>
                      <a:pt x="387" y="1668"/>
                      <a:pt x="526" y="1705"/>
                    </a:cubicBezTo>
                    <a:cubicBezTo>
                      <a:pt x="778" y="1791"/>
                      <a:pt x="1041" y="1834"/>
                      <a:pt x="1304" y="1840"/>
                    </a:cubicBezTo>
                    <a:cubicBezTo>
                      <a:pt x="1338" y="1841"/>
                      <a:pt x="1373" y="1841"/>
                      <a:pt x="1408" y="1841"/>
                    </a:cubicBezTo>
                    <a:cubicBezTo>
                      <a:pt x="1678" y="1841"/>
                      <a:pt x="1948" y="1805"/>
                      <a:pt x="2210" y="1743"/>
                    </a:cubicBezTo>
                    <a:cubicBezTo>
                      <a:pt x="2768" y="1614"/>
                      <a:pt x="3298" y="1373"/>
                      <a:pt x="3792" y="1132"/>
                    </a:cubicBezTo>
                    <a:cubicBezTo>
                      <a:pt x="4215" y="928"/>
                      <a:pt x="4639" y="708"/>
                      <a:pt x="5052" y="472"/>
                    </a:cubicBezTo>
                    <a:lnTo>
                      <a:pt x="5062" y="472"/>
                    </a:lnTo>
                    <a:cubicBezTo>
                      <a:pt x="5304" y="338"/>
                      <a:pt x="5545" y="199"/>
                      <a:pt x="5781" y="54"/>
                    </a:cubicBezTo>
                    <a:cubicBezTo>
                      <a:pt x="5786" y="38"/>
                      <a:pt x="5786" y="16"/>
                      <a:pt x="5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3;p47"/>
              <p:cNvSpPr/>
              <p:nvPr/>
            </p:nvSpPr>
            <p:spPr>
              <a:xfrm>
                <a:off x="6903894" y="4207334"/>
                <a:ext cx="107149" cy="78923"/>
              </a:xfrm>
              <a:custGeom>
                <a:avLst/>
                <a:gdLst/>
                <a:ahLst/>
                <a:cxnLst/>
                <a:rect l="l" t="t" r="r" b="b"/>
                <a:pathLst>
                  <a:path w="1974" h="1454" extrusionOk="0">
                    <a:moveTo>
                      <a:pt x="44" y="1"/>
                    </a:moveTo>
                    <a:cubicBezTo>
                      <a:pt x="27" y="11"/>
                      <a:pt x="17" y="22"/>
                      <a:pt x="1" y="33"/>
                    </a:cubicBezTo>
                    <a:cubicBezTo>
                      <a:pt x="805" y="231"/>
                      <a:pt x="1497" y="735"/>
                      <a:pt x="1931" y="1443"/>
                    </a:cubicBezTo>
                    <a:lnTo>
                      <a:pt x="1936" y="1454"/>
                    </a:lnTo>
                    <a:lnTo>
                      <a:pt x="1974" y="1427"/>
                    </a:lnTo>
                    <a:cubicBezTo>
                      <a:pt x="1540" y="714"/>
                      <a:pt x="848" y="204"/>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4;p47"/>
              <p:cNvSpPr/>
              <p:nvPr/>
            </p:nvSpPr>
            <p:spPr>
              <a:xfrm>
                <a:off x="7116345" y="4125860"/>
                <a:ext cx="42284" cy="108017"/>
              </a:xfrm>
              <a:custGeom>
                <a:avLst/>
                <a:gdLst/>
                <a:ahLst/>
                <a:cxnLst/>
                <a:rect l="l" t="t" r="r" b="b"/>
                <a:pathLst>
                  <a:path w="779" h="1990" extrusionOk="0">
                    <a:moveTo>
                      <a:pt x="778" y="0"/>
                    </a:moveTo>
                    <a:cubicBezTo>
                      <a:pt x="274" y="526"/>
                      <a:pt x="1" y="1228"/>
                      <a:pt x="12" y="1952"/>
                    </a:cubicBezTo>
                    <a:cubicBezTo>
                      <a:pt x="6" y="1963"/>
                      <a:pt x="6" y="1974"/>
                      <a:pt x="12" y="1990"/>
                    </a:cubicBezTo>
                    <a:lnTo>
                      <a:pt x="54" y="1990"/>
                    </a:lnTo>
                    <a:lnTo>
                      <a:pt x="54" y="1984"/>
                    </a:lnTo>
                    <a:cubicBezTo>
                      <a:pt x="54" y="1963"/>
                      <a:pt x="54" y="1947"/>
                      <a:pt x="54" y="1931"/>
                    </a:cubicBezTo>
                    <a:cubicBezTo>
                      <a:pt x="49" y="1239"/>
                      <a:pt x="307" y="569"/>
                      <a:pt x="778" y="59"/>
                    </a:cubicBezTo>
                    <a:cubicBezTo>
                      <a:pt x="778" y="40"/>
                      <a:pt x="778" y="2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65;p47"/>
              <p:cNvSpPr/>
              <p:nvPr/>
            </p:nvSpPr>
            <p:spPr>
              <a:xfrm>
                <a:off x="6971689" y="4150883"/>
                <a:ext cx="67579" cy="37887"/>
              </a:xfrm>
              <a:custGeom>
                <a:avLst/>
                <a:gdLst/>
                <a:ahLst/>
                <a:cxnLst/>
                <a:rect l="l" t="t" r="r" b="b"/>
                <a:pathLst>
                  <a:path w="1245" h="698" extrusionOk="0">
                    <a:moveTo>
                      <a:pt x="49" y="0"/>
                    </a:moveTo>
                    <a:cubicBezTo>
                      <a:pt x="33" y="17"/>
                      <a:pt x="17" y="22"/>
                      <a:pt x="1" y="38"/>
                    </a:cubicBezTo>
                    <a:cubicBezTo>
                      <a:pt x="473" y="70"/>
                      <a:pt x="913" y="306"/>
                      <a:pt x="1197" y="687"/>
                    </a:cubicBezTo>
                    <a:cubicBezTo>
                      <a:pt x="1202" y="692"/>
                      <a:pt x="1207" y="698"/>
                      <a:pt x="1213" y="698"/>
                    </a:cubicBezTo>
                    <a:lnTo>
                      <a:pt x="1229" y="698"/>
                    </a:lnTo>
                    <a:cubicBezTo>
                      <a:pt x="1245" y="692"/>
                      <a:pt x="1245" y="671"/>
                      <a:pt x="1234" y="660"/>
                    </a:cubicBezTo>
                    <a:cubicBezTo>
                      <a:pt x="950" y="285"/>
                      <a:pt x="516" y="43"/>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66;p47"/>
              <p:cNvSpPr/>
              <p:nvPr/>
            </p:nvSpPr>
            <p:spPr>
              <a:xfrm>
                <a:off x="7010988" y="4121192"/>
                <a:ext cx="55963" cy="49829"/>
              </a:xfrm>
              <a:custGeom>
                <a:avLst/>
                <a:gdLst/>
                <a:ahLst/>
                <a:cxnLst/>
                <a:rect l="l" t="t" r="r" b="b"/>
                <a:pathLst>
                  <a:path w="1031" h="918" extrusionOk="0">
                    <a:moveTo>
                      <a:pt x="44" y="1"/>
                    </a:moveTo>
                    <a:lnTo>
                      <a:pt x="1" y="33"/>
                    </a:lnTo>
                    <a:cubicBezTo>
                      <a:pt x="408" y="220"/>
                      <a:pt x="752" y="521"/>
                      <a:pt x="982" y="907"/>
                    </a:cubicBezTo>
                    <a:cubicBezTo>
                      <a:pt x="987" y="912"/>
                      <a:pt x="998" y="912"/>
                      <a:pt x="1004" y="917"/>
                    </a:cubicBezTo>
                    <a:cubicBezTo>
                      <a:pt x="1009" y="917"/>
                      <a:pt x="1014" y="912"/>
                      <a:pt x="1014" y="912"/>
                    </a:cubicBezTo>
                    <a:cubicBezTo>
                      <a:pt x="1025" y="907"/>
                      <a:pt x="1030" y="891"/>
                      <a:pt x="1025" y="880"/>
                    </a:cubicBezTo>
                    <a:cubicBezTo>
                      <a:pt x="789" y="499"/>
                      <a:pt x="451" y="194"/>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67;p47"/>
              <p:cNvSpPr/>
              <p:nvPr/>
            </p:nvSpPr>
            <p:spPr>
              <a:xfrm>
                <a:off x="6968487" y="2332724"/>
                <a:ext cx="249525" cy="390924"/>
              </a:xfrm>
              <a:custGeom>
                <a:avLst/>
                <a:gdLst/>
                <a:ahLst/>
                <a:cxnLst/>
                <a:rect l="l" t="t" r="r" b="b"/>
                <a:pathLst>
                  <a:path w="4597" h="7202" extrusionOk="0">
                    <a:moveTo>
                      <a:pt x="848" y="1"/>
                    </a:moveTo>
                    <a:cubicBezTo>
                      <a:pt x="569" y="1271"/>
                      <a:pt x="360" y="2558"/>
                      <a:pt x="215" y="3850"/>
                    </a:cubicBezTo>
                    <a:cubicBezTo>
                      <a:pt x="1" y="5867"/>
                      <a:pt x="33" y="7191"/>
                      <a:pt x="33" y="7191"/>
                    </a:cubicBezTo>
                    <a:lnTo>
                      <a:pt x="3663" y="7202"/>
                    </a:lnTo>
                    <a:lnTo>
                      <a:pt x="4596" y="1245"/>
                    </a:lnTo>
                    <a:lnTo>
                      <a:pt x="848"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68;p47"/>
              <p:cNvSpPr/>
              <p:nvPr/>
            </p:nvSpPr>
            <p:spPr>
              <a:xfrm>
                <a:off x="7064291" y="1526234"/>
                <a:ext cx="358899" cy="657927"/>
              </a:xfrm>
              <a:custGeom>
                <a:avLst/>
                <a:gdLst/>
                <a:ahLst/>
                <a:cxnLst/>
                <a:rect l="l" t="t" r="r" b="b"/>
                <a:pathLst>
                  <a:path w="6612" h="12121" extrusionOk="0">
                    <a:moveTo>
                      <a:pt x="5249" y="0"/>
                    </a:moveTo>
                    <a:cubicBezTo>
                      <a:pt x="4775" y="0"/>
                      <a:pt x="3962" y="145"/>
                      <a:pt x="3292" y="1003"/>
                    </a:cubicBezTo>
                    <a:cubicBezTo>
                      <a:pt x="2279" y="2301"/>
                      <a:pt x="2713" y="3620"/>
                      <a:pt x="2424" y="4049"/>
                    </a:cubicBezTo>
                    <a:cubicBezTo>
                      <a:pt x="2129" y="4483"/>
                      <a:pt x="1518" y="4907"/>
                      <a:pt x="1635" y="5658"/>
                    </a:cubicBezTo>
                    <a:cubicBezTo>
                      <a:pt x="1753" y="6408"/>
                      <a:pt x="1807" y="6987"/>
                      <a:pt x="1266" y="7416"/>
                    </a:cubicBezTo>
                    <a:cubicBezTo>
                      <a:pt x="719" y="7840"/>
                      <a:pt x="0" y="8591"/>
                      <a:pt x="386" y="9856"/>
                    </a:cubicBezTo>
                    <a:cubicBezTo>
                      <a:pt x="531" y="10349"/>
                      <a:pt x="595" y="10864"/>
                      <a:pt x="563" y="11379"/>
                    </a:cubicBezTo>
                    <a:cubicBezTo>
                      <a:pt x="537" y="11787"/>
                      <a:pt x="865" y="12120"/>
                      <a:pt x="1263" y="12120"/>
                    </a:cubicBezTo>
                    <a:cubicBezTo>
                      <a:pt x="1278" y="12120"/>
                      <a:pt x="1293" y="12120"/>
                      <a:pt x="1308" y="12119"/>
                    </a:cubicBezTo>
                    <a:lnTo>
                      <a:pt x="6611" y="11717"/>
                    </a:lnTo>
                    <a:lnTo>
                      <a:pt x="5646" y="38"/>
                    </a:lnTo>
                    <a:cubicBezTo>
                      <a:pt x="5646" y="38"/>
                      <a:pt x="5492" y="0"/>
                      <a:pt x="5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69;p47"/>
              <p:cNvSpPr/>
              <p:nvPr/>
            </p:nvSpPr>
            <p:spPr>
              <a:xfrm>
                <a:off x="7127418" y="2015621"/>
                <a:ext cx="626119" cy="756066"/>
              </a:xfrm>
              <a:custGeom>
                <a:avLst/>
                <a:gdLst/>
                <a:ahLst/>
                <a:cxnLst/>
                <a:rect l="l" t="t" r="r" b="b"/>
                <a:pathLst>
                  <a:path w="11535" h="13929" extrusionOk="0">
                    <a:moveTo>
                      <a:pt x="5402" y="1"/>
                    </a:moveTo>
                    <a:cubicBezTo>
                      <a:pt x="4995" y="1"/>
                      <a:pt x="4567" y="17"/>
                      <a:pt x="4119" y="52"/>
                    </a:cubicBezTo>
                    <a:cubicBezTo>
                      <a:pt x="4119" y="52"/>
                      <a:pt x="1743" y="642"/>
                      <a:pt x="1464" y="818"/>
                    </a:cubicBezTo>
                    <a:cubicBezTo>
                      <a:pt x="1180" y="1001"/>
                      <a:pt x="76" y="5092"/>
                      <a:pt x="317" y="6620"/>
                    </a:cubicBezTo>
                    <a:cubicBezTo>
                      <a:pt x="553" y="8143"/>
                      <a:pt x="800" y="8368"/>
                      <a:pt x="800" y="8368"/>
                    </a:cubicBezTo>
                    <a:cubicBezTo>
                      <a:pt x="800" y="8368"/>
                      <a:pt x="237" y="11950"/>
                      <a:pt x="119" y="12904"/>
                    </a:cubicBezTo>
                    <a:cubicBezTo>
                      <a:pt x="1" y="13864"/>
                      <a:pt x="60" y="13928"/>
                      <a:pt x="60" y="13928"/>
                    </a:cubicBezTo>
                    <a:lnTo>
                      <a:pt x="11534" y="13794"/>
                    </a:lnTo>
                    <a:lnTo>
                      <a:pt x="11250" y="8057"/>
                    </a:lnTo>
                    <a:lnTo>
                      <a:pt x="11513" y="1644"/>
                    </a:lnTo>
                    <a:cubicBezTo>
                      <a:pt x="11513" y="1644"/>
                      <a:pt x="9527" y="1"/>
                      <a:pt x="5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70;p47"/>
              <p:cNvSpPr/>
              <p:nvPr/>
            </p:nvSpPr>
            <p:spPr>
              <a:xfrm>
                <a:off x="7051481" y="2680224"/>
                <a:ext cx="817293" cy="1405254"/>
              </a:xfrm>
              <a:custGeom>
                <a:avLst/>
                <a:gdLst/>
                <a:ahLst/>
                <a:cxnLst/>
                <a:rect l="l" t="t" r="r" b="b"/>
                <a:pathLst>
                  <a:path w="15057" h="25889" extrusionOk="0">
                    <a:moveTo>
                      <a:pt x="12847" y="1"/>
                    </a:moveTo>
                    <a:cubicBezTo>
                      <a:pt x="11326" y="379"/>
                      <a:pt x="9457" y="501"/>
                      <a:pt x="7681" y="501"/>
                    </a:cubicBezTo>
                    <a:cubicBezTo>
                      <a:pt x="4471" y="501"/>
                      <a:pt x="1566" y="103"/>
                      <a:pt x="1566" y="103"/>
                    </a:cubicBezTo>
                    <a:lnTo>
                      <a:pt x="1566" y="103"/>
                    </a:lnTo>
                    <a:lnTo>
                      <a:pt x="5502" y="7062"/>
                    </a:lnTo>
                    <a:cubicBezTo>
                      <a:pt x="5502" y="7062"/>
                      <a:pt x="3700" y="9459"/>
                      <a:pt x="2917" y="11084"/>
                    </a:cubicBezTo>
                    <a:cubicBezTo>
                      <a:pt x="2129" y="12703"/>
                      <a:pt x="0" y="25170"/>
                      <a:pt x="0" y="25170"/>
                    </a:cubicBezTo>
                    <a:lnTo>
                      <a:pt x="2493" y="25888"/>
                    </a:lnTo>
                    <a:cubicBezTo>
                      <a:pt x="2493" y="25888"/>
                      <a:pt x="3233" y="24826"/>
                      <a:pt x="4719" y="22628"/>
                    </a:cubicBezTo>
                    <a:cubicBezTo>
                      <a:pt x="6204" y="20435"/>
                      <a:pt x="8177" y="13733"/>
                      <a:pt x="8177" y="13733"/>
                    </a:cubicBezTo>
                    <a:cubicBezTo>
                      <a:pt x="8177" y="13733"/>
                      <a:pt x="13137" y="11443"/>
                      <a:pt x="13909" y="10414"/>
                    </a:cubicBezTo>
                    <a:cubicBezTo>
                      <a:pt x="14676" y="9379"/>
                      <a:pt x="15057" y="6784"/>
                      <a:pt x="14729" y="5041"/>
                    </a:cubicBezTo>
                    <a:cubicBezTo>
                      <a:pt x="14408" y="3298"/>
                      <a:pt x="12847" y="1"/>
                      <a:pt x="12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71;p47"/>
              <p:cNvSpPr/>
              <p:nvPr/>
            </p:nvSpPr>
            <p:spPr>
              <a:xfrm>
                <a:off x="6869860" y="2685760"/>
                <a:ext cx="570808" cy="1339738"/>
              </a:xfrm>
              <a:custGeom>
                <a:avLst/>
                <a:gdLst/>
                <a:ahLst/>
                <a:cxnLst/>
                <a:rect l="l" t="t" r="r" b="b"/>
                <a:pathLst>
                  <a:path w="10516" h="24682" extrusionOk="0">
                    <a:moveTo>
                      <a:pt x="4912" y="1"/>
                    </a:moveTo>
                    <a:cubicBezTo>
                      <a:pt x="4912" y="1"/>
                      <a:pt x="4633" y="2923"/>
                      <a:pt x="4333" y="3663"/>
                    </a:cubicBezTo>
                    <a:cubicBezTo>
                      <a:pt x="4016" y="4435"/>
                      <a:pt x="3405" y="5062"/>
                      <a:pt x="2858" y="5679"/>
                    </a:cubicBezTo>
                    <a:cubicBezTo>
                      <a:pt x="1802" y="6864"/>
                      <a:pt x="976" y="8258"/>
                      <a:pt x="515" y="9786"/>
                    </a:cubicBezTo>
                    <a:cubicBezTo>
                      <a:pt x="0" y="11491"/>
                      <a:pt x="81" y="13255"/>
                      <a:pt x="113" y="15019"/>
                    </a:cubicBezTo>
                    <a:cubicBezTo>
                      <a:pt x="150" y="17148"/>
                      <a:pt x="140" y="19277"/>
                      <a:pt x="81" y="21405"/>
                    </a:cubicBezTo>
                    <a:cubicBezTo>
                      <a:pt x="59" y="22413"/>
                      <a:pt x="38" y="23416"/>
                      <a:pt x="22" y="24424"/>
                    </a:cubicBezTo>
                    <a:lnTo>
                      <a:pt x="2805" y="24681"/>
                    </a:lnTo>
                    <a:lnTo>
                      <a:pt x="7528" y="11234"/>
                    </a:lnTo>
                    <a:lnTo>
                      <a:pt x="10515" y="5497"/>
                    </a:lnTo>
                    <a:lnTo>
                      <a:pt x="49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72;p47"/>
              <p:cNvSpPr/>
              <p:nvPr/>
            </p:nvSpPr>
            <p:spPr>
              <a:xfrm>
                <a:off x="7114934" y="2704378"/>
                <a:ext cx="613581" cy="41416"/>
              </a:xfrm>
              <a:custGeom>
                <a:avLst/>
                <a:gdLst/>
                <a:ahLst/>
                <a:cxnLst/>
                <a:rect l="l" t="t" r="r" b="b"/>
                <a:pathLst>
                  <a:path w="11304" h="763" extrusionOk="0">
                    <a:moveTo>
                      <a:pt x="11255" y="1"/>
                    </a:moveTo>
                    <a:cubicBezTo>
                      <a:pt x="9043" y="523"/>
                      <a:pt x="6939" y="688"/>
                      <a:pt x="5164" y="688"/>
                    </a:cubicBezTo>
                    <a:cubicBezTo>
                      <a:pt x="2146" y="688"/>
                      <a:pt x="79" y="211"/>
                      <a:pt x="48" y="205"/>
                    </a:cubicBezTo>
                    <a:cubicBezTo>
                      <a:pt x="45" y="204"/>
                      <a:pt x="41" y="203"/>
                      <a:pt x="37" y="203"/>
                    </a:cubicBezTo>
                    <a:cubicBezTo>
                      <a:pt x="20" y="203"/>
                      <a:pt x="5" y="214"/>
                      <a:pt x="5" y="231"/>
                    </a:cubicBezTo>
                    <a:cubicBezTo>
                      <a:pt x="0" y="247"/>
                      <a:pt x="11" y="269"/>
                      <a:pt x="32" y="274"/>
                    </a:cubicBezTo>
                    <a:cubicBezTo>
                      <a:pt x="64" y="280"/>
                      <a:pt x="2139" y="762"/>
                      <a:pt x="5174" y="762"/>
                    </a:cubicBezTo>
                    <a:cubicBezTo>
                      <a:pt x="5198" y="762"/>
                      <a:pt x="5221" y="762"/>
                      <a:pt x="5244" y="762"/>
                    </a:cubicBezTo>
                    <a:cubicBezTo>
                      <a:pt x="7274" y="762"/>
                      <a:pt x="9294" y="532"/>
                      <a:pt x="11271" y="76"/>
                    </a:cubicBezTo>
                    <a:cubicBezTo>
                      <a:pt x="11292" y="70"/>
                      <a:pt x="11303" y="49"/>
                      <a:pt x="11298" y="28"/>
                    </a:cubicBezTo>
                    <a:cubicBezTo>
                      <a:pt x="11292" y="11"/>
                      <a:pt x="11276" y="1"/>
                      <a:pt x="11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73;p47"/>
              <p:cNvSpPr/>
              <p:nvPr/>
            </p:nvSpPr>
            <p:spPr>
              <a:xfrm>
                <a:off x="7317778" y="2739606"/>
                <a:ext cx="46301" cy="162189"/>
              </a:xfrm>
              <a:custGeom>
                <a:avLst/>
                <a:gdLst/>
                <a:ahLst/>
                <a:cxnLst/>
                <a:rect l="l" t="t" r="r" b="b"/>
                <a:pathLst>
                  <a:path w="853" h="2988" extrusionOk="0">
                    <a:moveTo>
                      <a:pt x="236" y="1"/>
                    </a:moveTo>
                    <a:cubicBezTo>
                      <a:pt x="215" y="1"/>
                      <a:pt x="199" y="11"/>
                      <a:pt x="193" y="33"/>
                    </a:cubicBezTo>
                    <a:cubicBezTo>
                      <a:pt x="70" y="837"/>
                      <a:pt x="6" y="1652"/>
                      <a:pt x="6" y="2467"/>
                    </a:cubicBezTo>
                    <a:cubicBezTo>
                      <a:pt x="0" y="2569"/>
                      <a:pt x="16" y="2671"/>
                      <a:pt x="49" y="2767"/>
                    </a:cubicBezTo>
                    <a:cubicBezTo>
                      <a:pt x="81" y="2875"/>
                      <a:pt x="172" y="2960"/>
                      <a:pt x="279" y="2987"/>
                    </a:cubicBezTo>
                    <a:lnTo>
                      <a:pt x="327" y="2987"/>
                    </a:lnTo>
                    <a:cubicBezTo>
                      <a:pt x="445" y="2982"/>
                      <a:pt x="553" y="2912"/>
                      <a:pt x="606" y="2805"/>
                    </a:cubicBezTo>
                    <a:cubicBezTo>
                      <a:pt x="660" y="2692"/>
                      <a:pt x="692" y="2569"/>
                      <a:pt x="692" y="2446"/>
                    </a:cubicBezTo>
                    <a:cubicBezTo>
                      <a:pt x="767" y="1673"/>
                      <a:pt x="815" y="891"/>
                      <a:pt x="853" y="113"/>
                    </a:cubicBezTo>
                    <a:cubicBezTo>
                      <a:pt x="853" y="92"/>
                      <a:pt x="837" y="76"/>
                      <a:pt x="815" y="76"/>
                    </a:cubicBezTo>
                    <a:cubicBezTo>
                      <a:pt x="794" y="76"/>
                      <a:pt x="778" y="92"/>
                      <a:pt x="778" y="113"/>
                    </a:cubicBezTo>
                    <a:cubicBezTo>
                      <a:pt x="746" y="885"/>
                      <a:pt x="692" y="1668"/>
                      <a:pt x="622" y="2440"/>
                    </a:cubicBezTo>
                    <a:cubicBezTo>
                      <a:pt x="622" y="2553"/>
                      <a:pt x="596" y="2665"/>
                      <a:pt x="547" y="2767"/>
                    </a:cubicBezTo>
                    <a:cubicBezTo>
                      <a:pt x="503" y="2856"/>
                      <a:pt x="417" y="2913"/>
                      <a:pt x="320" y="2913"/>
                    </a:cubicBezTo>
                    <a:cubicBezTo>
                      <a:pt x="312" y="2913"/>
                      <a:pt x="304" y="2913"/>
                      <a:pt x="295" y="2912"/>
                    </a:cubicBezTo>
                    <a:cubicBezTo>
                      <a:pt x="209" y="2891"/>
                      <a:pt x="140" y="2826"/>
                      <a:pt x="118" y="2746"/>
                    </a:cubicBezTo>
                    <a:cubicBezTo>
                      <a:pt x="86" y="2655"/>
                      <a:pt x="75" y="2558"/>
                      <a:pt x="81" y="2467"/>
                    </a:cubicBezTo>
                    <a:cubicBezTo>
                      <a:pt x="81" y="1652"/>
                      <a:pt x="140" y="842"/>
                      <a:pt x="268" y="43"/>
                    </a:cubicBezTo>
                    <a:cubicBezTo>
                      <a:pt x="268" y="22"/>
                      <a:pt x="258" y="6"/>
                      <a:pt x="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74;p47"/>
              <p:cNvSpPr/>
              <p:nvPr/>
            </p:nvSpPr>
            <p:spPr>
              <a:xfrm>
                <a:off x="7049418" y="2934905"/>
                <a:ext cx="278619" cy="1113608"/>
              </a:xfrm>
              <a:custGeom>
                <a:avLst/>
                <a:gdLst/>
                <a:ahLst/>
                <a:cxnLst/>
                <a:rect l="l" t="t" r="r" b="b"/>
                <a:pathLst>
                  <a:path w="5133" h="20516" extrusionOk="0">
                    <a:moveTo>
                      <a:pt x="4163" y="0"/>
                    </a:moveTo>
                    <a:cubicBezTo>
                      <a:pt x="4157" y="0"/>
                      <a:pt x="4151" y="2"/>
                      <a:pt x="4145" y="6"/>
                    </a:cubicBezTo>
                    <a:cubicBezTo>
                      <a:pt x="4124" y="16"/>
                      <a:pt x="4119" y="38"/>
                      <a:pt x="4129" y="54"/>
                    </a:cubicBezTo>
                    <a:lnTo>
                      <a:pt x="5046" y="1781"/>
                    </a:lnTo>
                    <a:cubicBezTo>
                      <a:pt x="4859" y="2016"/>
                      <a:pt x="2971" y="4424"/>
                      <a:pt x="2660" y="6177"/>
                    </a:cubicBezTo>
                    <a:cubicBezTo>
                      <a:pt x="2338" y="8006"/>
                      <a:pt x="27" y="20349"/>
                      <a:pt x="6" y="20472"/>
                    </a:cubicBezTo>
                    <a:cubicBezTo>
                      <a:pt x="1" y="20494"/>
                      <a:pt x="11" y="20510"/>
                      <a:pt x="33" y="20515"/>
                    </a:cubicBezTo>
                    <a:lnTo>
                      <a:pt x="38" y="20515"/>
                    </a:lnTo>
                    <a:cubicBezTo>
                      <a:pt x="60" y="20515"/>
                      <a:pt x="70" y="20504"/>
                      <a:pt x="76" y="20483"/>
                    </a:cubicBezTo>
                    <a:cubicBezTo>
                      <a:pt x="97" y="20360"/>
                      <a:pt x="2408" y="8011"/>
                      <a:pt x="2730" y="6188"/>
                    </a:cubicBezTo>
                    <a:cubicBezTo>
                      <a:pt x="3057" y="4365"/>
                      <a:pt x="5100" y="1829"/>
                      <a:pt x="5121" y="1802"/>
                    </a:cubicBezTo>
                    <a:cubicBezTo>
                      <a:pt x="5127" y="1791"/>
                      <a:pt x="5132" y="1775"/>
                      <a:pt x="5121" y="1764"/>
                    </a:cubicBezTo>
                    <a:lnTo>
                      <a:pt x="4194" y="22"/>
                    </a:lnTo>
                    <a:cubicBezTo>
                      <a:pt x="4187" y="8"/>
                      <a:pt x="4175" y="0"/>
                      <a:pt x="4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75;p47"/>
              <p:cNvSpPr/>
              <p:nvPr/>
            </p:nvSpPr>
            <p:spPr>
              <a:xfrm>
                <a:off x="7188266" y="2725276"/>
                <a:ext cx="617380" cy="1358139"/>
              </a:xfrm>
              <a:custGeom>
                <a:avLst/>
                <a:gdLst/>
                <a:ahLst/>
                <a:cxnLst/>
                <a:rect l="l" t="t" r="r" b="b"/>
                <a:pathLst>
                  <a:path w="11374" h="25021" extrusionOk="0">
                    <a:moveTo>
                      <a:pt x="9770" y="0"/>
                    </a:moveTo>
                    <a:cubicBezTo>
                      <a:pt x="9767" y="0"/>
                      <a:pt x="9763" y="1"/>
                      <a:pt x="9759" y="2"/>
                    </a:cubicBezTo>
                    <a:cubicBezTo>
                      <a:pt x="9743" y="13"/>
                      <a:pt x="9732" y="34"/>
                      <a:pt x="9743" y="50"/>
                    </a:cubicBezTo>
                    <a:cubicBezTo>
                      <a:pt x="10333" y="1557"/>
                      <a:pt x="10944" y="3117"/>
                      <a:pt x="11116" y="4758"/>
                    </a:cubicBezTo>
                    <a:cubicBezTo>
                      <a:pt x="11303" y="6570"/>
                      <a:pt x="10853" y="8248"/>
                      <a:pt x="9882" y="9358"/>
                    </a:cubicBezTo>
                    <a:cubicBezTo>
                      <a:pt x="9078" y="10281"/>
                      <a:pt x="7947" y="10828"/>
                      <a:pt x="6949" y="11267"/>
                    </a:cubicBezTo>
                    <a:lnTo>
                      <a:pt x="6901" y="11283"/>
                    </a:lnTo>
                    <a:cubicBezTo>
                      <a:pt x="6478" y="11476"/>
                      <a:pt x="6032" y="11669"/>
                      <a:pt x="5695" y="12007"/>
                    </a:cubicBezTo>
                    <a:cubicBezTo>
                      <a:pt x="5346" y="12356"/>
                      <a:pt x="5142" y="12833"/>
                      <a:pt x="4965" y="13256"/>
                    </a:cubicBezTo>
                    <a:lnTo>
                      <a:pt x="11" y="24972"/>
                    </a:lnTo>
                    <a:cubicBezTo>
                      <a:pt x="0" y="24988"/>
                      <a:pt x="11" y="25010"/>
                      <a:pt x="27" y="25020"/>
                    </a:cubicBezTo>
                    <a:lnTo>
                      <a:pt x="43" y="25020"/>
                    </a:lnTo>
                    <a:cubicBezTo>
                      <a:pt x="59" y="25020"/>
                      <a:pt x="70" y="25010"/>
                      <a:pt x="75" y="24999"/>
                    </a:cubicBezTo>
                    <a:lnTo>
                      <a:pt x="5030" y="13283"/>
                    </a:lnTo>
                    <a:cubicBezTo>
                      <a:pt x="5201" y="12870"/>
                      <a:pt x="5405" y="12399"/>
                      <a:pt x="5743" y="12055"/>
                    </a:cubicBezTo>
                    <a:cubicBezTo>
                      <a:pt x="6070" y="11734"/>
                      <a:pt x="6510" y="11541"/>
                      <a:pt x="6933" y="11353"/>
                    </a:cubicBezTo>
                    <a:lnTo>
                      <a:pt x="6982" y="11332"/>
                    </a:lnTo>
                    <a:cubicBezTo>
                      <a:pt x="7984" y="10892"/>
                      <a:pt x="9126" y="10340"/>
                      <a:pt x="9936" y="9407"/>
                    </a:cubicBezTo>
                    <a:cubicBezTo>
                      <a:pt x="10917" y="8286"/>
                      <a:pt x="11373" y="6586"/>
                      <a:pt x="11185" y="4752"/>
                    </a:cubicBezTo>
                    <a:cubicBezTo>
                      <a:pt x="11014" y="3101"/>
                      <a:pt x="10402" y="1535"/>
                      <a:pt x="9807" y="23"/>
                    </a:cubicBezTo>
                    <a:cubicBezTo>
                      <a:pt x="9803" y="10"/>
                      <a:pt x="9788" y="0"/>
                      <a:pt x="9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76;p47"/>
              <p:cNvSpPr/>
              <p:nvPr/>
            </p:nvSpPr>
            <p:spPr>
              <a:xfrm>
                <a:off x="7580872" y="2731193"/>
                <a:ext cx="216903" cy="269337"/>
              </a:xfrm>
              <a:custGeom>
                <a:avLst/>
                <a:gdLst/>
                <a:ahLst/>
                <a:cxnLst/>
                <a:rect l="l" t="t" r="r" b="b"/>
                <a:pathLst>
                  <a:path w="3996" h="4962" extrusionOk="0">
                    <a:moveTo>
                      <a:pt x="38" y="0"/>
                    </a:moveTo>
                    <a:cubicBezTo>
                      <a:pt x="17" y="0"/>
                      <a:pt x="1" y="16"/>
                      <a:pt x="6" y="38"/>
                    </a:cubicBezTo>
                    <a:cubicBezTo>
                      <a:pt x="76" y="1164"/>
                      <a:pt x="494" y="2241"/>
                      <a:pt x="1196" y="3121"/>
                    </a:cubicBezTo>
                    <a:cubicBezTo>
                      <a:pt x="1904" y="4000"/>
                      <a:pt x="2859" y="4643"/>
                      <a:pt x="3942" y="4960"/>
                    </a:cubicBezTo>
                    <a:lnTo>
                      <a:pt x="3952" y="4960"/>
                    </a:lnTo>
                    <a:cubicBezTo>
                      <a:pt x="3955" y="4961"/>
                      <a:pt x="3958" y="4961"/>
                      <a:pt x="3961" y="4961"/>
                    </a:cubicBezTo>
                    <a:cubicBezTo>
                      <a:pt x="3974" y="4961"/>
                      <a:pt x="3985" y="4952"/>
                      <a:pt x="3990" y="4938"/>
                    </a:cubicBezTo>
                    <a:cubicBezTo>
                      <a:pt x="3995" y="4917"/>
                      <a:pt x="3985" y="4901"/>
                      <a:pt x="3963" y="4895"/>
                    </a:cubicBezTo>
                    <a:cubicBezTo>
                      <a:pt x="2896" y="4579"/>
                      <a:pt x="1952" y="3946"/>
                      <a:pt x="1250" y="3078"/>
                    </a:cubicBezTo>
                    <a:cubicBezTo>
                      <a:pt x="558" y="2209"/>
                      <a:pt x="151" y="1148"/>
                      <a:pt x="76" y="32"/>
                    </a:cubicBezTo>
                    <a:cubicBezTo>
                      <a:pt x="76" y="16"/>
                      <a:pt x="60"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77;p47"/>
              <p:cNvSpPr/>
              <p:nvPr/>
            </p:nvSpPr>
            <p:spPr>
              <a:xfrm>
                <a:off x="6959205" y="2694228"/>
                <a:ext cx="353091" cy="462248"/>
              </a:xfrm>
              <a:custGeom>
                <a:avLst/>
                <a:gdLst/>
                <a:ahLst/>
                <a:cxnLst/>
                <a:rect l="l" t="t" r="r" b="b"/>
                <a:pathLst>
                  <a:path w="6505" h="8516" extrusionOk="0">
                    <a:moveTo>
                      <a:pt x="220" y="0"/>
                    </a:moveTo>
                    <a:cubicBezTo>
                      <a:pt x="220" y="0"/>
                      <a:pt x="0" y="1308"/>
                      <a:pt x="890" y="2761"/>
                    </a:cubicBezTo>
                    <a:cubicBezTo>
                      <a:pt x="1464" y="3678"/>
                      <a:pt x="2129" y="4536"/>
                      <a:pt x="2869" y="5324"/>
                    </a:cubicBezTo>
                    <a:cubicBezTo>
                      <a:pt x="2869" y="5324"/>
                      <a:pt x="2966" y="6161"/>
                      <a:pt x="3207" y="6729"/>
                    </a:cubicBezTo>
                    <a:cubicBezTo>
                      <a:pt x="3448" y="7292"/>
                      <a:pt x="5019" y="8402"/>
                      <a:pt x="5250" y="8504"/>
                    </a:cubicBezTo>
                    <a:cubicBezTo>
                      <a:pt x="5269" y="8512"/>
                      <a:pt x="5292" y="8516"/>
                      <a:pt x="5319" y="8516"/>
                    </a:cubicBezTo>
                    <a:cubicBezTo>
                      <a:pt x="5607" y="8516"/>
                      <a:pt x="6273" y="8066"/>
                      <a:pt x="6381" y="7855"/>
                    </a:cubicBezTo>
                    <a:cubicBezTo>
                      <a:pt x="6504" y="7630"/>
                      <a:pt x="5732" y="6166"/>
                      <a:pt x="5443" y="5716"/>
                    </a:cubicBezTo>
                    <a:cubicBezTo>
                      <a:pt x="5153" y="5265"/>
                      <a:pt x="4033" y="4542"/>
                      <a:pt x="4033" y="4542"/>
                    </a:cubicBezTo>
                    <a:lnTo>
                      <a:pt x="3185" y="440"/>
                    </a:lnTo>
                    <a:lnTo>
                      <a:pt x="220"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78;p47"/>
              <p:cNvSpPr/>
              <p:nvPr/>
            </p:nvSpPr>
            <p:spPr>
              <a:xfrm>
                <a:off x="7038942" y="2700362"/>
                <a:ext cx="99007" cy="16610"/>
              </a:xfrm>
              <a:custGeom>
                <a:avLst/>
                <a:gdLst/>
                <a:ahLst/>
                <a:cxnLst/>
                <a:rect l="l" t="t" r="r" b="b"/>
                <a:pathLst>
                  <a:path w="1824" h="306" extrusionOk="0">
                    <a:moveTo>
                      <a:pt x="1096" y="1"/>
                    </a:moveTo>
                    <a:cubicBezTo>
                      <a:pt x="517" y="1"/>
                      <a:pt x="35" y="232"/>
                      <a:pt x="27" y="236"/>
                    </a:cubicBezTo>
                    <a:cubicBezTo>
                      <a:pt x="11" y="246"/>
                      <a:pt x="1" y="268"/>
                      <a:pt x="11" y="284"/>
                    </a:cubicBezTo>
                    <a:cubicBezTo>
                      <a:pt x="17" y="295"/>
                      <a:pt x="33" y="305"/>
                      <a:pt x="43" y="305"/>
                    </a:cubicBezTo>
                    <a:cubicBezTo>
                      <a:pt x="49" y="305"/>
                      <a:pt x="54" y="305"/>
                      <a:pt x="60" y="300"/>
                    </a:cubicBezTo>
                    <a:cubicBezTo>
                      <a:pt x="67" y="296"/>
                      <a:pt x="531" y="74"/>
                      <a:pt x="1090" y="74"/>
                    </a:cubicBezTo>
                    <a:cubicBezTo>
                      <a:pt x="1309" y="74"/>
                      <a:pt x="1543" y="108"/>
                      <a:pt x="1770" y="203"/>
                    </a:cubicBezTo>
                    <a:cubicBezTo>
                      <a:pt x="1773" y="204"/>
                      <a:pt x="1776" y="205"/>
                      <a:pt x="1779" y="205"/>
                    </a:cubicBezTo>
                    <a:cubicBezTo>
                      <a:pt x="1793" y="205"/>
                      <a:pt x="1809" y="195"/>
                      <a:pt x="1818" y="182"/>
                    </a:cubicBezTo>
                    <a:cubicBezTo>
                      <a:pt x="1824" y="161"/>
                      <a:pt x="1813" y="139"/>
                      <a:pt x="1797" y="134"/>
                    </a:cubicBezTo>
                    <a:cubicBezTo>
                      <a:pt x="1563" y="36"/>
                      <a:pt x="1322"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79;p47"/>
              <p:cNvSpPr/>
              <p:nvPr/>
            </p:nvSpPr>
            <p:spPr>
              <a:xfrm>
                <a:off x="7087631" y="2460770"/>
                <a:ext cx="820170" cy="723878"/>
              </a:xfrm>
              <a:custGeom>
                <a:avLst/>
                <a:gdLst/>
                <a:ahLst/>
                <a:cxnLst/>
                <a:rect l="l" t="t" r="r" b="b"/>
                <a:pathLst>
                  <a:path w="15110" h="13336" extrusionOk="0">
                    <a:moveTo>
                      <a:pt x="15109" y="1"/>
                    </a:moveTo>
                    <a:lnTo>
                      <a:pt x="11195" y="451"/>
                    </a:lnTo>
                    <a:lnTo>
                      <a:pt x="11313" y="4081"/>
                    </a:lnTo>
                    <a:lnTo>
                      <a:pt x="4519" y="9068"/>
                    </a:lnTo>
                    <a:cubicBezTo>
                      <a:pt x="4197" y="9154"/>
                      <a:pt x="2476" y="9636"/>
                      <a:pt x="1860" y="10199"/>
                    </a:cubicBezTo>
                    <a:cubicBezTo>
                      <a:pt x="1189" y="10816"/>
                      <a:pt x="203" y="12398"/>
                      <a:pt x="85" y="12805"/>
                    </a:cubicBezTo>
                    <a:cubicBezTo>
                      <a:pt x="0" y="13092"/>
                      <a:pt x="867" y="13336"/>
                      <a:pt x="1477" y="13336"/>
                    </a:cubicBezTo>
                    <a:cubicBezTo>
                      <a:pt x="1677" y="13336"/>
                      <a:pt x="1849" y="13310"/>
                      <a:pt x="1951" y="13250"/>
                    </a:cubicBezTo>
                    <a:cubicBezTo>
                      <a:pt x="2358" y="13009"/>
                      <a:pt x="3071" y="12194"/>
                      <a:pt x="3227" y="12044"/>
                    </a:cubicBezTo>
                    <a:cubicBezTo>
                      <a:pt x="3382" y="11894"/>
                      <a:pt x="4433" y="11486"/>
                      <a:pt x="5141" y="10569"/>
                    </a:cubicBezTo>
                    <a:lnTo>
                      <a:pt x="5136" y="10558"/>
                    </a:lnTo>
                    <a:cubicBezTo>
                      <a:pt x="5956" y="10381"/>
                      <a:pt x="11742" y="9089"/>
                      <a:pt x="13795" y="7159"/>
                    </a:cubicBezTo>
                    <a:cubicBezTo>
                      <a:pt x="14712" y="6306"/>
                      <a:pt x="14937" y="5175"/>
                      <a:pt x="14986" y="4548"/>
                    </a:cubicBezTo>
                    <a:cubicBezTo>
                      <a:pt x="15045" y="4146"/>
                      <a:pt x="15072" y="3743"/>
                      <a:pt x="15072" y="3341"/>
                    </a:cubicBezTo>
                    <a:cubicBezTo>
                      <a:pt x="15088" y="853"/>
                      <a:pt x="15109" y="1"/>
                      <a:pt x="15109"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80;p47"/>
              <p:cNvSpPr/>
              <p:nvPr/>
            </p:nvSpPr>
            <p:spPr>
              <a:xfrm>
                <a:off x="7699637" y="2680224"/>
                <a:ext cx="108614" cy="40547"/>
              </a:xfrm>
              <a:custGeom>
                <a:avLst/>
                <a:gdLst/>
                <a:ahLst/>
                <a:cxnLst/>
                <a:rect l="l" t="t" r="r" b="b"/>
                <a:pathLst>
                  <a:path w="2001" h="747" extrusionOk="0">
                    <a:moveTo>
                      <a:pt x="43" y="1"/>
                    </a:moveTo>
                    <a:cubicBezTo>
                      <a:pt x="27" y="1"/>
                      <a:pt x="6" y="17"/>
                      <a:pt x="6" y="33"/>
                    </a:cubicBezTo>
                    <a:cubicBezTo>
                      <a:pt x="0" y="54"/>
                      <a:pt x="16" y="70"/>
                      <a:pt x="38" y="76"/>
                    </a:cubicBezTo>
                    <a:cubicBezTo>
                      <a:pt x="49" y="76"/>
                      <a:pt x="1137" y="221"/>
                      <a:pt x="1941" y="741"/>
                    </a:cubicBezTo>
                    <a:cubicBezTo>
                      <a:pt x="1947" y="746"/>
                      <a:pt x="1952" y="746"/>
                      <a:pt x="1963" y="746"/>
                    </a:cubicBezTo>
                    <a:cubicBezTo>
                      <a:pt x="1973" y="746"/>
                      <a:pt x="1984" y="741"/>
                      <a:pt x="1990" y="730"/>
                    </a:cubicBezTo>
                    <a:cubicBezTo>
                      <a:pt x="2000" y="714"/>
                      <a:pt x="2000" y="692"/>
                      <a:pt x="1979" y="682"/>
                    </a:cubicBezTo>
                    <a:cubicBezTo>
                      <a:pt x="1158" y="145"/>
                      <a:pt x="59"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81;p47"/>
              <p:cNvSpPr/>
              <p:nvPr/>
            </p:nvSpPr>
            <p:spPr>
              <a:xfrm>
                <a:off x="7163786" y="3105615"/>
                <a:ext cx="65570" cy="81094"/>
              </a:xfrm>
              <a:custGeom>
                <a:avLst/>
                <a:gdLst/>
                <a:ahLst/>
                <a:cxnLst/>
                <a:rect l="l" t="t" r="r" b="b"/>
                <a:pathLst>
                  <a:path w="1208" h="1494" extrusionOk="0">
                    <a:moveTo>
                      <a:pt x="1162" y="1"/>
                    </a:moveTo>
                    <a:cubicBezTo>
                      <a:pt x="1153" y="1"/>
                      <a:pt x="1144" y="5"/>
                      <a:pt x="1138" y="14"/>
                    </a:cubicBezTo>
                    <a:lnTo>
                      <a:pt x="12" y="1434"/>
                    </a:lnTo>
                    <a:cubicBezTo>
                      <a:pt x="1" y="1451"/>
                      <a:pt x="1" y="1472"/>
                      <a:pt x="17" y="1488"/>
                    </a:cubicBezTo>
                    <a:cubicBezTo>
                      <a:pt x="28" y="1488"/>
                      <a:pt x="33" y="1493"/>
                      <a:pt x="44" y="1493"/>
                    </a:cubicBezTo>
                    <a:cubicBezTo>
                      <a:pt x="54" y="1493"/>
                      <a:pt x="65" y="1488"/>
                      <a:pt x="71" y="1477"/>
                    </a:cubicBezTo>
                    <a:lnTo>
                      <a:pt x="1191" y="62"/>
                    </a:lnTo>
                    <a:cubicBezTo>
                      <a:pt x="1207" y="46"/>
                      <a:pt x="1202" y="19"/>
                      <a:pt x="1186" y="8"/>
                    </a:cubicBezTo>
                    <a:cubicBezTo>
                      <a:pt x="1179" y="3"/>
                      <a:pt x="1170"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82;p47"/>
              <p:cNvSpPr/>
              <p:nvPr/>
            </p:nvSpPr>
            <p:spPr>
              <a:xfrm>
                <a:off x="7129752" y="3075219"/>
                <a:ext cx="80660" cy="106823"/>
              </a:xfrm>
              <a:custGeom>
                <a:avLst/>
                <a:gdLst/>
                <a:ahLst/>
                <a:cxnLst/>
                <a:rect l="l" t="t" r="r" b="b"/>
                <a:pathLst>
                  <a:path w="1486" h="1968" extrusionOk="0">
                    <a:moveTo>
                      <a:pt x="1442" y="1"/>
                    </a:moveTo>
                    <a:cubicBezTo>
                      <a:pt x="1431" y="1"/>
                      <a:pt x="1420" y="7"/>
                      <a:pt x="1411" y="16"/>
                    </a:cubicBezTo>
                    <a:lnTo>
                      <a:pt x="17" y="1909"/>
                    </a:lnTo>
                    <a:cubicBezTo>
                      <a:pt x="1" y="1925"/>
                      <a:pt x="6" y="1946"/>
                      <a:pt x="22" y="1962"/>
                    </a:cubicBezTo>
                    <a:cubicBezTo>
                      <a:pt x="27" y="1962"/>
                      <a:pt x="38" y="1968"/>
                      <a:pt x="43" y="1968"/>
                    </a:cubicBezTo>
                    <a:cubicBezTo>
                      <a:pt x="54" y="1968"/>
                      <a:pt x="65" y="1962"/>
                      <a:pt x="76" y="1952"/>
                    </a:cubicBezTo>
                    <a:lnTo>
                      <a:pt x="1470" y="59"/>
                    </a:lnTo>
                    <a:cubicBezTo>
                      <a:pt x="1486" y="43"/>
                      <a:pt x="1480" y="21"/>
                      <a:pt x="1464" y="11"/>
                    </a:cubicBezTo>
                    <a:cubicBezTo>
                      <a:pt x="1458" y="4"/>
                      <a:pt x="1450" y="1"/>
                      <a:pt x="1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83;p47"/>
              <p:cNvSpPr/>
              <p:nvPr/>
            </p:nvSpPr>
            <p:spPr>
              <a:xfrm>
                <a:off x="7103861" y="3060346"/>
                <a:ext cx="77729" cy="112957"/>
              </a:xfrm>
              <a:custGeom>
                <a:avLst/>
                <a:gdLst/>
                <a:ahLst/>
                <a:cxnLst/>
                <a:rect l="l" t="t" r="r" b="b"/>
                <a:pathLst>
                  <a:path w="1432" h="2081" extrusionOk="0">
                    <a:moveTo>
                      <a:pt x="1392" y="0"/>
                    </a:moveTo>
                    <a:cubicBezTo>
                      <a:pt x="1381" y="0"/>
                      <a:pt x="1369" y="6"/>
                      <a:pt x="1362" y="16"/>
                    </a:cubicBezTo>
                    <a:lnTo>
                      <a:pt x="16" y="2027"/>
                    </a:lnTo>
                    <a:cubicBezTo>
                      <a:pt x="0" y="2043"/>
                      <a:pt x="6" y="2065"/>
                      <a:pt x="22" y="2075"/>
                    </a:cubicBezTo>
                    <a:cubicBezTo>
                      <a:pt x="27" y="2081"/>
                      <a:pt x="38" y="2081"/>
                      <a:pt x="43" y="2081"/>
                    </a:cubicBezTo>
                    <a:cubicBezTo>
                      <a:pt x="54" y="2081"/>
                      <a:pt x="65" y="2075"/>
                      <a:pt x="75" y="2065"/>
                    </a:cubicBezTo>
                    <a:lnTo>
                      <a:pt x="1421" y="54"/>
                    </a:lnTo>
                    <a:cubicBezTo>
                      <a:pt x="1432" y="38"/>
                      <a:pt x="1427" y="16"/>
                      <a:pt x="1411" y="6"/>
                    </a:cubicBezTo>
                    <a:cubicBezTo>
                      <a:pt x="1405" y="2"/>
                      <a:pt x="1398"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84;p47"/>
              <p:cNvSpPr/>
              <p:nvPr/>
            </p:nvSpPr>
            <p:spPr>
              <a:xfrm>
                <a:off x="6997906" y="2060022"/>
                <a:ext cx="208761" cy="347826"/>
              </a:xfrm>
              <a:custGeom>
                <a:avLst/>
                <a:gdLst/>
                <a:ahLst/>
                <a:cxnLst/>
                <a:rect l="l" t="t" r="r" b="b"/>
                <a:pathLst>
                  <a:path w="3846" h="6408" extrusionOk="0">
                    <a:moveTo>
                      <a:pt x="3845" y="0"/>
                    </a:moveTo>
                    <a:lnTo>
                      <a:pt x="3845" y="0"/>
                    </a:lnTo>
                    <a:cubicBezTo>
                      <a:pt x="3845" y="1"/>
                      <a:pt x="2285" y="397"/>
                      <a:pt x="1239" y="2569"/>
                    </a:cubicBezTo>
                    <a:cubicBezTo>
                      <a:pt x="188" y="4740"/>
                      <a:pt x="1" y="6006"/>
                      <a:pt x="1" y="6006"/>
                    </a:cubicBezTo>
                    <a:lnTo>
                      <a:pt x="3400" y="6408"/>
                    </a:lnTo>
                    <a:lnTo>
                      <a:pt x="38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85;p47"/>
              <p:cNvSpPr/>
              <p:nvPr/>
            </p:nvSpPr>
            <p:spPr>
              <a:xfrm>
                <a:off x="7650731" y="2096715"/>
                <a:ext cx="269283" cy="421158"/>
              </a:xfrm>
              <a:custGeom>
                <a:avLst/>
                <a:gdLst/>
                <a:ahLst/>
                <a:cxnLst/>
                <a:rect l="l" t="t" r="r" b="b"/>
                <a:pathLst>
                  <a:path w="4961" h="7759" extrusionOk="0">
                    <a:moveTo>
                      <a:pt x="1673" y="0"/>
                    </a:moveTo>
                    <a:lnTo>
                      <a:pt x="0" y="7759"/>
                    </a:lnTo>
                    <a:lnTo>
                      <a:pt x="4960" y="7239"/>
                    </a:lnTo>
                    <a:cubicBezTo>
                      <a:pt x="4960" y="7239"/>
                      <a:pt x="4896" y="6322"/>
                      <a:pt x="4596" y="4461"/>
                    </a:cubicBezTo>
                    <a:cubicBezTo>
                      <a:pt x="4151" y="1743"/>
                      <a:pt x="1673" y="0"/>
                      <a:pt x="1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86;p47"/>
              <p:cNvSpPr/>
              <p:nvPr/>
            </p:nvSpPr>
            <p:spPr>
              <a:xfrm>
                <a:off x="7143702" y="2208640"/>
                <a:ext cx="53357" cy="199533"/>
              </a:xfrm>
              <a:custGeom>
                <a:avLst/>
                <a:gdLst/>
                <a:ahLst/>
                <a:cxnLst/>
                <a:rect l="l" t="t" r="r" b="b"/>
                <a:pathLst>
                  <a:path w="983" h="3676" extrusionOk="0">
                    <a:moveTo>
                      <a:pt x="943" y="0"/>
                    </a:moveTo>
                    <a:cubicBezTo>
                      <a:pt x="929" y="0"/>
                      <a:pt x="915" y="6"/>
                      <a:pt x="907" y="19"/>
                    </a:cubicBezTo>
                    <a:cubicBezTo>
                      <a:pt x="902" y="35"/>
                      <a:pt x="1" y="1858"/>
                      <a:pt x="65" y="3638"/>
                    </a:cubicBezTo>
                    <a:cubicBezTo>
                      <a:pt x="65" y="3659"/>
                      <a:pt x="81" y="3675"/>
                      <a:pt x="103" y="3675"/>
                    </a:cubicBezTo>
                    <a:cubicBezTo>
                      <a:pt x="124" y="3675"/>
                      <a:pt x="140" y="3659"/>
                      <a:pt x="140" y="3638"/>
                    </a:cubicBezTo>
                    <a:cubicBezTo>
                      <a:pt x="71" y="1879"/>
                      <a:pt x="966" y="72"/>
                      <a:pt x="971" y="51"/>
                    </a:cubicBezTo>
                    <a:cubicBezTo>
                      <a:pt x="982" y="35"/>
                      <a:pt x="977" y="13"/>
                      <a:pt x="955" y="2"/>
                    </a:cubicBezTo>
                    <a:cubicBezTo>
                      <a:pt x="951" y="1"/>
                      <a:pt x="947" y="0"/>
                      <a:pt x="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87;p47"/>
              <p:cNvSpPr/>
              <p:nvPr/>
            </p:nvSpPr>
            <p:spPr>
              <a:xfrm>
                <a:off x="7156838" y="2241045"/>
                <a:ext cx="5862" cy="63779"/>
              </a:xfrm>
              <a:custGeom>
                <a:avLst/>
                <a:gdLst/>
                <a:ahLst/>
                <a:cxnLst/>
                <a:rect l="l" t="t" r="r" b="b"/>
                <a:pathLst>
                  <a:path w="108" h="1175" extrusionOk="0">
                    <a:moveTo>
                      <a:pt x="38" y="1"/>
                    </a:moveTo>
                    <a:cubicBezTo>
                      <a:pt x="16" y="1"/>
                      <a:pt x="0" y="17"/>
                      <a:pt x="6" y="38"/>
                    </a:cubicBezTo>
                    <a:lnTo>
                      <a:pt x="38" y="1143"/>
                    </a:lnTo>
                    <a:cubicBezTo>
                      <a:pt x="38" y="1159"/>
                      <a:pt x="54" y="1175"/>
                      <a:pt x="75" y="1175"/>
                    </a:cubicBezTo>
                    <a:cubicBezTo>
                      <a:pt x="91" y="1175"/>
                      <a:pt x="107" y="1159"/>
                      <a:pt x="107" y="1137"/>
                    </a:cubicBezTo>
                    <a:lnTo>
                      <a:pt x="75" y="38"/>
                    </a:lnTo>
                    <a:cubicBezTo>
                      <a:pt x="75" y="17"/>
                      <a:pt x="59"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88;p47"/>
              <p:cNvSpPr/>
              <p:nvPr/>
            </p:nvSpPr>
            <p:spPr>
              <a:xfrm>
                <a:off x="7681019" y="2279421"/>
                <a:ext cx="18944" cy="237909"/>
              </a:xfrm>
              <a:custGeom>
                <a:avLst/>
                <a:gdLst/>
                <a:ahLst/>
                <a:cxnLst/>
                <a:rect l="l" t="t" r="r" b="b"/>
                <a:pathLst>
                  <a:path w="349" h="4383" extrusionOk="0">
                    <a:moveTo>
                      <a:pt x="40" y="0"/>
                    </a:moveTo>
                    <a:cubicBezTo>
                      <a:pt x="38" y="0"/>
                      <a:pt x="35" y="1"/>
                      <a:pt x="32" y="1"/>
                    </a:cubicBezTo>
                    <a:cubicBezTo>
                      <a:pt x="11" y="1"/>
                      <a:pt x="0" y="17"/>
                      <a:pt x="0" y="39"/>
                    </a:cubicBezTo>
                    <a:lnTo>
                      <a:pt x="274" y="4345"/>
                    </a:lnTo>
                    <a:cubicBezTo>
                      <a:pt x="274" y="4366"/>
                      <a:pt x="290" y="4382"/>
                      <a:pt x="311" y="4382"/>
                    </a:cubicBezTo>
                    <a:cubicBezTo>
                      <a:pt x="333" y="4382"/>
                      <a:pt x="349" y="4361"/>
                      <a:pt x="349" y="4345"/>
                    </a:cubicBezTo>
                    <a:lnTo>
                      <a:pt x="75" y="34"/>
                    </a:lnTo>
                    <a:cubicBezTo>
                      <a:pt x="71" y="15"/>
                      <a:pt x="5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89;p47"/>
              <p:cNvSpPr/>
              <p:nvPr/>
            </p:nvSpPr>
            <p:spPr>
              <a:xfrm>
                <a:off x="7665006" y="2288975"/>
                <a:ext cx="24209" cy="67687"/>
              </a:xfrm>
              <a:custGeom>
                <a:avLst/>
                <a:gdLst/>
                <a:ahLst/>
                <a:cxnLst/>
                <a:rect l="l" t="t" r="r" b="b"/>
                <a:pathLst>
                  <a:path w="446" h="1247" extrusionOk="0">
                    <a:moveTo>
                      <a:pt x="38" y="1"/>
                    </a:moveTo>
                    <a:cubicBezTo>
                      <a:pt x="34" y="1"/>
                      <a:pt x="31" y="1"/>
                      <a:pt x="27" y="2"/>
                    </a:cubicBezTo>
                    <a:cubicBezTo>
                      <a:pt x="11" y="8"/>
                      <a:pt x="0" y="29"/>
                      <a:pt x="6" y="51"/>
                    </a:cubicBezTo>
                    <a:lnTo>
                      <a:pt x="370" y="1219"/>
                    </a:lnTo>
                    <a:cubicBezTo>
                      <a:pt x="376" y="1236"/>
                      <a:pt x="386" y="1246"/>
                      <a:pt x="402" y="1246"/>
                    </a:cubicBezTo>
                    <a:lnTo>
                      <a:pt x="413" y="1246"/>
                    </a:lnTo>
                    <a:cubicBezTo>
                      <a:pt x="435" y="1241"/>
                      <a:pt x="445" y="1219"/>
                      <a:pt x="440" y="1198"/>
                    </a:cubicBezTo>
                    <a:lnTo>
                      <a:pt x="75" y="29"/>
                    </a:lnTo>
                    <a:cubicBezTo>
                      <a:pt x="71" y="11"/>
                      <a:pt x="55"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90;p47"/>
              <p:cNvSpPr/>
              <p:nvPr/>
            </p:nvSpPr>
            <p:spPr>
              <a:xfrm>
                <a:off x="7348934" y="1807078"/>
                <a:ext cx="183412" cy="273571"/>
              </a:xfrm>
              <a:custGeom>
                <a:avLst/>
                <a:gdLst/>
                <a:ahLst/>
                <a:cxnLst/>
                <a:rect l="l" t="t" r="r" b="b"/>
                <a:pathLst>
                  <a:path w="3379" h="5040" extrusionOk="0">
                    <a:moveTo>
                      <a:pt x="3351" y="1"/>
                    </a:moveTo>
                    <a:lnTo>
                      <a:pt x="2799" y="387"/>
                    </a:lnTo>
                    <a:lnTo>
                      <a:pt x="252" y="2199"/>
                    </a:lnTo>
                    <a:lnTo>
                      <a:pt x="150" y="2982"/>
                    </a:lnTo>
                    <a:lnTo>
                      <a:pt x="0" y="4114"/>
                    </a:lnTo>
                    <a:cubicBezTo>
                      <a:pt x="0" y="4114"/>
                      <a:pt x="282" y="5039"/>
                      <a:pt x="1263" y="5039"/>
                    </a:cubicBezTo>
                    <a:cubicBezTo>
                      <a:pt x="1415" y="5039"/>
                      <a:pt x="1583" y="5017"/>
                      <a:pt x="1770" y="4966"/>
                    </a:cubicBezTo>
                    <a:cubicBezTo>
                      <a:pt x="3164" y="4585"/>
                      <a:pt x="3378" y="4033"/>
                      <a:pt x="3378" y="4033"/>
                    </a:cubicBezTo>
                    <a:lnTo>
                      <a:pt x="3351"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91;p47"/>
              <p:cNvSpPr/>
              <p:nvPr/>
            </p:nvSpPr>
            <p:spPr>
              <a:xfrm>
                <a:off x="7357076" y="1998034"/>
                <a:ext cx="7328" cy="326"/>
              </a:xfrm>
              <a:custGeom>
                <a:avLst/>
                <a:gdLst/>
                <a:ahLst/>
                <a:cxnLst/>
                <a:rect l="l" t="t" r="r" b="b"/>
                <a:pathLst>
                  <a:path w="135" h="6" extrusionOk="0">
                    <a:moveTo>
                      <a:pt x="0" y="0"/>
                    </a:moveTo>
                    <a:lnTo>
                      <a:pt x="0" y="6"/>
                    </a:lnTo>
                    <a:lnTo>
                      <a:pt x="134" y="6"/>
                    </a:lnTo>
                    <a:lnTo>
                      <a:pt x="0" y="0"/>
                    </a:lnTo>
                    <a:close/>
                  </a:path>
                </a:pathLst>
              </a:custGeom>
              <a:solidFill>
                <a:srgbClr val="D18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92;p47"/>
              <p:cNvSpPr/>
              <p:nvPr/>
            </p:nvSpPr>
            <p:spPr>
              <a:xfrm>
                <a:off x="7357076" y="1808869"/>
                <a:ext cx="173479" cy="129838"/>
              </a:xfrm>
              <a:custGeom>
                <a:avLst/>
                <a:gdLst/>
                <a:ahLst/>
                <a:cxnLst/>
                <a:rect l="l" t="t" r="r" b="b"/>
                <a:pathLst>
                  <a:path w="3196" h="2392" extrusionOk="0">
                    <a:moveTo>
                      <a:pt x="0" y="0"/>
                    </a:moveTo>
                    <a:lnTo>
                      <a:pt x="0" y="2306"/>
                    </a:lnTo>
                    <a:lnTo>
                      <a:pt x="3196" y="2392"/>
                    </a:lnTo>
                    <a:lnTo>
                      <a:pt x="3196" y="0"/>
                    </a:lnTo>
                    <a:close/>
                  </a:path>
                </a:pathLst>
              </a:custGeom>
              <a:solidFill>
                <a:srgbClr val="B5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93;p47"/>
              <p:cNvSpPr/>
              <p:nvPr/>
            </p:nvSpPr>
            <p:spPr>
              <a:xfrm flipH="1">
                <a:off x="6320744" y="1328575"/>
                <a:ext cx="706853" cy="679351"/>
              </a:xfrm>
              <a:custGeom>
                <a:avLst/>
                <a:gdLst/>
                <a:ahLst/>
                <a:cxnLst/>
                <a:rect l="l" t="t" r="r" b="b"/>
                <a:pathLst>
                  <a:path w="10451" h="10044" extrusionOk="0">
                    <a:moveTo>
                      <a:pt x="1298" y="1"/>
                    </a:moveTo>
                    <a:cubicBezTo>
                      <a:pt x="649" y="1"/>
                      <a:pt x="118" y="531"/>
                      <a:pt x="118" y="1180"/>
                    </a:cubicBezTo>
                    <a:lnTo>
                      <a:pt x="118" y="5523"/>
                    </a:lnTo>
                    <a:cubicBezTo>
                      <a:pt x="118" y="6172"/>
                      <a:pt x="649" y="6698"/>
                      <a:pt x="1298" y="6698"/>
                    </a:cubicBezTo>
                    <a:lnTo>
                      <a:pt x="1641" y="6698"/>
                    </a:lnTo>
                    <a:lnTo>
                      <a:pt x="0" y="10043"/>
                    </a:lnTo>
                    <a:lnTo>
                      <a:pt x="4333" y="6698"/>
                    </a:lnTo>
                    <a:lnTo>
                      <a:pt x="9276" y="6698"/>
                    </a:lnTo>
                    <a:cubicBezTo>
                      <a:pt x="9925" y="6698"/>
                      <a:pt x="10451" y="6172"/>
                      <a:pt x="10451" y="5523"/>
                    </a:cubicBezTo>
                    <a:lnTo>
                      <a:pt x="10451" y="1180"/>
                    </a:lnTo>
                    <a:cubicBezTo>
                      <a:pt x="10451" y="531"/>
                      <a:pt x="9925" y="1"/>
                      <a:pt x="9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94;p47"/>
              <p:cNvSpPr/>
              <p:nvPr/>
            </p:nvSpPr>
            <p:spPr>
              <a:xfrm>
                <a:off x="7823761" y="3255319"/>
                <a:ext cx="143571" cy="679368"/>
              </a:xfrm>
              <a:custGeom>
                <a:avLst/>
                <a:gdLst/>
                <a:ahLst/>
                <a:cxnLst/>
                <a:rect l="l" t="t" r="r" b="b"/>
                <a:pathLst>
                  <a:path w="2645" h="12516" extrusionOk="0">
                    <a:moveTo>
                      <a:pt x="92" y="0"/>
                    </a:moveTo>
                    <a:cubicBezTo>
                      <a:pt x="88" y="0"/>
                      <a:pt x="85" y="0"/>
                      <a:pt x="81" y="1"/>
                    </a:cubicBezTo>
                    <a:cubicBezTo>
                      <a:pt x="33" y="12"/>
                      <a:pt x="1" y="60"/>
                      <a:pt x="11" y="108"/>
                    </a:cubicBezTo>
                    <a:lnTo>
                      <a:pt x="2456" y="12440"/>
                    </a:lnTo>
                    <a:cubicBezTo>
                      <a:pt x="2467" y="12483"/>
                      <a:pt x="2505" y="12516"/>
                      <a:pt x="2547" y="12516"/>
                    </a:cubicBezTo>
                    <a:lnTo>
                      <a:pt x="2564" y="12516"/>
                    </a:lnTo>
                    <a:cubicBezTo>
                      <a:pt x="2612" y="12505"/>
                      <a:pt x="2644" y="12457"/>
                      <a:pt x="2639" y="12408"/>
                    </a:cubicBezTo>
                    <a:lnTo>
                      <a:pt x="188" y="76"/>
                    </a:lnTo>
                    <a:cubicBezTo>
                      <a:pt x="178" y="31"/>
                      <a:pt x="136"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5;p47"/>
              <p:cNvSpPr/>
              <p:nvPr/>
            </p:nvSpPr>
            <p:spPr>
              <a:xfrm>
                <a:off x="7355241" y="1837166"/>
                <a:ext cx="163686" cy="178196"/>
              </a:xfrm>
              <a:custGeom>
                <a:avLst/>
                <a:gdLst/>
                <a:ahLst/>
                <a:cxnLst/>
                <a:rect l="l" t="t" r="r" b="b"/>
                <a:pathLst>
                  <a:path w="3202" h="3486" extrusionOk="0">
                    <a:moveTo>
                      <a:pt x="3202" y="1"/>
                    </a:moveTo>
                    <a:cubicBezTo>
                      <a:pt x="3169" y="1035"/>
                      <a:pt x="2767" y="2022"/>
                      <a:pt x="2065" y="2783"/>
                    </a:cubicBezTo>
                    <a:cubicBezTo>
                      <a:pt x="1850" y="3025"/>
                      <a:pt x="1593" y="3234"/>
                      <a:pt x="1298" y="3352"/>
                    </a:cubicBezTo>
                    <a:cubicBezTo>
                      <a:pt x="998" y="3470"/>
                      <a:pt x="644" y="3486"/>
                      <a:pt x="360" y="3336"/>
                    </a:cubicBezTo>
                    <a:cubicBezTo>
                      <a:pt x="204" y="3244"/>
                      <a:pt x="81" y="3105"/>
                      <a:pt x="0" y="2944"/>
                    </a:cubicBezTo>
                    <a:lnTo>
                      <a:pt x="102" y="2161"/>
                    </a:lnTo>
                    <a:lnTo>
                      <a:pt x="2649" y="354"/>
                    </a:lnTo>
                    <a:cubicBezTo>
                      <a:pt x="2832" y="236"/>
                      <a:pt x="3014" y="118"/>
                      <a:pt x="3202" y="1"/>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96;p47"/>
              <p:cNvSpPr/>
              <p:nvPr/>
            </p:nvSpPr>
            <p:spPr>
              <a:xfrm>
                <a:off x="7231907" y="1540021"/>
                <a:ext cx="316995" cy="410357"/>
              </a:xfrm>
              <a:custGeom>
                <a:avLst/>
                <a:gdLst/>
                <a:ahLst/>
                <a:cxnLst/>
                <a:rect l="l" t="t" r="r" b="b"/>
                <a:pathLst>
                  <a:path w="5840" h="7560" extrusionOk="0">
                    <a:moveTo>
                      <a:pt x="2868" y="0"/>
                    </a:moveTo>
                    <a:cubicBezTo>
                      <a:pt x="2665" y="0"/>
                      <a:pt x="2460" y="23"/>
                      <a:pt x="2258" y="68"/>
                    </a:cubicBezTo>
                    <a:cubicBezTo>
                      <a:pt x="2054" y="111"/>
                      <a:pt x="1861" y="186"/>
                      <a:pt x="1679" y="278"/>
                    </a:cubicBezTo>
                    <a:cubicBezTo>
                      <a:pt x="703" y="782"/>
                      <a:pt x="172" y="1833"/>
                      <a:pt x="38" y="2921"/>
                    </a:cubicBezTo>
                    <a:cubicBezTo>
                      <a:pt x="17" y="3093"/>
                      <a:pt x="6" y="3264"/>
                      <a:pt x="6" y="3436"/>
                    </a:cubicBezTo>
                    <a:cubicBezTo>
                      <a:pt x="1" y="3672"/>
                      <a:pt x="6" y="3918"/>
                      <a:pt x="27" y="4165"/>
                    </a:cubicBezTo>
                    <a:cubicBezTo>
                      <a:pt x="43" y="4379"/>
                      <a:pt x="70" y="4589"/>
                      <a:pt x="108" y="4798"/>
                    </a:cubicBezTo>
                    <a:cubicBezTo>
                      <a:pt x="215" y="5382"/>
                      <a:pt x="403" y="5950"/>
                      <a:pt x="714" y="6412"/>
                    </a:cubicBezTo>
                    <a:cubicBezTo>
                      <a:pt x="810" y="6562"/>
                      <a:pt x="928" y="6701"/>
                      <a:pt x="1057" y="6830"/>
                    </a:cubicBezTo>
                    <a:cubicBezTo>
                      <a:pt x="1459" y="7221"/>
                      <a:pt x="1974" y="7554"/>
                      <a:pt x="2698" y="7559"/>
                    </a:cubicBezTo>
                    <a:cubicBezTo>
                      <a:pt x="2704" y="7559"/>
                      <a:pt x="2711" y="7559"/>
                      <a:pt x="2717" y="7559"/>
                    </a:cubicBezTo>
                    <a:cubicBezTo>
                      <a:pt x="3412" y="7559"/>
                      <a:pt x="4075" y="7276"/>
                      <a:pt x="4558" y="6771"/>
                    </a:cubicBezTo>
                    <a:cubicBezTo>
                      <a:pt x="4687" y="6642"/>
                      <a:pt x="4800" y="6497"/>
                      <a:pt x="4896" y="6342"/>
                    </a:cubicBezTo>
                    <a:cubicBezTo>
                      <a:pt x="5148" y="5918"/>
                      <a:pt x="5357" y="5468"/>
                      <a:pt x="5507" y="4996"/>
                    </a:cubicBezTo>
                    <a:cubicBezTo>
                      <a:pt x="5647" y="4572"/>
                      <a:pt x="5733" y="4138"/>
                      <a:pt x="5765" y="3698"/>
                    </a:cubicBezTo>
                    <a:cubicBezTo>
                      <a:pt x="5840" y="2583"/>
                      <a:pt x="5550" y="1473"/>
                      <a:pt x="4724" y="717"/>
                    </a:cubicBezTo>
                    <a:cubicBezTo>
                      <a:pt x="4208" y="251"/>
                      <a:pt x="3546" y="0"/>
                      <a:pt x="2868"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97;p47"/>
              <p:cNvSpPr/>
              <p:nvPr/>
            </p:nvSpPr>
            <p:spPr>
              <a:xfrm>
                <a:off x="7295089" y="1719524"/>
                <a:ext cx="30017" cy="113065"/>
              </a:xfrm>
              <a:custGeom>
                <a:avLst/>
                <a:gdLst/>
                <a:ahLst/>
                <a:cxnLst/>
                <a:rect l="l" t="t" r="r" b="b"/>
                <a:pathLst>
                  <a:path w="553" h="2083" extrusionOk="0">
                    <a:moveTo>
                      <a:pt x="241" y="0"/>
                    </a:moveTo>
                    <a:cubicBezTo>
                      <a:pt x="236" y="5"/>
                      <a:pt x="231" y="11"/>
                      <a:pt x="236" y="21"/>
                    </a:cubicBezTo>
                    <a:cubicBezTo>
                      <a:pt x="316" y="198"/>
                      <a:pt x="375" y="391"/>
                      <a:pt x="413" y="590"/>
                    </a:cubicBezTo>
                    <a:cubicBezTo>
                      <a:pt x="434" y="783"/>
                      <a:pt x="386" y="981"/>
                      <a:pt x="279" y="1147"/>
                    </a:cubicBezTo>
                    <a:cubicBezTo>
                      <a:pt x="231" y="1223"/>
                      <a:pt x="156" y="1292"/>
                      <a:pt x="97" y="1383"/>
                    </a:cubicBezTo>
                    <a:cubicBezTo>
                      <a:pt x="27" y="1475"/>
                      <a:pt x="0" y="1593"/>
                      <a:pt x="32" y="1705"/>
                    </a:cubicBezTo>
                    <a:cubicBezTo>
                      <a:pt x="64" y="1812"/>
                      <a:pt x="140" y="1898"/>
                      <a:pt x="231" y="1957"/>
                    </a:cubicBezTo>
                    <a:cubicBezTo>
                      <a:pt x="322" y="2016"/>
                      <a:pt x="418" y="2059"/>
                      <a:pt x="520" y="2080"/>
                    </a:cubicBezTo>
                    <a:cubicBezTo>
                      <a:pt x="523" y="2082"/>
                      <a:pt x="526" y="2083"/>
                      <a:pt x="529" y="2083"/>
                    </a:cubicBezTo>
                    <a:cubicBezTo>
                      <a:pt x="536" y="2083"/>
                      <a:pt x="543" y="2078"/>
                      <a:pt x="547" y="2070"/>
                    </a:cubicBezTo>
                    <a:cubicBezTo>
                      <a:pt x="552" y="2054"/>
                      <a:pt x="547" y="2038"/>
                      <a:pt x="536" y="2032"/>
                    </a:cubicBezTo>
                    <a:cubicBezTo>
                      <a:pt x="359" y="1963"/>
                      <a:pt x="172" y="1850"/>
                      <a:pt x="118" y="1684"/>
                    </a:cubicBezTo>
                    <a:cubicBezTo>
                      <a:pt x="102" y="1593"/>
                      <a:pt x="118" y="1507"/>
                      <a:pt x="172" y="1432"/>
                    </a:cubicBezTo>
                    <a:cubicBezTo>
                      <a:pt x="220" y="1357"/>
                      <a:pt x="290" y="1282"/>
                      <a:pt x="343" y="1185"/>
                    </a:cubicBezTo>
                    <a:cubicBezTo>
                      <a:pt x="440" y="1003"/>
                      <a:pt x="477" y="788"/>
                      <a:pt x="445" y="584"/>
                    </a:cubicBezTo>
                    <a:cubicBezTo>
                      <a:pt x="413" y="381"/>
                      <a:pt x="327" y="193"/>
                      <a:pt x="257" y="11"/>
                    </a:cubicBezTo>
                    <a:cubicBezTo>
                      <a:pt x="257" y="0"/>
                      <a:pt x="247" y="0"/>
                      <a:pt x="241"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8;p47"/>
              <p:cNvSpPr/>
              <p:nvPr/>
            </p:nvSpPr>
            <p:spPr>
              <a:xfrm>
                <a:off x="7341335" y="1809792"/>
                <a:ext cx="21332" cy="23829"/>
              </a:xfrm>
              <a:custGeom>
                <a:avLst/>
                <a:gdLst/>
                <a:ahLst/>
                <a:cxnLst/>
                <a:rect l="l" t="t" r="r" b="b"/>
                <a:pathLst>
                  <a:path w="393" h="439" extrusionOk="0">
                    <a:moveTo>
                      <a:pt x="247" y="1"/>
                    </a:moveTo>
                    <a:cubicBezTo>
                      <a:pt x="243" y="1"/>
                      <a:pt x="239" y="2"/>
                      <a:pt x="237" y="5"/>
                    </a:cubicBezTo>
                    <a:cubicBezTo>
                      <a:pt x="226" y="15"/>
                      <a:pt x="226" y="26"/>
                      <a:pt x="237" y="31"/>
                    </a:cubicBezTo>
                    <a:cubicBezTo>
                      <a:pt x="274" y="69"/>
                      <a:pt x="306" y="112"/>
                      <a:pt x="328" y="160"/>
                    </a:cubicBezTo>
                    <a:cubicBezTo>
                      <a:pt x="349" y="203"/>
                      <a:pt x="344" y="257"/>
                      <a:pt x="322" y="300"/>
                    </a:cubicBezTo>
                    <a:cubicBezTo>
                      <a:pt x="306" y="323"/>
                      <a:pt x="279" y="334"/>
                      <a:pt x="253" y="334"/>
                    </a:cubicBezTo>
                    <a:cubicBezTo>
                      <a:pt x="236" y="334"/>
                      <a:pt x="219" y="329"/>
                      <a:pt x="204" y="321"/>
                    </a:cubicBezTo>
                    <a:cubicBezTo>
                      <a:pt x="156" y="300"/>
                      <a:pt x="108" y="267"/>
                      <a:pt x="65" y="241"/>
                    </a:cubicBezTo>
                    <a:cubicBezTo>
                      <a:pt x="60" y="235"/>
                      <a:pt x="54" y="235"/>
                      <a:pt x="49" y="235"/>
                    </a:cubicBezTo>
                    <a:cubicBezTo>
                      <a:pt x="33" y="235"/>
                      <a:pt x="17" y="246"/>
                      <a:pt x="17" y="262"/>
                    </a:cubicBezTo>
                    <a:lnTo>
                      <a:pt x="1" y="401"/>
                    </a:lnTo>
                    <a:cubicBezTo>
                      <a:pt x="1" y="423"/>
                      <a:pt x="17" y="439"/>
                      <a:pt x="38" y="439"/>
                    </a:cubicBezTo>
                    <a:cubicBezTo>
                      <a:pt x="54" y="439"/>
                      <a:pt x="70" y="428"/>
                      <a:pt x="76" y="407"/>
                    </a:cubicBezTo>
                    <a:lnTo>
                      <a:pt x="79" y="323"/>
                    </a:lnTo>
                    <a:lnTo>
                      <a:pt x="79" y="323"/>
                    </a:lnTo>
                    <a:cubicBezTo>
                      <a:pt x="112" y="343"/>
                      <a:pt x="146" y="360"/>
                      <a:pt x="183" y="375"/>
                    </a:cubicBezTo>
                    <a:cubicBezTo>
                      <a:pt x="202" y="382"/>
                      <a:pt x="221" y="386"/>
                      <a:pt x="241" y="386"/>
                    </a:cubicBezTo>
                    <a:cubicBezTo>
                      <a:pt x="288" y="386"/>
                      <a:pt x="335" y="364"/>
                      <a:pt x="365" y="326"/>
                    </a:cubicBezTo>
                    <a:cubicBezTo>
                      <a:pt x="392" y="267"/>
                      <a:pt x="392" y="198"/>
                      <a:pt x="365" y="139"/>
                    </a:cubicBezTo>
                    <a:cubicBezTo>
                      <a:pt x="338" y="90"/>
                      <a:pt x="301" y="42"/>
                      <a:pt x="258" y="5"/>
                    </a:cubicBezTo>
                    <a:cubicBezTo>
                      <a:pt x="255" y="2"/>
                      <a:pt x="251" y="1"/>
                      <a:pt x="247"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99;p47"/>
              <p:cNvSpPr/>
              <p:nvPr/>
            </p:nvSpPr>
            <p:spPr>
              <a:xfrm>
                <a:off x="7358813" y="1758172"/>
                <a:ext cx="25946" cy="24860"/>
              </a:xfrm>
              <a:custGeom>
                <a:avLst/>
                <a:gdLst/>
                <a:ahLst/>
                <a:cxnLst/>
                <a:rect l="l" t="t" r="r" b="b"/>
                <a:pathLst>
                  <a:path w="478" h="458" extrusionOk="0">
                    <a:moveTo>
                      <a:pt x="241" y="0"/>
                    </a:moveTo>
                    <a:cubicBezTo>
                      <a:pt x="234" y="0"/>
                      <a:pt x="227" y="1"/>
                      <a:pt x="220" y="1"/>
                    </a:cubicBezTo>
                    <a:cubicBezTo>
                      <a:pt x="97" y="12"/>
                      <a:pt x="0" y="125"/>
                      <a:pt x="11" y="248"/>
                    </a:cubicBezTo>
                    <a:cubicBezTo>
                      <a:pt x="21" y="370"/>
                      <a:pt x="123" y="458"/>
                      <a:pt x="243" y="458"/>
                    </a:cubicBezTo>
                    <a:cubicBezTo>
                      <a:pt x="249" y="458"/>
                      <a:pt x="256" y="458"/>
                      <a:pt x="263" y="457"/>
                    </a:cubicBezTo>
                    <a:cubicBezTo>
                      <a:pt x="386" y="446"/>
                      <a:pt x="478" y="334"/>
                      <a:pt x="467" y="210"/>
                    </a:cubicBezTo>
                    <a:cubicBezTo>
                      <a:pt x="457" y="89"/>
                      <a:pt x="360" y="0"/>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00;p47"/>
              <p:cNvSpPr/>
              <p:nvPr/>
            </p:nvSpPr>
            <p:spPr>
              <a:xfrm>
                <a:off x="7265669" y="1742756"/>
                <a:ext cx="25674" cy="24860"/>
              </a:xfrm>
              <a:custGeom>
                <a:avLst/>
                <a:gdLst/>
                <a:ahLst/>
                <a:cxnLst/>
                <a:rect l="l" t="t" r="r" b="b"/>
                <a:pathLst>
                  <a:path w="473" h="458" extrusionOk="0">
                    <a:moveTo>
                      <a:pt x="236" y="0"/>
                    </a:moveTo>
                    <a:cubicBezTo>
                      <a:pt x="229" y="0"/>
                      <a:pt x="222" y="0"/>
                      <a:pt x="215" y="1"/>
                    </a:cubicBezTo>
                    <a:cubicBezTo>
                      <a:pt x="92" y="12"/>
                      <a:pt x="1" y="119"/>
                      <a:pt x="11" y="248"/>
                    </a:cubicBezTo>
                    <a:cubicBezTo>
                      <a:pt x="21" y="365"/>
                      <a:pt x="119" y="458"/>
                      <a:pt x="238" y="458"/>
                    </a:cubicBezTo>
                    <a:cubicBezTo>
                      <a:pt x="245" y="458"/>
                      <a:pt x="251" y="457"/>
                      <a:pt x="258" y="457"/>
                    </a:cubicBezTo>
                    <a:cubicBezTo>
                      <a:pt x="381" y="441"/>
                      <a:pt x="472" y="333"/>
                      <a:pt x="462" y="210"/>
                    </a:cubicBezTo>
                    <a:cubicBezTo>
                      <a:pt x="452" y="88"/>
                      <a:pt x="355"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01;p47"/>
              <p:cNvSpPr/>
              <p:nvPr/>
            </p:nvSpPr>
            <p:spPr>
              <a:xfrm>
                <a:off x="7313381" y="1847191"/>
                <a:ext cx="81257" cy="16990"/>
              </a:xfrm>
              <a:custGeom>
                <a:avLst/>
                <a:gdLst/>
                <a:ahLst/>
                <a:cxnLst/>
                <a:rect l="l" t="t" r="r" b="b"/>
                <a:pathLst>
                  <a:path w="1497" h="313" extrusionOk="0">
                    <a:moveTo>
                      <a:pt x="1456" y="0"/>
                    </a:moveTo>
                    <a:cubicBezTo>
                      <a:pt x="1448" y="0"/>
                      <a:pt x="1439" y="3"/>
                      <a:pt x="1433" y="7"/>
                    </a:cubicBezTo>
                    <a:cubicBezTo>
                      <a:pt x="1177" y="188"/>
                      <a:pt x="860" y="236"/>
                      <a:pt x="595" y="236"/>
                    </a:cubicBezTo>
                    <a:cubicBezTo>
                      <a:pt x="293" y="236"/>
                      <a:pt x="57" y="174"/>
                      <a:pt x="55" y="174"/>
                    </a:cubicBezTo>
                    <a:cubicBezTo>
                      <a:pt x="51" y="173"/>
                      <a:pt x="47" y="172"/>
                      <a:pt x="44" y="172"/>
                    </a:cubicBezTo>
                    <a:cubicBezTo>
                      <a:pt x="28" y="172"/>
                      <a:pt x="15" y="183"/>
                      <a:pt x="6" y="200"/>
                    </a:cubicBezTo>
                    <a:cubicBezTo>
                      <a:pt x="1" y="216"/>
                      <a:pt x="17" y="238"/>
                      <a:pt x="33" y="243"/>
                    </a:cubicBezTo>
                    <a:cubicBezTo>
                      <a:pt x="221" y="286"/>
                      <a:pt x="408" y="313"/>
                      <a:pt x="596" y="313"/>
                    </a:cubicBezTo>
                    <a:cubicBezTo>
                      <a:pt x="870" y="313"/>
                      <a:pt x="1202" y="259"/>
                      <a:pt x="1475" y="66"/>
                    </a:cubicBezTo>
                    <a:cubicBezTo>
                      <a:pt x="1492" y="56"/>
                      <a:pt x="1497" y="34"/>
                      <a:pt x="1486" y="18"/>
                    </a:cubicBezTo>
                    <a:cubicBezTo>
                      <a:pt x="1480" y="5"/>
                      <a:pt x="1468" y="0"/>
                      <a:pt x="1456"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02;p47"/>
              <p:cNvSpPr/>
              <p:nvPr/>
            </p:nvSpPr>
            <p:spPr>
              <a:xfrm>
                <a:off x="7339598" y="1875470"/>
                <a:ext cx="40221" cy="9716"/>
              </a:xfrm>
              <a:custGeom>
                <a:avLst/>
                <a:gdLst/>
                <a:ahLst/>
                <a:cxnLst/>
                <a:rect l="l" t="t" r="r" b="b"/>
                <a:pathLst>
                  <a:path w="741" h="179" extrusionOk="0">
                    <a:moveTo>
                      <a:pt x="715" y="1"/>
                    </a:moveTo>
                    <a:cubicBezTo>
                      <a:pt x="711" y="1"/>
                      <a:pt x="707" y="2"/>
                      <a:pt x="703" y="6"/>
                    </a:cubicBezTo>
                    <a:cubicBezTo>
                      <a:pt x="560" y="110"/>
                      <a:pt x="386" y="135"/>
                      <a:pt x="251" y="135"/>
                    </a:cubicBezTo>
                    <a:cubicBezTo>
                      <a:pt x="126" y="135"/>
                      <a:pt x="35" y="114"/>
                      <a:pt x="33" y="114"/>
                    </a:cubicBezTo>
                    <a:cubicBezTo>
                      <a:pt x="29" y="112"/>
                      <a:pt x="25" y="112"/>
                      <a:pt x="22" y="112"/>
                    </a:cubicBezTo>
                    <a:cubicBezTo>
                      <a:pt x="12" y="112"/>
                      <a:pt x="6" y="118"/>
                      <a:pt x="6" y="130"/>
                    </a:cubicBezTo>
                    <a:cubicBezTo>
                      <a:pt x="1" y="140"/>
                      <a:pt x="6" y="151"/>
                      <a:pt x="22" y="157"/>
                    </a:cubicBezTo>
                    <a:cubicBezTo>
                      <a:pt x="97" y="173"/>
                      <a:pt x="172" y="178"/>
                      <a:pt x="253" y="178"/>
                    </a:cubicBezTo>
                    <a:cubicBezTo>
                      <a:pt x="261" y="178"/>
                      <a:pt x="270" y="178"/>
                      <a:pt x="278" y="178"/>
                    </a:cubicBezTo>
                    <a:cubicBezTo>
                      <a:pt x="441" y="178"/>
                      <a:pt x="597" y="131"/>
                      <a:pt x="730" y="44"/>
                    </a:cubicBezTo>
                    <a:cubicBezTo>
                      <a:pt x="740" y="33"/>
                      <a:pt x="740" y="22"/>
                      <a:pt x="735" y="12"/>
                    </a:cubicBezTo>
                    <a:cubicBezTo>
                      <a:pt x="728" y="5"/>
                      <a:pt x="722" y="1"/>
                      <a:pt x="715"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03;p47"/>
              <p:cNvSpPr/>
              <p:nvPr/>
            </p:nvSpPr>
            <p:spPr>
              <a:xfrm>
                <a:off x="7353440" y="1700092"/>
                <a:ext cx="88422" cy="32948"/>
              </a:xfrm>
              <a:custGeom>
                <a:avLst/>
                <a:gdLst/>
                <a:ahLst/>
                <a:cxnLst/>
                <a:rect l="l" t="t" r="r" b="b"/>
                <a:pathLst>
                  <a:path w="1629" h="607" extrusionOk="0">
                    <a:moveTo>
                      <a:pt x="681" y="1"/>
                    </a:moveTo>
                    <a:cubicBezTo>
                      <a:pt x="611" y="1"/>
                      <a:pt x="541" y="7"/>
                      <a:pt x="475" y="20"/>
                    </a:cubicBezTo>
                    <a:cubicBezTo>
                      <a:pt x="410" y="31"/>
                      <a:pt x="346" y="52"/>
                      <a:pt x="287" y="95"/>
                    </a:cubicBezTo>
                    <a:cubicBezTo>
                      <a:pt x="276" y="101"/>
                      <a:pt x="266" y="111"/>
                      <a:pt x="260" y="122"/>
                    </a:cubicBezTo>
                    <a:cubicBezTo>
                      <a:pt x="1" y="412"/>
                      <a:pt x="790" y="606"/>
                      <a:pt x="1272" y="606"/>
                    </a:cubicBezTo>
                    <a:cubicBezTo>
                      <a:pt x="1478" y="606"/>
                      <a:pt x="1628" y="571"/>
                      <a:pt x="1617" y="492"/>
                    </a:cubicBezTo>
                    <a:cubicBezTo>
                      <a:pt x="1606" y="455"/>
                      <a:pt x="1590" y="417"/>
                      <a:pt x="1563" y="390"/>
                    </a:cubicBezTo>
                    <a:cubicBezTo>
                      <a:pt x="1360" y="143"/>
                      <a:pt x="1010"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04;p47"/>
              <p:cNvSpPr/>
              <p:nvPr/>
            </p:nvSpPr>
            <p:spPr>
              <a:xfrm>
                <a:off x="7239615" y="1700201"/>
                <a:ext cx="68501" cy="28388"/>
              </a:xfrm>
              <a:custGeom>
                <a:avLst/>
                <a:gdLst/>
                <a:ahLst/>
                <a:cxnLst/>
                <a:rect l="l" t="t" r="r" b="b"/>
                <a:pathLst>
                  <a:path w="1262" h="523" extrusionOk="0">
                    <a:moveTo>
                      <a:pt x="697" y="1"/>
                    </a:moveTo>
                    <a:cubicBezTo>
                      <a:pt x="451" y="1"/>
                      <a:pt x="215" y="113"/>
                      <a:pt x="57" y="313"/>
                    </a:cubicBezTo>
                    <a:cubicBezTo>
                      <a:pt x="36" y="340"/>
                      <a:pt x="19" y="367"/>
                      <a:pt x="14" y="399"/>
                    </a:cubicBezTo>
                    <a:cubicBezTo>
                      <a:pt x="1" y="482"/>
                      <a:pt x="165" y="523"/>
                      <a:pt x="371" y="523"/>
                    </a:cubicBezTo>
                    <a:cubicBezTo>
                      <a:pt x="747" y="523"/>
                      <a:pt x="1261" y="387"/>
                      <a:pt x="1081" y="131"/>
                    </a:cubicBezTo>
                    <a:cubicBezTo>
                      <a:pt x="1076" y="125"/>
                      <a:pt x="1065" y="115"/>
                      <a:pt x="1060" y="109"/>
                    </a:cubicBezTo>
                    <a:cubicBezTo>
                      <a:pt x="1017" y="67"/>
                      <a:pt x="969" y="40"/>
                      <a:pt x="910" y="29"/>
                    </a:cubicBezTo>
                    <a:cubicBezTo>
                      <a:pt x="839" y="10"/>
                      <a:pt x="768"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05;p47"/>
              <p:cNvSpPr/>
              <p:nvPr/>
            </p:nvSpPr>
            <p:spPr>
              <a:xfrm>
                <a:off x="7208350" y="1543060"/>
                <a:ext cx="122021" cy="250393"/>
              </a:xfrm>
              <a:custGeom>
                <a:avLst/>
                <a:gdLst/>
                <a:ahLst/>
                <a:cxnLst/>
                <a:rect l="l" t="t" r="r" b="b"/>
                <a:pathLst>
                  <a:path w="2248" h="4613" extrusionOk="0">
                    <a:moveTo>
                      <a:pt x="2160" y="0"/>
                    </a:moveTo>
                    <a:cubicBezTo>
                      <a:pt x="2020" y="0"/>
                      <a:pt x="1680" y="188"/>
                      <a:pt x="1614" y="232"/>
                    </a:cubicBezTo>
                    <a:cubicBezTo>
                      <a:pt x="939" y="715"/>
                      <a:pt x="451" y="1407"/>
                      <a:pt x="220" y="2205"/>
                    </a:cubicBezTo>
                    <a:cubicBezTo>
                      <a:pt x="0" y="2999"/>
                      <a:pt x="54" y="3852"/>
                      <a:pt x="376" y="4613"/>
                    </a:cubicBezTo>
                    <a:cubicBezTo>
                      <a:pt x="306" y="4366"/>
                      <a:pt x="397" y="4104"/>
                      <a:pt x="504" y="3873"/>
                    </a:cubicBezTo>
                    <a:cubicBezTo>
                      <a:pt x="612" y="3642"/>
                      <a:pt x="740" y="3412"/>
                      <a:pt x="751" y="3155"/>
                    </a:cubicBezTo>
                    <a:cubicBezTo>
                      <a:pt x="767" y="2838"/>
                      <a:pt x="590" y="2516"/>
                      <a:pt x="681" y="2211"/>
                    </a:cubicBezTo>
                    <a:cubicBezTo>
                      <a:pt x="762" y="1948"/>
                      <a:pt x="1019" y="1777"/>
                      <a:pt x="1180" y="1557"/>
                    </a:cubicBezTo>
                    <a:cubicBezTo>
                      <a:pt x="1341" y="1342"/>
                      <a:pt x="1416" y="1079"/>
                      <a:pt x="1545" y="844"/>
                    </a:cubicBezTo>
                    <a:cubicBezTo>
                      <a:pt x="1620" y="704"/>
                      <a:pt x="1716" y="575"/>
                      <a:pt x="1829" y="463"/>
                    </a:cubicBezTo>
                    <a:cubicBezTo>
                      <a:pt x="1925" y="356"/>
                      <a:pt x="2108" y="275"/>
                      <a:pt x="2177" y="157"/>
                    </a:cubicBezTo>
                    <a:cubicBezTo>
                      <a:pt x="2247" y="41"/>
                      <a:pt x="2225" y="0"/>
                      <a:pt x="2160"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06;p47"/>
              <p:cNvSpPr/>
              <p:nvPr/>
            </p:nvSpPr>
            <p:spPr>
              <a:xfrm>
                <a:off x="7385656" y="1769788"/>
                <a:ext cx="125602" cy="125596"/>
              </a:xfrm>
              <a:custGeom>
                <a:avLst/>
                <a:gdLst/>
                <a:ahLst/>
                <a:cxnLst/>
                <a:rect l="l" t="t" r="r" b="b"/>
                <a:pathLst>
                  <a:path w="2457" h="2457" extrusionOk="0">
                    <a:moveTo>
                      <a:pt x="1261" y="17"/>
                    </a:moveTo>
                    <a:cubicBezTo>
                      <a:pt x="1926" y="38"/>
                      <a:pt x="2456" y="590"/>
                      <a:pt x="2435" y="1261"/>
                    </a:cubicBezTo>
                    <a:cubicBezTo>
                      <a:pt x="2419" y="1931"/>
                      <a:pt x="1861" y="2456"/>
                      <a:pt x="1196" y="2440"/>
                    </a:cubicBezTo>
                    <a:cubicBezTo>
                      <a:pt x="526" y="2419"/>
                      <a:pt x="1" y="1867"/>
                      <a:pt x="17" y="1196"/>
                    </a:cubicBezTo>
                    <a:cubicBezTo>
                      <a:pt x="33" y="526"/>
                      <a:pt x="590" y="1"/>
                      <a:pt x="1261" y="17"/>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07;p47"/>
              <p:cNvSpPr/>
              <p:nvPr/>
            </p:nvSpPr>
            <p:spPr>
              <a:xfrm>
                <a:off x="7238999" y="1780216"/>
                <a:ext cx="66149" cy="114861"/>
              </a:xfrm>
              <a:custGeom>
                <a:avLst/>
                <a:gdLst/>
                <a:ahLst/>
                <a:cxnLst/>
                <a:rect l="l" t="t" r="r" b="b"/>
                <a:pathLst>
                  <a:path w="1294" h="2247" extrusionOk="0">
                    <a:moveTo>
                      <a:pt x="1272" y="1239"/>
                    </a:moveTo>
                    <a:cubicBezTo>
                      <a:pt x="1261" y="1657"/>
                      <a:pt x="1041" y="2032"/>
                      <a:pt x="687" y="2247"/>
                    </a:cubicBezTo>
                    <a:cubicBezTo>
                      <a:pt x="376" y="1786"/>
                      <a:pt x="183" y="1217"/>
                      <a:pt x="81" y="633"/>
                    </a:cubicBezTo>
                    <a:cubicBezTo>
                      <a:pt x="44" y="424"/>
                      <a:pt x="17" y="209"/>
                      <a:pt x="1" y="0"/>
                    </a:cubicBezTo>
                    <a:lnTo>
                      <a:pt x="98" y="0"/>
                    </a:lnTo>
                    <a:cubicBezTo>
                      <a:pt x="762" y="16"/>
                      <a:pt x="1293" y="574"/>
                      <a:pt x="1272" y="1239"/>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08;p47"/>
              <p:cNvSpPr/>
              <p:nvPr/>
            </p:nvSpPr>
            <p:spPr>
              <a:xfrm>
                <a:off x="7313381" y="1500994"/>
                <a:ext cx="544048" cy="726483"/>
              </a:xfrm>
              <a:custGeom>
                <a:avLst/>
                <a:gdLst/>
                <a:ahLst/>
                <a:cxnLst/>
                <a:rect l="l" t="t" r="r" b="b"/>
                <a:pathLst>
                  <a:path w="10023" h="13384" extrusionOk="0">
                    <a:moveTo>
                      <a:pt x="2286" y="1"/>
                    </a:moveTo>
                    <a:cubicBezTo>
                      <a:pt x="2113" y="1"/>
                      <a:pt x="1933" y="17"/>
                      <a:pt x="1749" y="53"/>
                    </a:cubicBezTo>
                    <a:cubicBezTo>
                      <a:pt x="693" y="262"/>
                      <a:pt x="1" y="514"/>
                      <a:pt x="119" y="1023"/>
                    </a:cubicBezTo>
                    <a:cubicBezTo>
                      <a:pt x="146" y="1131"/>
                      <a:pt x="414" y="1179"/>
                      <a:pt x="500" y="1227"/>
                    </a:cubicBezTo>
                    <a:cubicBezTo>
                      <a:pt x="923" y="1474"/>
                      <a:pt x="1234" y="1871"/>
                      <a:pt x="1368" y="2342"/>
                    </a:cubicBezTo>
                    <a:cubicBezTo>
                      <a:pt x="1427" y="2552"/>
                      <a:pt x="1449" y="2771"/>
                      <a:pt x="1556" y="2964"/>
                    </a:cubicBezTo>
                    <a:cubicBezTo>
                      <a:pt x="1663" y="3163"/>
                      <a:pt x="1862" y="3308"/>
                      <a:pt x="1974" y="3511"/>
                    </a:cubicBezTo>
                    <a:cubicBezTo>
                      <a:pt x="2173" y="3860"/>
                      <a:pt x="2092" y="4278"/>
                      <a:pt x="2060" y="4696"/>
                    </a:cubicBezTo>
                    <a:cubicBezTo>
                      <a:pt x="2028" y="4895"/>
                      <a:pt x="2044" y="5098"/>
                      <a:pt x="2097" y="5291"/>
                    </a:cubicBezTo>
                    <a:cubicBezTo>
                      <a:pt x="2103" y="5318"/>
                      <a:pt x="2114" y="5350"/>
                      <a:pt x="2124" y="5377"/>
                    </a:cubicBezTo>
                    <a:cubicBezTo>
                      <a:pt x="2140" y="5420"/>
                      <a:pt x="2156" y="5468"/>
                      <a:pt x="2178" y="5511"/>
                    </a:cubicBezTo>
                    <a:cubicBezTo>
                      <a:pt x="2183" y="5517"/>
                      <a:pt x="2183" y="5522"/>
                      <a:pt x="2183" y="5527"/>
                    </a:cubicBezTo>
                    <a:cubicBezTo>
                      <a:pt x="2199" y="5560"/>
                      <a:pt x="2210" y="5586"/>
                      <a:pt x="2232" y="5619"/>
                    </a:cubicBezTo>
                    <a:cubicBezTo>
                      <a:pt x="2789" y="6648"/>
                      <a:pt x="3754" y="6584"/>
                      <a:pt x="3459" y="7495"/>
                    </a:cubicBezTo>
                    <a:cubicBezTo>
                      <a:pt x="3170" y="8407"/>
                      <a:pt x="2328" y="8718"/>
                      <a:pt x="2542" y="9822"/>
                    </a:cubicBezTo>
                    <a:cubicBezTo>
                      <a:pt x="2762" y="10927"/>
                      <a:pt x="3368" y="11013"/>
                      <a:pt x="3234" y="11624"/>
                    </a:cubicBezTo>
                    <a:cubicBezTo>
                      <a:pt x="3159" y="11972"/>
                      <a:pt x="2950" y="12251"/>
                      <a:pt x="2816" y="12578"/>
                    </a:cubicBezTo>
                    <a:cubicBezTo>
                      <a:pt x="2661" y="12969"/>
                      <a:pt x="2955" y="13383"/>
                      <a:pt x="3357" y="13383"/>
                    </a:cubicBezTo>
                    <a:cubicBezTo>
                      <a:pt x="3386" y="13383"/>
                      <a:pt x="3414" y="13381"/>
                      <a:pt x="3443" y="13377"/>
                    </a:cubicBezTo>
                    <a:lnTo>
                      <a:pt x="3990" y="13302"/>
                    </a:lnTo>
                    <a:cubicBezTo>
                      <a:pt x="4119" y="12879"/>
                      <a:pt x="4199" y="12439"/>
                      <a:pt x="4237" y="11994"/>
                    </a:cubicBezTo>
                    <a:cubicBezTo>
                      <a:pt x="4349" y="12401"/>
                      <a:pt x="4392" y="12825"/>
                      <a:pt x="4366" y="13249"/>
                    </a:cubicBezTo>
                    <a:cubicBezTo>
                      <a:pt x="5395" y="13104"/>
                      <a:pt x="7063" y="12873"/>
                      <a:pt x="8140" y="12723"/>
                    </a:cubicBezTo>
                    <a:cubicBezTo>
                      <a:pt x="8087" y="12171"/>
                      <a:pt x="7921" y="11635"/>
                      <a:pt x="7647" y="11147"/>
                    </a:cubicBezTo>
                    <a:lnTo>
                      <a:pt x="7647" y="11147"/>
                    </a:lnTo>
                    <a:cubicBezTo>
                      <a:pt x="8339" y="11533"/>
                      <a:pt x="8569" y="12139"/>
                      <a:pt x="8746" y="12643"/>
                    </a:cubicBezTo>
                    <a:lnTo>
                      <a:pt x="9175" y="12584"/>
                    </a:lnTo>
                    <a:cubicBezTo>
                      <a:pt x="10022" y="12466"/>
                      <a:pt x="9904" y="11495"/>
                      <a:pt x="9711" y="10884"/>
                    </a:cubicBezTo>
                    <a:cubicBezTo>
                      <a:pt x="9556" y="10391"/>
                      <a:pt x="9358" y="9924"/>
                      <a:pt x="8982" y="9576"/>
                    </a:cubicBezTo>
                    <a:cubicBezTo>
                      <a:pt x="8939" y="9538"/>
                      <a:pt x="8891" y="9495"/>
                      <a:pt x="8843" y="9458"/>
                    </a:cubicBezTo>
                    <a:cubicBezTo>
                      <a:pt x="8269" y="9018"/>
                      <a:pt x="7486" y="8728"/>
                      <a:pt x="7481" y="7887"/>
                    </a:cubicBezTo>
                    <a:cubicBezTo>
                      <a:pt x="7470" y="6948"/>
                      <a:pt x="7599" y="6471"/>
                      <a:pt x="6977" y="5742"/>
                    </a:cubicBezTo>
                    <a:cubicBezTo>
                      <a:pt x="6360" y="5007"/>
                      <a:pt x="5845" y="5077"/>
                      <a:pt x="5867" y="4294"/>
                    </a:cubicBezTo>
                    <a:cubicBezTo>
                      <a:pt x="5888" y="3511"/>
                      <a:pt x="5915" y="1619"/>
                      <a:pt x="4360" y="696"/>
                    </a:cubicBezTo>
                    <a:cubicBezTo>
                      <a:pt x="3794" y="356"/>
                      <a:pt x="3101" y="1"/>
                      <a:pt x="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009;p47"/>
            <p:cNvGrpSpPr/>
            <p:nvPr/>
          </p:nvGrpSpPr>
          <p:grpSpPr>
            <a:xfrm>
              <a:off x="5939076" y="1990706"/>
              <a:ext cx="275431" cy="260421"/>
              <a:chOff x="6863329" y="2297710"/>
              <a:chExt cx="391460" cy="370127"/>
            </a:xfrm>
          </p:grpSpPr>
          <p:sp>
            <p:nvSpPr>
              <p:cNvPr id="7" name="Google Shape;2010;p47"/>
              <p:cNvSpPr/>
              <p:nvPr/>
            </p:nvSpPr>
            <p:spPr>
              <a:xfrm>
                <a:off x="6979033" y="2297710"/>
                <a:ext cx="272603" cy="342961"/>
              </a:xfrm>
              <a:custGeom>
                <a:avLst/>
                <a:gdLst/>
                <a:ahLst/>
                <a:cxnLst/>
                <a:rect l="l" t="t" r="r" b="b"/>
                <a:pathLst>
                  <a:path w="10376" h="13054" extrusionOk="0">
                    <a:moveTo>
                      <a:pt x="3589" y="0"/>
                    </a:moveTo>
                    <a:cubicBezTo>
                      <a:pt x="3379" y="0"/>
                      <a:pt x="3193" y="25"/>
                      <a:pt x="3060" y="48"/>
                    </a:cubicBezTo>
                    <a:cubicBezTo>
                      <a:pt x="2942" y="69"/>
                      <a:pt x="2851" y="180"/>
                      <a:pt x="2851" y="305"/>
                    </a:cubicBezTo>
                    <a:lnTo>
                      <a:pt x="2851" y="3468"/>
                    </a:lnTo>
                    <a:lnTo>
                      <a:pt x="1" y="7089"/>
                    </a:lnTo>
                    <a:lnTo>
                      <a:pt x="1" y="12270"/>
                    </a:lnTo>
                    <a:lnTo>
                      <a:pt x="1554" y="13054"/>
                    </a:lnTo>
                    <a:lnTo>
                      <a:pt x="8525" y="13054"/>
                    </a:lnTo>
                    <a:cubicBezTo>
                      <a:pt x="9101" y="13054"/>
                      <a:pt x="9573" y="12596"/>
                      <a:pt x="9587" y="12027"/>
                    </a:cubicBezTo>
                    <a:cubicBezTo>
                      <a:pt x="9587" y="11521"/>
                      <a:pt x="9233" y="11091"/>
                      <a:pt x="8740" y="11001"/>
                    </a:cubicBezTo>
                    <a:lnTo>
                      <a:pt x="8740" y="10980"/>
                    </a:lnTo>
                    <a:lnTo>
                      <a:pt x="8803" y="10980"/>
                    </a:lnTo>
                    <a:cubicBezTo>
                      <a:pt x="9351" y="10973"/>
                      <a:pt x="9802" y="10550"/>
                      <a:pt x="9836" y="10009"/>
                    </a:cubicBezTo>
                    <a:cubicBezTo>
                      <a:pt x="9864" y="9461"/>
                      <a:pt x="9476" y="8982"/>
                      <a:pt x="8935" y="8913"/>
                    </a:cubicBezTo>
                    <a:lnTo>
                      <a:pt x="8935" y="8899"/>
                    </a:lnTo>
                    <a:cubicBezTo>
                      <a:pt x="8976" y="8899"/>
                      <a:pt x="9025" y="8906"/>
                      <a:pt x="9066" y="8906"/>
                    </a:cubicBezTo>
                    <a:cubicBezTo>
                      <a:pt x="9621" y="8899"/>
                      <a:pt x="10079" y="8455"/>
                      <a:pt x="10093" y="7900"/>
                    </a:cubicBezTo>
                    <a:cubicBezTo>
                      <a:pt x="10114" y="7345"/>
                      <a:pt x="9684" y="6874"/>
                      <a:pt x="9129" y="6832"/>
                    </a:cubicBezTo>
                    <a:lnTo>
                      <a:pt x="9129" y="6811"/>
                    </a:lnTo>
                    <a:cubicBezTo>
                      <a:pt x="9196" y="6824"/>
                      <a:pt x="9262" y="6830"/>
                      <a:pt x="9328" y="6830"/>
                    </a:cubicBezTo>
                    <a:cubicBezTo>
                      <a:pt x="9897" y="6830"/>
                      <a:pt x="10375" y="6361"/>
                      <a:pt x="10356" y="5764"/>
                    </a:cubicBezTo>
                    <a:cubicBezTo>
                      <a:pt x="10336" y="5202"/>
                      <a:pt x="9871" y="4758"/>
                      <a:pt x="9302" y="4758"/>
                    </a:cubicBezTo>
                    <a:lnTo>
                      <a:pt x="5439" y="4758"/>
                    </a:lnTo>
                    <a:lnTo>
                      <a:pt x="5439" y="2171"/>
                    </a:lnTo>
                    <a:cubicBezTo>
                      <a:pt x="5439" y="324"/>
                      <a:pt x="4356" y="0"/>
                      <a:pt x="3589"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11;p47"/>
              <p:cNvSpPr/>
              <p:nvPr/>
            </p:nvSpPr>
            <p:spPr>
              <a:xfrm>
                <a:off x="6979033" y="2606386"/>
                <a:ext cx="255342" cy="34286"/>
              </a:xfrm>
              <a:custGeom>
                <a:avLst/>
                <a:gdLst/>
                <a:ahLst/>
                <a:cxnLst/>
                <a:rect l="l" t="t" r="r" b="b"/>
                <a:pathLst>
                  <a:path w="9719" h="1305" extrusionOk="0">
                    <a:moveTo>
                      <a:pt x="1" y="1"/>
                    </a:moveTo>
                    <a:lnTo>
                      <a:pt x="1" y="521"/>
                    </a:lnTo>
                    <a:lnTo>
                      <a:pt x="1554" y="1305"/>
                    </a:lnTo>
                    <a:lnTo>
                      <a:pt x="8546" y="1305"/>
                    </a:lnTo>
                    <a:cubicBezTo>
                      <a:pt x="9226" y="1298"/>
                      <a:pt x="9718" y="660"/>
                      <a:pt x="9552" y="8"/>
                    </a:cubicBezTo>
                    <a:lnTo>
                      <a:pt x="9552" y="8"/>
                    </a:lnTo>
                    <a:cubicBezTo>
                      <a:pt x="9434" y="465"/>
                      <a:pt x="9018" y="778"/>
                      <a:pt x="8546" y="785"/>
                    </a:cubicBezTo>
                    <a:lnTo>
                      <a:pt x="1554" y="785"/>
                    </a:lnTo>
                    <a:lnTo>
                      <a:pt x="1" y="1"/>
                    </a:ln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12;p47"/>
              <p:cNvSpPr/>
              <p:nvPr/>
            </p:nvSpPr>
            <p:spPr>
              <a:xfrm>
                <a:off x="7176392" y="2552081"/>
                <a:ext cx="64709" cy="34102"/>
              </a:xfrm>
              <a:custGeom>
                <a:avLst/>
                <a:gdLst/>
                <a:ahLst/>
                <a:cxnLst/>
                <a:rect l="l" t="t" r="r" b="b"/>
                <a:pathLst>
                  <a:path w="2463" h="1298" extrusionOk="0">
                    <a:moveTo>
                      <a:pt x="2296" y="1"/>
                    </a:moveTo>
                    <a:cubicBezTo>
                      <a:pt x="2179" y="459"/>
                      <a:pt x="1769" y="778"/>
                      <a:pt x="1298" y="778"/>
                    </a:cubicBezTo>
                    <a:lnTo>
                      <a:pt x="1" y="778"/>
                    </a:lnTo>
                    <a:lnTo>
                      <a:pt x="1" y="1298"/>
                    </a:lnTo>
                    <a:lnTo>
                      <a:pt x="1298" y="1298"/>
                    </a:lnTo>
                    <a:cubicBezTo>
                      <a:pt x="1970" y="1291"/>
                      <a:pt x="2463" y="653"/>
                      <a:pt x="2296"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13;p47"/>
              <p:cNvSpPr/>
              <p:nvPr/>
            </p:nvSpPr>
            <p:spPr>
              <a:xfrm>
                <a:off x="7176392" y="2497591"/>
                <a:ext cx="71461" cy="34102"/>
              </a:xfrm>
              <a:custGeom>
                <a:avLst/>
                <a:gdLst/>
                <a:ahLst/>
                <a:cxnLst/>
                <a:rect l="l" t="t" r="r" b="b"/>
                <a:pathLst>
                  <a:path w="2720" h="1298" extrusionOk="0">
                    <a:moveTo>
                      <a:pt x="2560" y="1"/>
                    </a:moveTo>
                    <a:lnTo>
                      <a:pt x="2560" y="1"/>
                    </a:lnTo>
                    <a:cubicBezTo>
                      <a:pt x="2435" y="459"/>
                      <a:pt x="2026" y="778"/>
                      <a:pt x="1554" y="778"/>
                    </a:cubicBezTo>
                    <a:lnTo>
                      <a:pt x="1" y="778"/>
                    </a:lnTo>
                    <a:lnTo>
                      <a:pt x="1" y="1298"/>
                    </a:lnTo>
                    <a:lnTo>
                      <a:pt x="1554" y="1298"/>
                    </a:lnTo>
                    <a:cubicBezTo>
                      <a:pt x="2227" y="1291"/>
                      <a:pt x="2720" y="660"/>
                      <a:pt x="2560"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4;p47"/>
              <p:cNvSpPr/>
              <p:nvPr/>
            </p:nvSpPr>
            <p:spPr>
              <a:xfrm>
                <a:off x="7176392" y="2443286"/>
                <a:ext cx="78397" cy="33944"/>
              </a:xfrm>
              <a:custGeom>
                <a:avLst/>
                <a:gdLst/>
                <a:ahLst/>
                <a:cxnLst/>
                <a:rect l="l" t="t" r="r" b="b"/>
                <a:pathLst>
                  <a:path w="2984" h="1292" extrusionOk="0">
                    <a:moveTo>
                      <a:pt x="2817" y="1"/>
                    </a:moveTo>
                    <a:lnTo>
                      <a:pt x="2817" y="1"/>
                    </a:lnTo>
                    <a:cubicBezTo>
                      <a:pt x="2699" y="452"/>
                      <a:pt x="2283" y="771"/>
                      <a:pt x="1811" y="771"/>
                    </a:cubicBezTo>
                    <a:lnTo>
                      <a:pt x="1" y="771"/>
                    </a:lnTo>
                    <a:lnTo>
                      <a:pt x="1" y="1291"/>
                    </a:lnTo>
                    <a:lnTo>
                      <a:pt x="1811" y="1291"/>
                    </a:lnTo>
                    <a:cubicBezTo>
                      <a:pt x="2491" y="1291"/>
                      <a:pt x="2983" y="653"/>
                      <a:pt x="2817" y="1"/>
                    </a:cubicBez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15;p47"/>
              <p:cNvSpPr/>
              <p:nvPr/>
            </p:nvSpPr>
            <p:spPr>
              <a:xfrm>
                <a:off x="6863329" y="2450038"/>
                <a:ext cx="122666" cy="217799"/>
              </a:xfrm>
              <a:custGeom>
                <a:avLst/>
                <a:gdLst/>
                <a:ahLst/>
                <a:cxnLst/>
                <a:rect l="l" t="t" r="r" b="b"/>
                <a:pathLst>
                  <a:path w="4669" h="8290" extrusionOk="0">
                    <a:moveTo>
                      <a:pt x="3897" y="0"/>
                    </a:moveTo>
                    <a:cubicBezTo>
                      <a:pt x="3893" y="0"/>
                      <a:pt x="3889" y="0"/>
                      <a:pt x="3884" y="1"/>
                    </a:cubicBezTo>
                    <a:lnTo>
                      <a:pt x="777" y="1"/>
                    </a:lnTo>
                    <a:cubicBezTo>
                      <a:pt x="347" y="1"/>
                      <a:pt x="0" y="347"/>
                      <a:pt x="0" y="777"/>
                    </a:cubicBezTo>
                    <a:lnTo>
                      <a:pt x="0" y="7512"/>
                    </a:lnTo>
                    <a:cubicBezTo>
                      <a:pt x="0" y="7942"/>
                      <a:pt x="347" y="8289"/>
                      <a:pt x="777" y="8289"/>
                    </a:cubicBezTo>
                    <a:lnTo>
                      <a:pt x="3884" y="8289"/>
                    </a:lnTo>
                    <a:cubicBezTo>
                      <a:pt x="4321" y="8289"/>
                      <a:pt x="4668" y="7942"/>
                      <a:pt x="4668" y="7512"/>
                    </a:cubicBezTo>
                    <a:lnTo>
                      <a:pt x="4668" y="777"/>
                    </a:lnTo>
                    <a:cubicBezTo>
                      <a:pt x="4668" y="351"/>
                      <a:pt x="4321" y="0"/>
                      <a:pt x="3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6;p47"/>
              <p:cNvSpPr/>
              <p:nvPr/>
            </p:nvSpPr>
            <p:spPr>
              <a:xfrm>
                <a:off x="6863329" y="2449854"/>
                <a:ext cx="41011" cy="217983"/>
              </a:xfrm>
              <a:custGeom>
                <a:avLst/>
                <a:gdLst/>
                <a:ahLst/>
                <a:cxnLst/>
                <a:rect l="l" t="t" r="r" b="b"/>
                <a:pathLst>
                  <a:path w="1561" h="8297" extrusionOk="0">
                    <a:moveTo>
                      <a:pt x="777" y="1"/>
                    </a:moveTo>
                    <a:cubicBezTo>
                      <a:pt x="347" y="1"/>
                      <a:pt x="0" y="347"/>
                      <a:pt x="0" y="784"/>
                    </a:cubicBezTo>
                    <a:lnTo>
                      <a:pt x="0" y="7519"/>
                    </a:lnTo>
                    <a:cubicBezTo>
                      <a:pt x="0" y="7949"/>
                      <a:pt x="347" y="8296"/>
                      <a:pt x="777" y="8296"/>
                    </a:cubicBezTo>
                    <a:lnTo>
                      <a:pt x="1561" y="8296"/>
                    </a:lnTo>
                    <a:cubicBezTo>
                      <a:pt x="1131" y="8296"/>
                      <a:pt x="777" y="7949"/>
                      <a:pt x="777" y="7519"/>
                    </a:cubicBezTo>
                    <a:lnTo>
                      <a:pt x="777" y="784"/>
                    </a:lnTo>
                    <a:cubicBezTo>
                      <a:pt x="777" y="347"/>
                      <a:pt x="1131" y="1"/>
                      <a:pt x="1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17;p47"/>
              <p:cNvSpPr/>
              <p:nvPr/>
            </p:nvSpPr>
            <p:spPr>
              <a:xfrm>
                <a:off x="6917818" y="2599660"/>
                <a:ext cx="40827" cy="40827"/>
              </a:xfrm>
              <a:custGeom>
                <a:avLst/>
                <a:gdLst/>
                <a:ahLst/>
                <a:cxnLst/>
                <a:rect l="l" t="t" r="r" b="b"/>
                <a:pathLst>
                  <a:path w="1554" h="1554" extrusionOk="0">
                    <a:moveTo>
                      <a:pt x="777" y="0"/>
                    </a:moveTo>
                    <a:cubicBezTo>
                      <a:pt x="347" y="0"/>
                      <a:pt x="0" y="347"/>
                      <a:pt x="0" y="777"/>
                    </a:cubicBezTo>
                    <a:cubicBezTo>
                      <a:pt x="0" y="1207"/>
                      <a:pt x="347" y="1554"/>
                      <a:pt x="777" y="1554"/>
                    </a:cubicBezTo>
                    <a:cubicBezTo>
                      <a:pt x="1207" y="1554"/>
                      <a:pt x="1554" y="1207"/>
                      <a:pt x="1554" y="777"/>
                    </a:cubicBezTo>
                    <a:cubicBezTo>
                      <a:pt x="1554" y="347"/>
                      <a:pt x="1207"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18;p47"/>
              <p:cNvSpPr/>
              <p:nvPr/>
            </p:nvSpPr>
            <p:spPr>
              <a:xfrm>
                <a:off x="6924544" y="2606386"/>
                <a:ext cx="27376" cy="27376"/>
              </a:xfrm>
              <a:custGeom>
                <a:avLst/>
                <a:gdLst/>
                <a:ahLst/>
                <a:cxnLst/>
                <a:rect l="l" t="t" r="r" b="b"/>
                <a:pathLst>
                  <a:path w="1042" h="1042" extrusionOk="0">
                    <a:moveTo>
                      <a:pt x="521" y="1"/>
                    </a:moveTo>
                    <a:cubicBezTo>
                      <a:pt x="237" y="1"/>
                      <a:pt x="1" y="237"/>
                      <a:pt x="1" y="521"/>
                    </a:cubicBezTo>
                    <a:cubicBezTo>
                      <a:pt x="1" y="805"/>
                      <a:pt x="237" y="1041"/>
                      <a:pt x="521" y="1041"/>
                    </a:cubicBezTo>
                    <a:cubicBezTo>
                      <a:pt x="805" y="1041"/>
                      <a:pt x="1041" y="805"/>
                      <a:pt x="1041" y="521"/>
                    </a:cubicBezTo>
                    <a:cubicBezTo>
                      <a:pt x="1041" y="237"/>
                      <a:pt x="805"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1675;p44">
            <a:extLst>
              <a:ext uri="{C183D7F6-B498-43B3-948B-1728B52AA6E4}">
                <adec:decorative xmlns:adec="http://schemas.microsoft.com/office/drawing/2017/decorative" val="1"/>
              </a:ext>
            </a:extLst>
          </p:cNvPr>
          <p:cNvSpPr/>
          <p:nvPr/>
        </p:nvSpPr>
        <p:spPr>
          <a:xfrm>
            <a:off x="5919145" y="4686901"/>
            <a:ext cx="3990780" cy="979528"/>
          </a:xfrm>
          <a:custGeom>
            <a:avLst/>
            <a:gdLst/>
            <a:ahLst/>
            <a:cxnLst/>
            <a:rect l="l" t="t" r="r" b="b"/>
            <a:pathLst>
              <a:path w="228698" h="32670" extrusionOk="0">
                <a:moveTo>
                  <a:pt x="114349" y="0"/>
                </a:moveTo>
                <a:cubicBezTo>
                  <a:pt x="84018" y="0"/>
                  <a:pt x="54932" y="1716"/>
                  <a:pt x="33483" y="4791"/>
                </a:cubicBezTo>
                <a:cubicBezTo>
                  <a:pt x="12046" y="7853"/>
                  <a:pt x="0" y="12008"/>
                  <a:pt x="0" y="16341"/>
                </a:cubicBezTo>
                <a:cubicBezTo>
                  <a:pt x="0" y="20674"/>
                  <a:pt x="12046" y="24829"/>
                  <a:pt x="33483" y="27892"/>
                </a:cubicBezTo>
                <a:cubicBezTo>
                  <a:pt x="54932" y="30954"/>
                  <a:pt x="84018" y="32669"/>
                  <a:pt x="114349" y="32669"/>
                </a:cubicBezTo>
                <a:cubicBezTo>
                  <a:pt x="144667" y="32669"/>
                  <a:pt x="173753" y="30954"/>
                  <a:pt x="195202" y="27892"/>
                </a:cubicBezTo>
                <a:cubicBezTo>
                  <a:pt x="216651" y="24829"/>
                  <a:pt x="228697" y="20674"/>
                  <a:pt x="228697" y="16341"/>
                </a:cubicBezTo>
                <a:cubicBezTo>
                  <a:pt x="228697" y="12008"/>
                  <a:pt x="216651" y="7853"/>
                  <a:pt x="195202" y="4791"/>
                </a:cubicBezTo>
                <a:cubicBezTo>
                  <a:pt x="173753" y="1716"/>
                  <a:pt x="144667" y="0"/>
                  <a:pt x="114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1787;p44">
            <a:extLst>
              <a:ext uri="{C183D7F6-B498-43B3-948B-1728B52AA6E4}">
                <adec:decorative xmlns:adec="http://schemas.microsoft.com/office/drawing/2017/decorative" val="1"/>
              </a:ext>
            </a:extLst>
          </p:cNvPr>
          <p:cNvGrpSpPr/>
          <p:nvPr/>
        </p:nvGrpSpPr>
        <p:grpSpPr>
          <a:xfrm>
            <a:off x="6942675" y="3645209"/>
            <a:ext cx="914667" cy="1750767"/>
            <a:chOff x="8677050" y="2823063"/>
            <a:chExt cx="421875" cy="807475"/>
          </a:xfrm>
        </p:grpSpPr>
        <p:sp>
          <p:nvSpPr>
            <p:cNvPr id="82" name="Google Shape;1788;p44"/>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89;p44"/>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0;p44"/>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1;p44"/>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2;p44"/>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93;p44"/>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94;p44"/>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5;p44"/>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96;p44"/>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97;p44"/>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98;p44"/>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1672;p44">
            <a:extLst>
              <a:ext uri="{C183D7F6-B498-43B3-948B-1728B52AA6E4}">
                <adec:decorative xmlns:adec="http://schemas.microsoft.com/office/drawing/2017/decorative" val="1"/>
              </a:ext>
            </a:extLst>
          </p:cNvPr>
          <p:cNvGrpSpPr/>
          <p:nvPr/>
        </p:nvGrpSpPr>
        <p:grpSpPr>
          <a:xfrm>
            <a:off x="6225647" y="-1124418"/>
            <a:ext cx="2962350" cy="2699900"/>
            <a:chOff x="6508500" y="278900"/>
            <a:chExt cx="2962350" cy="2699900"/>
          </a:xfrm>
        </p:grpSpPr>
        <p:sp>
          <p:nvSpPr>
            <p:cNvPr id="94" name="Google Shape;1673;p44"/>
            <p:cNvSpPr/>
            <p:nvPr/>
          </p:nvSpPr>
          <p:spPr>
            <a:xfrm>
              <a:off x="6508500" y="278900"/>
              <a:ext cx="2962275" cy="2699900"/>
            </a:xfrm>
            <a:custGeom>
              <a:avLst/>
              <a:gdLst/>
              <a:ahLst/>
              <a:cxnLst/>
              <a:rect l="l" t="t" r="r" b="b"/>
              <a:pathLst>
                <a:path w="118491" h="107996" extrusionOk="0">
                  <a:moveTo>
                    <a:pt x="59938" y="1526"/>
                  </a:moveTo>
                  <a:lnTo>
                    <a:pt x="59938" y="21920"/>
                  </a:lnTo>
                  <a:lnTo>
                    <a:pt x="1538" y="21920"/>
                  </a:lnTo>
                  <a:lnTo>
                    <a:pt x="1525" y="1526"/>
                  </a:lnTo>
                  <a:close/>
                  <a:moveTo>
                    <a:pt x="116979" y="1526"/>
                  </a:moveTo>
                  <a:lnTo>
                    <a:pt x="116979" y="21920"/>
                  </a:lnTo>
                  <a:lnTo>
                    <a:pt x="60700" y="21920"/>
                  </a:lnTo>
                  <a:lnTo>
                    <a:pt x="60700" y="1526"/>
                  </a:lnTo>
                  <a:close/>
                  <a:moveTo>
                    <a:pt x="59938" y="22682"/>
                  </a:moveTo>
                  <a:lnTo>
                    <a:pt x="59938" y="49633"/>
                  </a:lnTo>
                  <a:lnTo>
                    <a:pt x="1538" y="49633"/>
                  </a:lnTo>
                  <a:lnTo>
                    <a:pt x="1538" y="22682"/>
                  </a:lnTo>
                  <a:close/>
                  <a:moveTo>
                    <a:pt x="116979" y="22682"/>
                  </a:moveTo>
                  <a:lnTo>
                    <a:pt x="116979" y="49633"/>
                  </a:lnTo>
                  <a:lnTo>
                    <a:pt x="60700" y="49633"/>
                  </a:lnTo>
                  <a:lnTo>
                    <a:pt x="60700" y="22682"/>
                  </a:lnTo>
                  <a:close/>
                  <a:moveTo>
                    <a:pt x="59938" y="50396"/>
                  </a:moveTo>
                  <a:lnTo>
                    <a:pt x="59938" y="77347"/>
                  </a:lnTo>
                  <a:lnTo>
                    <a:pt x="1538" y="77347"/>
                  </a:lnTo>
                  <a:lnTo>
                    <a:pt x="1538" y="50396"/>
                  </a:lnTo>
                  <a:close/>
                  <a:moveTo>
                    <a:pt x="116979" y="50396"/>
                  </a:moveTo>
                  <a:lnTo>
                    <a:pt x="116979" y="77347"/>
                  </a:lnTo>
                  <a:lnTo>
                    <a:pt x="60700" y="77347"/>
                  </a:lnTo>
                  <a:lnTo>
                    <a:pt x="60700" y="50396"/>
                  </a:lnTo>
                  <a:close/>
                  <a:moveTo>
                    <a:pt x="116979" y="78109"/>
                  </a:moveTo>
                  <a:lnTo>
                    <a:pt x="116979" y="106471"/>
                  </a:lnTo>
                  <a:lnTo>
                    <a:pt x="1525" y="106471"/>
                  </a:lnTo>
                  <a:lnTo>
                    <a:pt x="1525" y="78109"/>
                  </a:lnTo>
                  <a:lnTo>
                    <a:pt x="59938" y="78109"/>
                  </a:lnTo>
                  <a:lnTo>
                    <a:pt x="59938" y="106217"/>
                  </a:lnTo>
                  <a:lnTo>
                    <a:pt x="60700" y="106217"/>
                  </a:lnTo>
                  <a:lnTo>
                    <a:pt x="60700" y="78109"/>
                  </a:lnTo>
                  <a:close/>
                  <a:moveTo>
                    <a:pt x="0" y="1"/>
                  </a:moveTo>
                  <a:lnTo>
                    <a:pt x="0" y="107996"/>
                  </a:lnTo>
                  <a:lnTo>
                    <a:pt x="118491" y="107996"/>
                  </a:lnTo>
                  <a:lnTo>
                    <a:pt x="118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74;p44"/>
            <p:cNvSpPr/>
            <p:nvPr/>
          </p:nvSpPr>
          <p:spPr>
            <a:xfrm>
              <a:off x="6534150" y="304800"/>
              <a:ext cx="2936700" cy="2673900"/>
            </a:xfrm>
            <a:prstGeom prst="rect">
              <a:avLst/>
            </a:prstGeom>
            <a:solidFill>
              <a:srgbClr val="F1E3D3">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309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11150" y="1152525"/>
            <a:ext cx="8521700" cy="3416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114300" marR="0" lvl="0" indent="0" algn="ctr" defTabSz="914400" rtl="0" eaLnBrk="1" fontAlgn="auto" latinLnBrk="0" hangingPunct="1">
              <a:lnSpc>
                <a:spcPct val="115000"/>
              </a:lnSpc>
              <a:spcBef>
                <a:spcPts val="0"/>
              </a:spcBef>
              <a:spcAft>
                <a:spcPts val="0"/>
              </a:spcAft>
              <a:buClr>
                <a:schemeClr val="dk1"/>
              </a:buClr>
              <a:buSzPts val="1800"/>
              <a:buFont typeface="Catamaran"/>
              <a:buNone/>
              <a:tabLst/>
              <a:defRPr/>
            </a:pPr>
            <a:r>
              <a:rPr kumimoji="0" lang="en-GB" sz="3200" b="1" i="0" u="none" strike="noStrike" kern="0" cap="none" spc="0" normalizeH="0" baseline="0" noProof="0" dirty="0">
                <a:ln>
                  <a:noFill/>
                </a:ln>
                <a:solidFill>
                  <a:schemeClr val="dk1"/>
                </a:solidFill>
                <a:effectLst/>
                <a:uLnTx/>
                <a:uFillTx/>
                <a:latin typeface="Catamaran"/>
                <a:ea typeface="Catamaran"/>
                <a:cs typeface="Catamaran"/>
                <a:sym typeface="Catamaran"/>
              </a:rPr>
              <a:t>“Caring for myself is not self-indulgence, it is self-preservation, and that is an act of political warfare” </a:t>
            </a:r>
            <a:endParaRPr kumimoji="0" lang="en-GB" sz="3200" b="0" i="0" u="none" strike="noStrike" kern="0" cap="none" spc="0" normalizeH="0" baseline="0" noProof="0" dirty="0">
              <a:ln>
                <a:noFill/>
              </a:ln>
              <a:solidFill>
                <a:schemeClr val="dk1"/>
              </a:solidFill>
              <a:effectLst/>
              <a:uLnTx/>
              <a:uFillTx/>
              <a:latin typeface="Catamaran"/>
              <a:ea typeface="Catamaran"/>
              <a:cs typeface="Catamaran"/>
              <a:sym typeface="Catamaran"/>
            </a:endParaRPr>
          </a:p>
          <a:p>
            <a:pPr marL="114300" marR="0" lvl="0" indent="0" algn="ctr" defTabSz="914400" rtl="0" eaLnBrk="1" fontAlgn="auto" latinLnBrk="0" hangingPunct="1">
              <a:lnSpc>
                <a:spcPct val="115000"/>
              </a:lnSpc>
              <a:spcBef>
                <a:spcPts val="0"/>
              </a:spcBef>
              <a:spcAft>
                <a:spcPts val="0"/>
              </a:spcAft>
              <a:buClr>
                <a:schemeClr val="dk1"/>
              </a:buClr>
              <a:buSzPts val="1800"/>
              <a:buFont typeface="Catamaran"/>
              <a:buNone/>
              <a:tabLst/>
              <a:defRPr/>
            </a:pPr>
            <a:br>
              <a:rPr kumimoji="0" lang="en-GB" sz="3200" b="0" i="0" u="none" strike="noStrike" kern="0" cap="none" spc="0" normalizeH="0" baseline="0" noProof="0" dirty="0">
                <a:ln>
                  <a:noFill/>
                </a:ln>
                <a:solidFill>
                  <a:schemeClr val="dk1"/>
                </a:solidFill>
                <a:effectLst/>
                <a:uLnTx/>
                <a:uFillTx/>
                <a:latin typeface="Catamaran"/>
                <a:ea typeface="Catamaran"/>
                <a:cs typeface="Catamaran"/>
                <a:sym typeface="Catamaran"/>
              </a:rPr>
            </a:br>
            <a:r>
              <a:rPr kumimoji="0" lang="en-GB" sz="3200" b="0" i="0" u="none" strike="noStrike" kern="0" cap="none" spc="0" normalizeH="0" baseline="0" noProof="0" dirty="0">
                <a:ln>
                  <a:noFill/>
                </a:ln>
                <a:solidFill>
                  <a:schemeClr val="dk1"/>
                </a:solidFill>
                <a:effectLst/>
                <a:uLnTx/>
                <a:uFillTx/>
                <a:latin typeface="Catamaran"/>
                <a:ea typeface="Catamaran"/>
                <a:cs typeface="Catamaran"/>
                <a:sym typeface="Catamaran"/>
              </a:rPr>
              <a:t>- Audre Lorde, 1988.</a:t>
            </a:r>
          </a:p>
          <a:p>
            <a:pPr marL="114300" marR="0" lvl="0" indent="0" algn="l" defTabSz="914400" rtl="0" eaLnBrk="1" fontAlgn="auto" latinLnBrk="0" hangingPunct="1">
              <a:lnSpc>
                <a:spcPct val="115000"/>
              </a:lnSpc>
              <a:spcBef>
                <a:spcPts val="0"/>
              </a:spcBef>
              <a:spcAft>
                <a:spcPts val="0"/>
              </a:spcAft>
              <a:buClr>
                <a:schemeClr val="dk1"/>
              </a:buClr>
              <a:buSzPts val="1800"/>
              <a:buFont typeface="Catamaran"/>
              <a:buNone/>
              <a:tabLst/>
              <a:defRPr/>
            </a:pPr>
            <a:br>
              <a:rPr kumimoji="0" lang="en-GB" sz="1800" b="0" i="0" u="none" strike="noStrike" kern="0" cap="none" spc="0" normalizeH="0" baseline="0" noProof="0" dirty="0">
                <a:ln>
                  <a:noFill/>
                </a:ln>
                <a:solidFill>
                  <a:schemeClr val="dk1"/>
                </a:solidFill>
                <a:effectLst/>
                <a:uLnTx/>
                <a:uFillTx/>
                <a:latin typeface="Catamaran"/>
                <a:ea typeface="Catamaran"/>
                <a:cs typeface="Catamaran"/>
                <a:sym typeface="Catamaran"/>
              </a:rPr>
            </a:br>
            <a:endParaRPr kumimoji="0" lang="en-GB" sz="1800" b="0" i="0" u="none" strike="noStrike" kern="0" cap="none" spc="0" normalizeH="0" baseline="0" noProof="0" dirty="0">
              <a:ln>
                <a:noFill/>
              </a:ln>
              <a:solidFill>
                <a:schemeClr val="dk1"/>
              </a:solidFill>
              <a:effectLst/>
              <a:uLnTx/>
              <a:uFillTx/>
              <a:latin typeface="Catamaran"/>
              <a:ea typeface="Catamaran"/>
              <a:cs typeface="Catamaran"/>
              <a:sym typeface="Catamaran"/>
            </a:endParaRPr>
          </a:p>
        </p:txBody>
      </p:sp>
    </p:spTree>
    <p:extLst>
      <p:ext uri="{BB962C8B-B14F-4D97-AF65-F5344CB8AC3E}">
        <p14:creationId xmlns:p14="http://schemas.microsoft.com/office/powerpoint/2010/main" val="308313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400" name="Google Shape;1400;p39"/>
          <p:cNvSpPr txBox="1">
            <a:spLocks noGrp="1"/>
          </p:cNvSpPr>
          <p:nvPr>
            <p:ph type="title" idx="4294967295"/>
          </p:nvPr>
        </p:nvSpPr>
        <p:spPr>
          <a:xfrm>
            <a:off x="712788" y="379413"/>
            <a:ext cx="7718425" cy="5730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400"/>
              <a:buFont typeface="Palanquin Dark SemiBold"/>
              <a:buNone/>
              <a:tabLst/>
              <a:defRPr/>
            </a:pPr>
            <a:r>
              <a:rPr kumimoji="0" lang="en-GB" sz="3400" b="0" i="0" u="none" strike="noStrike" kern="0" cap="none" spc="0" normalizeH="0" baseline="0" noProof="0" dirty="0">
                <a:ln>
                  <a:noFill/>
                </a:ln>
                <a:solidFill>
                  <a:schemeClr val="dk1"/>
                </a:solidFill>
                <a:effectLst/>
                <a:uLnTx/>
                <a:uFillTx/>
                <a:latin typeface="Palanquin Dark SemiBold"/>
                <a:ea typeface="Palanquin Dark SemiBold"/>
                <a:cs typeface="Palanquin Dark SemiBold"/>
                <a:sym typeface="Palanquin Dark SemiBold"/>
              </a:rPr>
              <a:t>Introductions and plan for the session</a:t>
            </a:r>
          </a:p>
        </p:txBody>
      </p:sp>
      <p:sp>
        <p:nvSpPr>
          <p:cNvPr id="1367" name="Google Shape;1367;p39"/>
          <p:cNvSpPr txBox="1">
            <a:spLocks/>
          </p:cNvSpPr>
          <p:nvPr/>
        </p:nvSpPr>
        <p:spPr>
          <a:xfrm flipH="1">
            <a:off x="2583750" y="1277608"/>
            <a:ext cx="3976500" cy="413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chemeClr val="dk1"/>
              </a:buClr>
              <a:buSzPts val="2400"/>
              <a:buFont typeface="Palanquin Dark SemiBold"/>
              <a:buNone/>
              <a:tabLst/>
              <a:defRPr/>
            </a:pPr>
            <a:r>
              <a:rPr kumimoji="0" lang="en-GB" sz="2400" b="0" i="0" u="none" strike="noStrike" kern="0" cap="none" spc="0" normalizeH="0" baseline="0" noProof="0" dirty="0">
                <a:ln>
                  <a:noFill/>
                </a:ln>
                <a:solidFill>
                  <a:schemeClr val="dk1"/>
                </a:solidFill>
                <a:effectLst/>
                <a:uLnTx/>
                <a:uFillTx/>
                <a:latin typeface="Palanquin Dark SemiBold"/>
                <a:ea typeface="Palanquin Dark SemiBold"/>
                <a:cs typeface="Palanquin Dark SemiBold"/>
                <a:sym typeface="Palanquin Dark SemiBold"/>
              </a:rPr>
              <a:t>Hello!</a:t>
            </a:r>
          </a:p>
        </p:txBody>
      </p:sp>
      <p:sp>
        <p:nvSpPr>
          <p:cNvPr id="1369" name="Google Shape;1369;p39"/>
          <p:cNvSpPr txBox="1">
            <a:spLocks noGrp="1"/>
          </p:cNvSpPr>
          <p:nvPr>
            <p:ph type="subTitle" idx="1"/>
          </p:nvPr>
        </p:nvSpPr>
        <p:spPr>
          <a:xfrm>
            <a:off x="2583750" y="1691308"/>
            <a:ext cx="3976500" cy="8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A brief introduction to who we are and why we feel it’s important to be here today</a:t>
            </a:r>
            <a:endParaRPr dirty="0"/>
          </a:p>
        </p:txBody>
      </p:sp>
      <p:sp>
        <p:nvSpPr>
          <p:cNvPr id="1370" name="Google Shape;1370;p39"/>
          <p:cNvSpPr txBox="1">
            <a:spLocks/>
          </p:cNvSpPr>
          <p:nvPr/>
        </p:nvSpPr>
        <p:spPr>
          <a:xfrm flipH="1">
            <a:off x="2583150" y="3051227"/>
            <a:ext cx="3977100" cy="413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chemeClr val="dk1"/>
              </a:buClr>
              <a:buSzPts val="2400"/>
              <a:buFont typeface="Palanquin Dark SemiBold"/>
              <a:buNone/>
              <a:tabLst/>
              <a:defRPr/>
            </a:pPr>
            <a:r>
              <a:rPr kumimoji="0" lang="en-GB" sz="2400" b="0" i="0" u="none" strike="noStrike" kern="0" cap="none" spc="0" normalizeH="0" baseline="0" noProof="0" dirty="0">
                <a:ln>
                  <a:noFill/>
                </a:ln>
                <a:solidFill>
                  <a:schemeClr val="dk1"/>
                </a:solidFill>
                <a:effectLst/>
                <a:uLnTx/>
                <a:uFillTx/>
                <a:latin typeface="Palanquin Dark SemiBold"/>
                <a:ea typeface="Palanquin Dark SemiBold"/>
                <a:cs typeface="Palanquin Dark SemiBold"/>
                <a:sym typeface="Palanquin Dark SemiBold"/>
              </a:rPr>
              <a:t>Plan!</a:t>
            </a:r>
          </a:p>
        </p:txBody>
      </p:sp>
      <p:sp>
        <p:nvSpPr>
          <p:cNvPr id="1368" name="Google Shape;1368;p39"/>
          <p:cNvSpPr txBox="1">
            <a:spLocks noGrp="1"/>
          </p:cNvSpPr>
          <p:nvPr>
            <p:ph type="subTitle" idx="3"/>
          </p:nvPr>
        </p:nvSpPr>
        <p:spPr>
          <a:xfrm>
            <a:off x="2583150" y="3403522"/>
            <a:ext cx="3977100" cy="87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Spend some time looking at a powerpoint, have a break in the middle and a Q&amp;A with staff and trainees.</a:t>
            </a:r>
            <a:endParaRPr dirty="0"/>
          </a:p>
        </p:txBody>
      </p:sp>
      <p:grpSp>
        <p:nvGrpSpPr>
          <p:cNvPr id="1371" name="Google Shape;1371;p39">
            <a:extLst>
              <a:ext uri="{C183D7F6-B498-43B3-948B-1728B52AA6E4}">
                <adec:decorative xmlns:adec="http://schemas.microsoft.com/office/drawing/2017/decorative" val="1"/>
              </a:ext>
            </a:extLst>
          </p:cNvPr>
          <p:cNvGrpSpPr/>
          <p:nvPr/>
        </p:nvGrpSpPr>
        <p:grpSpPr>
          <a:xfrm>
            <a:off x="1311830" y="3063066"/>
            <a:ext cx="742913" cy="1151416"/>
            <a:chOff x="1822663" y="4108050"/>
            <a:chExt cx="325625" cy="504675"/>
          </a:xfrm>
        </p:grpSpPr>
        <p:sp>
          <p:nvSpPr>
            <p:cNvPr id="1372" name="Google Shape;1372;p39"/>
            <p:cNvSpPr/>
            <p:nvPr/>
          </p:nvSpPr>
          <p:spPr>
            <a:xfrm>
              <a:off x="1977938" y="4193525"/>
              <a:ext cx="15075" cy="72150"/>
            </a:xfrm>
            <a:custGeom>
              <a:avLst/>
              <a:gdLst/>
              <a:ahLst/>
              <a:cxnLst/>
              <a:rect l="l" t="t" r="r" b="b"/>
              <a:pathLst>
                <a:path w="603" h="2886" extrusionOk="0">
                  <a:moveTo>
                    <a:pt x="301" y="1"/>
                  </a:moveTo>
                  <a:cubicBezTo>
                    <a:pt x="151" y="1"/>
                    <a:pt x="0" y="105"/>
                    <a:pt x="0" y="314"/>
                  </a:cubicBezTo>
                  <a:lnTo>
                    <a:pt x="0" y="2608"/>
                  </a:lnTo>
                  <a:cubicBezTo>
                    <a:pt x="0" y="2770"/>
                    <a:pt x="116" y="2886"/>
                    <a:pt x="278" y="2886"/>
                  </a:cubicBezTo>
                  <a:lnTo>
                    <a:pt x="301" y="2886"/>
                  </a:lnTo>
                  <a:cubicBezTo>
                    <a:pt x="464" y="2886"/>
                    <a:pt x="603" y="2770"/>
                    <a:pt x="603" y="2608"/>
                  </a:cubicBezTo>
                  <a:lnTo>
                    <a:pt x="603" y="314"/>
                  </a:lnTo>
                  <a:cubicBezTo>
                    <a:pt x="603" y="105"/>
                    <a:pt x="452"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9"/>
            <p:cNvSpPr/>
            <p:nvPr/>
          </p:nvSpPr>
          <p:spPr>
            <a:xfrm>
              <a:off x="1902038" y="4234950"/>
              <a:ext cx="166875" cy="44650"/>
            </a:xfrm>
            <a:custGeom>
              <a:avLst/>
              <a:gdLst/>
              <a:ahLst/>
              <a:cxnLst/>
              <a:rect l="l" t="t" r="r" b="b"/>
              <a:pathLst>
                <a:path w="6675" h="1786" extrusionOk="0">
                  <a:moveTo>
                    <a:pt x="834" y="1"/>
                  </a:moveTo>
                  <a:cubicBezTo>
                    <a:pt x="417" y="1"/>
                    <a:pt x="0" y="279"/>
                    <a:pt x="0" y="835"/>
                  </a:cubicBezTo>
                  <a:lnTo>
                    <a:pt x="0" y="1785"/>
                  </a:lnTo>
                  <a:lnTo>
                    <a:pt x="6675" y="1785"/>
                  </a:lnTo>
                  <a:lnTo>
                    <a:pt x="6675" y="835"/>
                  </a:lnTo>
                  <a:cubicBezTo>
                    <a:pt x="6675" y="279"/>
                    <a:pt x="6257" y="1"/>
                    <a:pt x="5840" y="1"/>
                  </a:cubicBezTo>
                  <a:cubicBezTo>
                    <a:pt x="5423" y="1"/>
                    <a:pt x="5006" y="279"/>
                    <a:pt x="5006" y="835"/>
                  </a:cubicBezTo>
                  <a:cubicBezTo>
                    <a:pt x="5006" y="279"/>
                    <a:pt x="4589" y="1"/>
                    <a:pt x="4172" y="1"/>
                  </a:cubicBezTo>
                  <a:cubicBezTo>
                    <a:pt x="3754" y="1"/>
                    <a:pt x="3337" y="279"/>
                    <a:pt x="3337" y="835"/>
                  </a:cubicBezTo>
                  <a:cubicBezTo>
                    <a:pt x="3337" y="279"/>
                    <a:pt x="2920" y="1"/>
                    <a:pt x="2503" y="1"/>
                  </a:cubicBezTo>
                  <a:cubicBezTo>
                    <a:pt x="2086" y="1"/>
                    <a:pt x="1669" y="279"/>
                    <a:pt x="1669" y="835"/>
                  </a:cubicBezTo>
                  <a:cubicBezTo>
                    <a:pt x="1669" y="279"/>
                    <a:pt x="1252" y="1"/>
                    <a:pt x="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1853363" y="4258125"/>
              <a:ext cx="264225" cy="124025"/>
            </a:xfrm>
            <a:custGeom>
              <a:avLst/>
              <a:gdLst/>
              <a:ahLst/>
              <a:cxnLst/>
              <a:rect l="l" t="t" r="r" b="b"/>
              <a:pathLst>
                <a:path w="10569" h="4961" extrusionOk="0">
                  <a:moveTo>
                    <a:pt x="0" y="1"/>
                  </a:moveTo>
                  <a:lnTo>
                    <a:pt x="0" y="4960"/>
                  </a:lnTo>
                  <a:lnTo>
                    <a:pt x="10568" y="4010"/>
                  </a:lnTo>
                  <a:lnTo>
                    <a:pt x="105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1853363" y="4258125"/>
              <a:ext cx="52175" cy="124025"/>
            </a:xfrm>
            <a:custGeom>
              <a:avLst/>
              <a:gdLst/>
              <a:ahLst/>
              <a:cxnLst/>
              <a:rect l="l" t="t" r="r" b="b"/>
              <a:pathLst>
                <a:path w="2087" h="4961" extrusionOk="0">
                  <a:moveTo>
                    <a:pt x="0" y="1"/>
                  </a:moveTo>
                  <a:lnTo>
                    <a:pt x="0" y="4960"/>
                  </a:lnTo>
                  <a:lnTo>
                    <a:pt x="2086" y="2990"/>
                  </a:lnTo>
                  <a:lnTo>
                    <a:pt x="20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892188" y="4521750"/>
              <a:ext cx="186575" cy="90975"/>
            </a:xfrm>
            <a:custGeom>
              <a:avLst/>
              <a:gdLst/>
              <a:ahLst/>
              <a:cxnLst/>
              <a:rect l="l" t="t" r="r" b="b"/>
              <a:pathLst>
                <a:path w="7463" h="3639" extrusionOk="0">
                  <a:moveTo>
                    <a:pt x="3731" y="0"/>
                  </a:moveTo>
                  <a:cubicBezTo>
                    <a:pt x="1715" y="0"/>
                    <a:pt x="46" y="1599"/>
                    <a:pt x="0" y="3639"/>
                  </a:cubicBezTo>
                  <a:lnTo>
                    <a:pt x="7463" y="3639"/>
                  </a:lnTo>
                  <a:cubicBezTo>
                    <a:pt x="7416" y="1599"/>
                    <a:pt x="5748" y="0"/>
                    <a:pt x="3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1892188" y="4518975"/>
              <a:ext cx="118200" cy="93750"/>
            </a:xfrm>
            <a:custGeom>
              <a:avLst/>
              <a:gdLst/>
              <a:ahLst/>
              <a:cxnLst/>
              <a:rect l="l" t="t" r="r" b="b"/>
              <a:pathLst>
                <a:path w="4728" h="3750" extrusionOk="0">
                  <a:moveTo>
                    <a:pt x="3732" y="0"/>
                  </a:moveTo>
                  <a:cubicBezTo>
                    <a:pt x="1730" y="0"/>
                    <a:pt x="0" y="1618"/>
                    <a:pt x="0" y="3750"/>
                  </a:cubicBezTo>
                  <a:lnTo>
                    <a:pt x="1970" y="3750"/>
                  </a:lnTo>
                  <a:cubicBezTo>
                    <a:pt x="1970" y="2058"/>
                    <a:pt x="3106" y="575"/>
                    <a:pt x="4728" y="134"/>
                  </a:cubicBezTo>
                  <a:cubicBezTo>
                    <a:pt x="4393" y="43"/>
                    <a:pt x="4059" y="0"/>
                    <a:pt x="3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1822663" y="4279575"/>
              <a:ext cx="325625" cy="267825"/>
            </a:xfrm>
            <a:custGeom>
              <a:avLst/>
              <a:gdLst/>
              <a:ahLst/>
              <a:cxnLst/>
              <a:rect l="l" t="t" r="r" b="b"/>
              <a:pathLst>
                <a:path w="13025" h="10713" extrusionOk="0">
                  <a:moveTo>
                    <a:pt x="4519" y="0"/>
                  </a:moveTo>
                  <a:cubicBezTo>
                    <a:pt x="4519" y="0"/>
                    <a:pt x="3870" y="2132"/>
                    <a:pt x="1993" y="2503"/>
                  </a:cubicBezTo>
                  <a:cubicBezTo>
                    <a:pt x="1808" y="2271"/>
                    <a:pt x="1530" y="2132"/>
                    <a:pt x="1228" y="2132"/>
                  </a:cubicBezTo>
                  <a:cubicBezTo>
                    <a:pt x="556" y="2132"/>
                    <a:pt x="0" y="2874"/>
                    <a:pt x="0" y="3801"/>
                  </a:cubicBezTo>
                  <a:cubicBezTo>
                    <a:pt x="0" y="4705"/>
                    <a:pt x="556" y="5469"/>
                    <a:pt x="1228" y="5469"/>
                  </a:cubicBezTo>
                  <a:cubicBezTo>
                    <a:pt x="1553" y="5446"/>
                    <a:pt x="1854" y="5307"/>
                    <a:pt x="2040" y="5052"/>
                  </a:cubicBezTo>
                  <a:cubicBezTo>
                    <a:pt x="2271" y="6837"/>
                    <a:pt x="3546" y="8320"/>
                    <a:pt x="5284" y="8807"/>
                  </a:cubicBezTo>
                  <a:lnTo>
                    <a:pt x="5284" y="9479"/>
                  </a:lnTo>
                  <a:cubicBezTo>
                    <a:pt x="5284" y="10301"/>
                    <a:pt x="5898" y="10713"/>
                    <a:pt x="6512" y="10713"/>
                  </a:cubicBezTo>
                  <a:cubicBezTo>
                    <a:pt x="7126" y="10713"/>
                    <a:pt x="7741" y="10301"/>
                    <a:pt x="7741" y="9479"/>
                  </a:cubicBezTo>
                  <a:lnTo>
                    <a:pt x="7741" y="8807"/>
                  </a:lnTo>
                  <a:cubicBezTo>
                    <a:pt x="7856" y="8760"/>
                    <a:pt x="7996" y="8714"/>
                    <a:pt x="8135" y="8668"/>
                  </a:cubicBezTo>
                  <a:cubicBezTo>
                    <a:pt x="9664" y="8088"/>
                    <a:pt x="10753" y="6698"/>
                    <a:pt x="10985" y="5052"/>
                  </a:cubicBezTo>
                  <a:cubicBezTo>
                    <a:pt x="11171" y="5307"/>
                    <a:pt x="11472" y="5446"/>
                    <a:pt x="11796" y="5469"/>
                  </a:cubicBezTo>
                  <a:cubicBezTo>
                    <a:pt x="12468" y="5469"/>
                    <a:pt x="13025" y="4728"/>
                    <a:pt x="13025" y="3801"/>
                  </a:cubicBezTo>
                  <a:cubicBezTo>
                    <a:pt x="13025" y="2874"/>
                    <a:pt x="12468" y="2132"/>
                    <a:pt x="11796" y="2132"/>
                  </a:cubicBezTo>
                  <a:cubicBezTo>
                    <a:pt x="11495" y="2132"/>
                    <a:pt x="11217" y="2271"/>
                    <a:pt x="11031" y="2480"/>
                  </a:cubicBezTo>
                  <a:lnTo>
                    <a:pt x="11031" y="2364"/>
                  </a:lnTo>
                  <a:cubicBezTo>
                    <a:pt x="11031" y="2016"/>
                    <a:pt x="10985" y="1646"/>
                    <a:pt x="10892" y="1298"/>
                  </a:cubicBezTo>
                  <a:cubicBezTo>
                    <a:pt x="9939" y="1532"/>
                    <a:pt x="9116" y="1626"/>
                    <a:pt x="8408" y="1626"/>
                  </a:cubicBezTo>
                  <a:cubicBezTo>
                    <a:pt x="5468" y="1626"/>
                    <a:pt x="4519" y="0"/>
                    <a:pt x="4519" y="0"/>
                  </a:cubicBezTo>
                  <a:close/>
                </a:path>
              </a:pathLst>
            </a:custGeom>
            <a:solidFill>
              <a:srgbClr val="D9B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1822663" y="4332875"/>
              <a:ext cx="203375" cy="214525"/>
            </a:xfrm>
            <a:custGeom>
              <a:avLst/>
              <a:gdLst/>
              <a:ahLst/>
              <a:cxnLst/>
              <a:rect l="l" t="t" r="r" b="b"/>
              <a:pathLst>
                <a:path w="8135" h="8581" extrusionOk="0">
                  <a:moveTo>
                    <a:pt x="1228" y="0"/>
                  </a:moveTo>
                  <a:cubicBezTo>
                    <a:pt x="556" y="0"/>
                    <a:pt x="0" y="742"/>
                    <a:pt x="0" y="1669"/>
                  </a:cubicBezTo>
                  <a:cubicBezTo>
                    <a:pt x="0" y="2573"/>
                    <a:pt x="556" y="3337"/>
                    <a:pt x="1228" y="3337"/>
                  </a:cubicBezTo>
                  <a:cubicBezTo>
                    <a:pt x="1553" y="3314"/>
                    <a:pt x="1854" y="3175"/>
                    <a:pt x="2040" y="2920"/>
                  </a:cubicBezTo>
                  <a:cubicBezTo>
                    <a:pt x="2271" y="4705"/>
                    <a:pt x="3546" y="6188"/>
                    <a:pt x="5284" y="6675"/>
                  </a:cubicBezTo>
                  <a:lnTo>
                    <a:pt x="5284" y="7347"/>
                  </a:lnTo>
                  <a:cubicBezTo>
                    <a:pt x="5284" y="8169"/>
                    <a:pt x="5898" y="8581"/>
                    <a:pt x="6512" y="8581"/>
                  </a:cubicBezTo>
                  <a:cubicBezTo>
                    <a:pt x="7126" y="8581"/>
                    <a:pt x="7741" y="8169"/>
                    <a:pt x="7741" y="7347"/>
                  </a:cubicBezTo>
                  <a:lnTo>
                    <a:pt x="7741" y="6675"/>
                  </a:lnTo>
                  <a:cubicBezTo>
                    <a:pt x="7856" y="6628"/>
                    <a:pt x="7996" y="6582"/>
                    <a:pt x="8135" y="6536"/>
                  </a:cubicBezTo>
                  <a:cubicBezTo>
                    <a:pt x="8065" y="6397"/>
                    <a:pt x="7903" y="6304"/>
                    <a:pt x="7741" y="6304"/>
                  </a:cubicBezTo>
                  <a:cubicBezTo>
                    <a:pt x="4983" y="6304"/>
                    <a:pt x="2735" y="3801"/>
                    <a:pt x="2735" y="695"/>
                  </a:cubicBezTo>
                  <a:lnTo>
                    <a:pt x="2735" y="116"/>
                  </a:lnTo>
                  <a:cubicBezTo>
                    <a:pt x="2503" y="232"/>
                    <a:pt x="2248" y="302"/>
                    <a:pt x="1993" y="371"/>
                  </a:cubicBezTo>
                  <a:cubicBezTo>
                    <a:pt x="1808" y="139"/>
                    <a:pt x="1530" y="0"/>
                    <a:pt x="1228" y="0"/>
                  </a:cubicBezTo>
                  <a:close/>
                </a:path>
              </a:pathLst>
            </a:custGeom>
            <a:solidFill>
              <a:srgbClr val="BE9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1950688" y="4346925"/>
              <a:ext cx="15100" cy="34625"/>
            </a:xfrm>
            <a:custGeom>
              <a:avLst/>
              <a:gdLst/>
              <a:ahLst/>
              <a:cxnLst/>
              <a:rect l="l" t="t" r="r" b="b"/>
              <a:pathLst>
                <a:path w="604" h="1385" extrusionOk="0">
                  <a:moveTo>
                    <a:pt x="302" y="0"/>
                  </a:moveTo>
                  <a:cubicBezTo>
                    <a:pt x="151" y="0"/>
                    <a:pt x="1" y="99"/>
                    <a:pt x="1" y="296"/>
                  </a:cubicBezTo>
                  <a:lnTo>
                    <a:pt x="1" y="1084"/>
                  </a:lnTo>
                  <a:cubicBezTo>
                    <a:pt x="1" y="1246"/>
                    <a:pt x="140" y="1385"/>
                    <a:pt x="302" y="1385"/>
                  </a:cubicBezTo>
                  <a:lnTo>
                    <a:pt x="325" y="1385"/>
                  </a:lnTo>
                  <a:cubicBezTo>
                    <a:pt x="488" y="1385"/>
                    <a:pt x="603" y="1246"/>
                    <a:pt x="603" y="1084"/>
                  </a:cubicBezTo>
                  <a:lnTo>
                    <a:pt x="603" y="296"/>
                  </a:lnTo>
                  <a:cubicBezTo>
                    <a:pt x="603" y="99"/>
                    <a:pt x="453"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2005738" y="4346925"/>
              <a:ext cx="15100" cy="34625"/>
            </a:xfrm>
            <a:custGeom>
              <a:avLst/>
              <a:gdLst/>
              <a:ahLst/>
              <a:cxnLst/>
              <a:rect l="l" t="t" r="r" b="b"/>
              <a:pathLst>
                <a:path w="604" h="1385" extrusionOk="0">
                  <a:moveTo>
                    <a:pt x="302" y="0"/>
                  </a:moveTo>
                  <a:cubicBezTo>
                    <a:pt x="151" y="0"/>
                    <a:pt x="0" y="99"/>
                    <a:pt x="0" y="296"/>
                  </a:cubicBezTo>
                  <a:lnTo>
                    <a:pt x="0" y="1084"/>
                  </a:lnTo>
                  <a:cubicBezTo>
                    <a:pt x="0" y="1246"/>
                    <a:pt x="116" y="1385"/>
                    <a:pt x="279" y="1385"/>
                  </a:cubicBezTo>
                  <a:lnTo>
                    <a:pt x="302" y="1385"/>
                  </a:lnTo>
                  <a:cubicBezTo>
                    <a:pt x="464" y="1385"/>
                    <a:pt x="603" y="1246"/>
                    <a:pt x="603" y="1084"/>
                  </a:cubicBezTo>
                  <a:lnTo>
                    <a:pt x="603" y="296"/>
                  </a:lnTo>
                  <a:cubicBezTo>
                    <a:pt x="603" y="99"/>
                    <a:pt x="452"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2108863" y="4360675"/>
              <a:ext cx="20875" cy="29225"/>
            </a:xfrm>
            <a:custGeom>
              <a:avLst/>
              <a:gdLst/>
              <a:ahLst/>
              <a:cxnLst/>
              <a:rect l="l" t="t" r="r" b="b"/>
              <a:pathLst>
                <a:path w="835" h="1169" extrusionOk="0">
                  <a:moveTo>
                    <a:pt x="580" y="1"/>
                  </a:moveTo>
                  <a:cubicBezTo>
                    <a:pt x="279" y="186"/>
                    <a:pt x="70" y="510"/>
                    <a:pt x="1" y="858"/>
                  </a:cubicBezTo>
                  <a:lnTo>
                    <a:pt x="1" y="881"/>
                  </a:lnTo>
                  <a:cubicBezTo>
                    <a:pt x="1" y="881"/>
                    <a:pt x="185" y="1169"/>
                    <a:pt x="399" y="1169"/>
                  </a:cubicBezTo>
                  <a:cubicBezTo>
                    <a:pt x="488" y="1169"/>
                    <a:pt x="584" y="1118"/>
                    <a:pt x="673" y="974"/>
                  </a:cubicBezTo>
                  <a:cubicBezTo>
                    <a:pt x="835" y="673"/>
                    <a:pt x="812" y="279"/>
                    <a:pt x="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1841188" y="4360675"/>
              <a:ext cx="20900" cy="29225"/>
            </a:xfrm>
            <a:custGeom>
              <a:avLst/>
              <a:gdLst/>
              <a:ahLst/>
              <a:cxnLst/>
              <a:rect l="l" t="t" r="r" b="b"/>
              <a:pathLst>
                <a:path w="836" h="1169" extrusionOk="0">
                  <a:moveTo>
                    <a:pt x="256" y="1"/>
                  </a:moveTo>
                  <a:cubicBezTo>
                    <a:pt x="24" y="279"/>
                    <a:pt x="1" y="673"/>
                    <a:pt x="163" y="974"/>
                  </a:cubicBezTo>
                  <a:cubicBezTo>
                    <a:pt x="252" y="1118"/>
                    <a:pt x="347" y="1169"/>
                    <a:pt x="437" y="1169"/>
                  </a:cubicBezTo>
                  <a:cubicBezTo>
                    <a:pt x="651" y="1169"/>
                    <a:pt x="835" y="881"/>
                    <a:pt x="835" y="881"/>
                  </a:cubicBezTo>
                  <a:lnTo>
                    <a:pt x="835" y="858"/>
                  </a:lnTo>
                  <a:cubicBezTo>
                    <a:pt x="765" y="510"/>
                    <a:pt x="557" y="186"/>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1954263" y="4415925"/>
              <a:ext cx="63575" cy="20675"/>
            </a:xfrm>
            <a:custGeom>
              <a:avLst/>
              <a:gdLst/>
              <a:ahLst/>
              <a:cxnLst/>
              <a:rect l="l" t="t" r="r" b="b"/>
              <a:pathLst>
                <a:path w="2543" h="827" extrusionOk="0">
                  <a:moveTo>
                    <a:pt x="446" y="0"/>
                  </a:moveTo>
                  <a:cubicBezTo>
                    <a:pt x="161" y="0"/>
                    <a:pt x="1" y="413"/>
                    <a:pt x="298" y="572"/>
                  </a:cubicBezTo>
                  <a:cubicBezTo>
                    <a:pt x="599" y="734"/>
                    <a:pt x="924" y="827"/>
                    <a:pt x="1272" y="827"/>
                  </a:cubicBezTo>
                  <a:cubicBezTo>
                    <a:pt x="1619" y="827"/>
                    <a:pt x="1944" y="734"/>
                    <a:pt x="2245" y="572"/>
                  </a:cubicBezTo>
                  <a:cubicBezTo>
                    <a:pt x="2542" y="413"/>
                    <a:pt x="2382" y="0"/>
                    <a:pt x="2097" y="0"/>
                  </a:cubicBezTo>
                  <a:cubicBezTo>
                    <a:pt x="2049" y="0"/>
                    <a:pt x="1997" y="12"/>
                    <a:pt x="1944" y="39"/>
                  </a:cubicBezTo>
                  <a:cubicBezTo>
                    <a:pt x="1735" y="154"/>
                    <a:pt x="1503" y="212"/>
                    <a:pt x="1272" y="212"/>
                  </a:cubicBezTo>
                  <a:cubicBezTo>
                    <a:pt x="1040" y="212"/>
                    <a:pt x="808" y="154"/>
                    <a:pt x="599" y="39"/>
                  </a:cubicBezTo>
                  <a:cubicBezTo>
                    <a:pt x="546" y="12"/>
                    <a:pt x="49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1973863" y="4136100"/>
              <a:ext cx="89825" cy="77800"/>
            </a:xfrm>
            <a:custGeom>
              <a:avLst/>
              <a:gdLst/>
              <a:ahLst/>
              <a:cxnLst/>
              <a:rect l="l" t="t" r="r" b="b"/>
              <a:pathLst>
                <a:path w="3593" h="3112" extrusionOk="0">
                  <a:moveTo>
                    <a:pt x="2592" y="0"/>
                  </a:moveTo>
                  <a:cubicBezTo>
                    <a:pt x="2127" y="0"/>
                    <a:pt x="1537" y="279"/>
                    <a:pt x="1021" y="780"/>
                  </a:cubicBezTo>
                  <a:cubicBezTo>
                    <a:pt x="256" y="1521"/>
                    <a:pt x="1" y="2495"/>
                    <a:pt x="441" y="2912"/>
                  </a:cubicBezTo>
                  <a:cubicBezTo>
                    <a:pt x="577" y="3047"/>
                    <a:pt x="769" y="3112"/>
                    <a:pt x="992" y="3112"/>
                  </a:cubicBezTo>
                  <a:cubicBezTo>
                    <a:pt x="1456" y="3112"/>
                    <a:pt x="2057" y="2833"/>
                    <a:pt x="2573" y="2332"/>
                  </a:cubicBezTo>
                  <a:cubicBezTo>
                    <a:pt x="3338" y="1591"/>
                    <a:pt x="3593" y="641"/>
                    <a:pt x="3153" y="200"/>
                  </a:cubicBezTo>
                  <a:cubicBezTo>
                    <a:pt x="3010" y="65"/>
                    <a:pt x="2815" y="0"/>
                    <a:pt x="2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876538" y="4108050"/>
              <a:ext cx="123425" cy="107850"/>
            </a:xfrm>
            <a:custGeom>
              <a:avLst/>
              <a:gdLst/>
              <a:ahLst/>
              <a:cxnLst/>
              <a:rect l="l" t="t" r="r" b="b"/>
              <a:pathLst>
                <a:path w="4937" h="4314" extrusionOk="0">
                  <a:moveTo>
                    <a:pt x="1385" y="0"/>
                  </a:moveTo>
                  <a:cubicBezTo>
                    <a:pt x="1072" y="0"/>
                    <a:pt x="799" y="91"/>
                    <a:pt x="603" y="279"/>
                  </a:cubicBezTo>
                  <a:cubicBezTo>
                    <a:pt x="0" y="882"/>
                    <a:pt x="371" y="2203"/>
                    <a:pt x="1391" y="3246"/>
                  </a:cubicBezTo>
                  <a:cubicBezTo>
                    <a:pt x="2093" y="3932"/>
                    <a:pt x="2920" y="4314"/>
                    <a:pt x="3563" y="4314"/>
                  </a:cubicBezTo>
                  <a:cubicBezTo>
                    <a:pt x="3876" y="4314"/>
                    <a:pt x="4145" y="4223"/>
                    <a:pt x="4334" y="4034"/>
                  </a:cubicBezTo>
                  <a:cubicBezTo>
                    <a:pt x="4937" y="3431"/>
                    <a:pt x="4589" y="2110"/>
                    <a:pt x="3546" y="1091"/>
                  </a:cubicBezTo>
                  <a:cubicBezTo>
                    <a:pt x="2859" y="387"/>
                    <a:pt x="2034" y="0"/>
                    <a:pt x="1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39">
            <a:extLst>
              <a:ext uri="{C183D7F6-B498-43B3-948B-1728B52AA6E4}">
                <adec:decorative xmlns:adec="http://schemas.microsoft.com/office/drawing/2017/decorative" val="1"/>
              </a:ext>
            </a:extLst>
          </p:cNvPr>
          <p:cNvGrpSpPr/>
          <p:nvPr/>
        </p:nvGrpSpPr>
        <p:grpSpPr>
          <a:xfrm>
            <a:off x="1180836" y="1225903"/>
            <a:ext cx="1124819" cy="1151431"/>
            <a:chOff x="3880050" y="2296950"/>
            <a:chExt cx="1059850" cy="1084925"/>
          </a:xfrm>
        </p:grpSpPr>
        <p:sp>
          <p:nvSpPr>
            <p:cNvPr id="1388" name="Google Shape;1388;p39"/>
            <p:cNvSpPr/>
            <p:nvPr/>
          </p:nvSpPr>
          <p:spPr>
            <a:xfrm>
              <a:off x="3880050" y="2371725"/>
              <a:ext cx="879275" cy="755650"/>
            </a:xfrm>
            <a:custGeom>
              <a:avLst/>
              <a:gdLst/>
              <a:ahLst/>
              <a:cxnLst/>
              <a:rect l="l" t="t" r="r" b="b"/>
              <a:pathLst>
                <a:path w="35171" h="30226" extrusionOk="0">
                  <a:moveTo>
                    <a:pt x="12078" y="0"/>
                  </a:moveTo>
                  <a:cubicBezTo>
                    <a:pt x="11872" y="0"/>
                    <a:pt x="11664" y="9"/>
                    <a:pt x="11456" y="29"/>
                  </a:cubicBezTo>
                  <a:cubicBezTo>
                    <a:pt x="8120" y="336"/>
                    <a:pt x="5516" y="3057"/>
                    <a:pt x="5353" y="6403"/>
                  </a:cubicBezTo>
                  <a:lnTo>
                    <a:pt x="5353" y="6493"/>
                  </a:lnTo>
                  <a:cubicBezTo>
                    <a:pt x="5217" y="10579"/>
                    <a:pt x="4413" y="14621"/>
                    <a:pt x="2957" y="18445"/>
                  </a:cubicBezTo>
                  <a:lnTo>
                    <a:pt x="1465" y="22333"/>
                  </a:lnTo>
                  <a:cubicBezTo>
                    <a:pt x="1" y="26139"/>
                    <a:pt x="2812" y="30225"/>
                    <a:pt x="6890" y="30225"/>
                  </a:cubicBezTo>
                  <a:lnTo>
                    <a:pt x="28281" y="30225"/>
                  </a:lnTo>
                  <a:cubicBezTo>
                    <a:pt x="32358" y="30225"/>
                    <a:pt x="35170" y="26139"/>
                    <a:pt x="33706" y="22333"/>
                  </a:cubicBezTo>
                  <a:lnTo>
                    <a:pt x="32937" y="20344"/>
                  </a:lnTo>
                  <a:cubicBezTo>
                    <a:pt x="32114" y="18183"/>
                    <a:pt x="31744" y="15859"/>
                    <a:pt x="31979" y="13554"/>
                  </a:cubicBezTo>
                  <a:cubicBezTo>
                    <a:pt x="32015" y="13147"/>
                    <a:pt x="32033" y="12740"/>
                    <a:pt x="32015" y="12333"/>
                  </a:cubicBezTo>
                  <a:cubicBezTo>
                    <a:pt x="31852" y="7732"/>
                    <a:pt x="28082" y="3989"/>
                    <a:pt x="23471" y="3871"/>
                  </a:cubicBezTo>
                  <a:cubicBezTo>
                    <a:pt x="23393" y="3869"/>
                    <a:pt x="23315" y="3868"/>
                    <a:pt x="23238" y="3868"/>
                  </a:cubicBezTo>
                  <a:cubicBezTo>
                    <a:pt x="21610" y="3868"/>
                    <a:pt x="20015" y="4319"/>
                    <a:pt x="18634" y="5173"/>
                  </a:cubicBezTo>
                  <a:cubicBezTo>
                    <a:pt x="17905" y="2122"/>
                    <a:pt x="15166" y="0"/>
                    <a:pt x="12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3880050" y="2371475"/>
              <a:ext cx="476275" cy="755900"/>
            </a:xfrm>
            <a:custGeom>
              <a:avLst/>
              <a:gdLst/>
              <a:ahLst/>
              <a:cxnLst/>
              <a:rect l="l" t="t" r="r" b="b"/>
              <a:pathLst>
                <a:path w="19051" h="30236" extrusionOk="0">
                  <a:moveTo>
                    <a:pt x="12072" y="0"/>
                  </a:moveTo>
                  <a:cubicBezTo>
                    <a:pt x="11225" y="0"/>
                    <a:pt x="10371" y="161"/>
                    <a:pt x="9557" y="491"/>
                  </a:cubicBezTo>
                  <a:cubicBezTo>
                    <a:pt x="7116" y="1476"/>
                    <a:pt x="5471" y="3791"/>
                    <a:pt x="5344" y="6413"/>
                  </a:cubicBezTo>
                  <a:lnTo>
                    <a:pt x="5344" y="6494"/>
                  </a:lnTo>
                  <a:cubicBezTo>
                    <a:pt x="5217" y="10589"/>
                    <a:pt x="4413" y="14631"/>
                    <a:pt x="2957" y="18455"/>
                  </a:cubicBezTo>
                  <a:lnTo>
                    <a:pt x="1465" y="22343"/>
                  </a:lnTo>
                  <a:cubicBezTo>
                    <a:pt x="1" y="26149"/>
                    <a:pt x="2812" y="30235"/>
                    <a:pt x="6890" y="30235"/>
                  </a:cubicBezTo>
                  <a:lnTo>
                    <a:pt x="19050" y="30235"/>
                  </a:lnTo>
                  <a:cubicBezTo>
                    <a:pt x="14973" y="30235"/>
                    <a:pt x="12170" y="18455"/>
                    <a:pt x="12170" y="18455"/>
                  </a:cubicBezTo>
                  <a:cubicBezTo>
                    <a:pt x="13626" y="14631"/>
                    <a:pt x="14430" y="10589"/>
                    <a:pt x="14566" y="6494"/>
                  </a:cubicBezTo>
                  <a:lnTo>
                    <a:pt x="14566" y="6413"/>
                  </a:lnTo>
                  <a:cubicBezTo>
                    <a:pt x="14647" y="4668"/>
                    <a:pt x="15416" y="3022"/>
                    <a:pt x="16690" y="1838"/>
                  </a:cubicBezTo>
                  <a:cubicBezTo>
                    <a:pt x="15415" y="635"/>
                    <a:pt x="13756" y="0"/>
                    <a:pt x="12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4156700" y="3183850"/>
              <a:ext cx="401000" cy="198025"/>
            </a:xfrm>
            <a:custGeom>
              <a:avLst/>
              <a:gdLst/>
              <a:ahLst/>
              <a:cxnLst/>
              <a:rect l="l" t="t" r="r" b="b"/>
              <a:pathLst>
                <a:path w="16040" h="7921" extrusionOk="0">
                  <a:moveTo>
                    <a:pt x="8020" y="1"/>
                  </a:moveTo>
                  <a:cubicBezTo>
                    <a:pt x="3626" y="1"/>
                    <a:pt x="55" y="3527"/>
                    <a:pt x="1" y="7920"/>
                  </a:cubicBezTo>
                  <a:lnTo>
                    <a:pt x="16040" y="7920"/>
                  </a:lnTo>
                  <a:cubicBezTo>
                    <a:pt x="15985" y="3527"/>
                    <a:pt x="12405" y="1"/>
                    <a:pt x="80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4156700" y="3181325"/>
              <a:ext cx="253625" cy="200550"/>
            </a:xfrm>
            <a:custGeom>
              <a:avLst/>
              <a:gdLst/>
              <a:ahLst/>
              <a:cxnLst/>
              <a:rect l="l" t="t" r="r" b="b"/>
              <a:pathLst>
                <a:path w="10145" h="8022" extrusionOk="0">
                  <a:moveTo>
                    <a:pt x="8009" y="1"/>
                  </a:moveTo>
                  <a:cubicBezTo>
                    <a:pt x="3727" y="1"/>
                    <a:pt x="9" y="3477"/>
                    <a:pt x="1" y="8021"/>
                  </a:cubicBezTo>
                  <a:lnTo>
                    <a:pt x="4250" y="8021"/>
                  </a:lnTo>
                  <a:cubicBezTo>
                    <a:pt x="4250" y="4414"/>
                    <a:pt x="6664" y="1250"/>
                    <a:pt x="10145" y="291"/>
                  </a:cubicBezTo>
                  <a:cubicBezTo>
                    <a:pt x="9427" y="94"/>
                    <a:pt x="8710" y="1"/>
                    <a:pt x="8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4007975" y="2666025"/>
              <a:ext cx="583175" cy="576400"/>
            </a:xfrm>
            <a:custGeom>
              <a:avLst/>
              <a:gdLst/>
              <a:ahLst/>
              <a:cxnLst/>
              <a:rect l="l" t="t" r="r" b="b"/>
              <a:pathLst>
                <a:path w="23327" h="23056" extrusionOk="0">
                  <a:moveTo>
                    <a:pt x="5751" y="1"/>
                  </a:moveTo>
                  <a:cubicBezTo>
                    <a:pt x="4784" y="1547"/>
                    <a:pt x="4268" y="3328"/>
                    <a:pt x="4277" y="5154"/>
                  </a:cubicBezTo>
                  <a:lnTo>
                    <a:pt x="4277" y="5407"/>
                  </a:lnTo>
                  <a:cubicBezTo>
                    <a:pt x="3825" y="4928"/>
                    <a:pt x="3256" y="4639"/>
                    <a:pt x="2641" y="4639"/>
                  </a:cubicBezTo>
                  <a:cubicBezTo>
                    <a:pt x="1185" y="4639"/>
                    <a:pt x="1" y="6239"/>
                    <a:pt x="1" y="8219"/>
                  </a:cubicBezTo>
                  <a:cubicBezTo>
                    <a:pt x="1" y="10190"/>
                    <a:pt x="1185" y="11790"/>
                    <a:pt x="2641" y="11790"/>
                  </a:cubicBezTo>
                  <a:cubicBezTo>
                    <a:pt x="3301" y="11790"/>
                    <a:pt x="3898" y="11465"/>
                    <a:pt x="4359" y="10922"/>
                  </a:cubicBezTo>
                  <a:cubicBezTo>
                    <a:pt x="4874" y="14747"/>
                    <a:pt x="7613" y="17902"/>
                    <a:pt x="11329" y="18960"/>
                  </a:cubicBezTo>
                  <a:lnTo>
                    <a:pt x="11329" y="20415"/>
                  </a:lnTo>
                  <a:cubicBezTo>
                    <a:pt x="11329" y="21871"/>
                    <a:pt x="12514" y="23055"/>
                    <a:pt x="13969" y="23055"/>
                  </a:cubicBezTo>
                  <a:cubicBezTo>
                    <a:pt x="15425" y="23055"/>
                    <a:pt x="16600" y="21871"/>
                    <a:pt x="16600" y="20415"/>
                  </a:cubicBezTo>
                  <a:lnTo>
                    <a:pt x="16600" y="18960"/>
                  </a:lnTo>
                  <a:cubicBezTo>
                    <a:pt x="16890" y="18878"/>
                    <a:pt x="17161" y="18788"/>
                    <a:pt x="17441" y="18679"/>
                  </a:cubicBezTo>
                  <a:cubicBezTo>
                    <a:pt x="20325" y="17567"/>
                    <a:pt x="22513" y="15144"/>
                    <a:pt x="23327" y="12161"/>
                  </a:cubicBezTo>
                  <a:lnTo>
                    <a:pt x="23327" y="12161"/>
                  </a:lnTo>
                  <a:cubicBezTo>
                    <a:pt x="23137" y="12179"/>
                    <a:pt x="22938" y="12179"/>
                    <a:pt x="22748" y="12179"/>
                  </a:cubicBezTo>
                  <a:lnTo>
                    <a:pt x="22739" y="12179"/>
                  </a:lnTo>
                  <a:cubicBezTo>
                    <a:pt x="17007" y="12170"/>
                    <a:pt x="12685" y="6953"/>
                    <a:pt x="13752" y="1312"/>
                  </a:cubicBezTo>
                  <a:lnTo>
                    <a:pt x="13752" y="1312"/>
                  </a:lnTo>
                  <a:cubicBezTo>
                    <a:pt x="12756" y="2274"/>
                    <a:pt x="11495" y="2734"/>
                    <a:pt x="10246" y="2734"/>
                  </a:cubicBezTo>
                  <a:cubicBezTo>
                    <a:pt x="8445" y="2734"/>
                    <a:pt x="6669" y="1779"/>
                    <a:pt x="5751" y="1"/>
                  </a:cubicBezTo>
                  <a:close/>
                </a:path>
              </a:pathLst>
            </a:custGeom>
            <a:solidFill>
              <a:srgbClr val="DC9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4008200" y="2666250"/>
              <a:ext cx="435825" cy="576175"/>
            </a:xfrm>
            <a:custGeom>
              <a:avLst/>
              <a:gdLst/>
              <a:ahLst/>
              <a:cxnLst/>
              <a:rect l="l" t="t" r="r" b="b"/>
              <a:pathLst>
                <a:path w="17433" h="23047" extrusionOk="0">
                  <a:moveTo>
                    <a:pt x="5742" y="1"/>
                  </a:moveTo>
                  <a:cubicBezTo>
                    <a:pt x="4720" y="1529"/>
                    <a:pt x="4268" y="3165"/>
                    <a:pt x="4268" y="5145"/>
                  </a:cubicBezTo>
                  <a:lnTo>
                    <a:pt x="4268" y="5398"/>
                  </a:lnTo>
                  <a:cubicBezTo>
                    <a:pt x="3816" y="4919"/>
                    <a:pt x="3247" y="4630"/>
                    <a:pt x="2632" y="4630"/>
                  </a:cubicBezTo>
                  <a:cubicBezTo>
                    <a:pt x="1176" y="4630"/>
                    <a:pt x="1" y="6230"/>
                    <a:pt x="1" y="8210"/>
                  </a:cubicBezTo>
                  <a:cubicBezTo>
                    <a:pt x="1" y="10181"/>
                    <a:pt x="1176" y="11781"/>
                    <a:pt x="2632" y="11781"/>
                  </a:cubicBezTo>
                  <a:cubicBezTo>
                    <a:pt x="3292" y="11781"/>
                    <a:pt x="3889" y="11456"/>
                    <a:pt x="4350" y="10913"/>
                  </a:cubicBezTo>
                  <a:cubicBezTo>
                    <a:pt x="4874" y="14738"/>
                    <a:pt x="7604" y="17893"/>
                    <a:pt x="11320" y="18951"/>
                  </a:cubicBezTo>
                  <a:lnTo>
                    <a:pt x="11320" y="20415"/>
                  </a:lnTo>
                  <a:cubicBezTo>
                    <a:pt x="11320" y="21862"/>
                    <a:pt x="12505" y="23046"/>
                    <a:pt x="13960" y="23046"/>
                  </a:cubicBezTo>
                  <a:cubicBezTo>
                    <a:pt x="15416" y="23046"/>
                    <a:pt x="16591" y="21862"/>
                    <a:pt x="16591" y="20415"/>
                  </a:cubicBezTo>
                  <a:lnTo>
                    <a:pt x="16591" y="18951"/>
                  </a:lnTo>
                  <a:cubicBezTo>
                    <a:pt x="16881" y="18869"/>
                    <a:pt x="17161" y="18779"/>
                    <a:pt x="17432" y="18670"/>
                  </a:cubicBezTo>
                  <a:cubicBezTo>
                    <a:pt x="17197" y="18327"/>
                    <a:pt x="16917" y="18137"/>
                    <a:pt x="16600" y="18137"/>
                  </a:cubicBezTo>
                  <a:cubicBezTo>
                    <a:pt x="10660" y="18137"/>
                    <a:pt x="5841" y="12767"/>
                    <a:pt x="5841" y="6140"/>
                  </a:cubicBezTo>
                  <a:cubicBezTo>
                    <a:pt x="5841" y="5787"/>
                    <a:pt x="5715" y="2930"/>
                    <a:pt x="5742"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4262275" y="2811600"/>
              <a:ext cx="32775" cy="74600"/>
            </a:xfrm>
            <a:custGeom>
              <a:avLst/>
              <a:gdLst/>
              <a:ahLst/>
              <a:cxnLst/>
              <a:rect l="l" t="t" r="r" b="b"/>
              <a:pathLst>
                <a:path w="1311" h="2984" extrusionOk="0">
                  <a:moveTo>
                    <a:pt x="656" y="0"/>
                  </a:moveTo>
                  <a:cubicBezTo>
                    <a:pt x="337" y="0"/>
                    <a:pt x="18" y="208"/>
                    <a:pt x="0" y="624"/>
                  </a:cubicBezTo>
                  <a:lnTo>
                    <a:pt x="0" y="2333"/>
                  </a:lnTo>
                  <a:cubicBezTo>
                    <a:pt x="0" y="2694"/>
                    <a:pt x="289" y="2984"/>
                    <a:pt x="651" y="2984"/>
                  </a:cubicBezTo>
                  <a:cubicBezTo>
                    <a:pt x="1013" y="2984"/>
                    <a:pt x="1311" y="2694"/>
                    <a:pt x="1311" y="2333"/>
                  </a:cubicBezTo>
                  <a:lnTo>
                    <a:pt x="1311" y="624"/>
                  </a:lnTo>
                  <a:cubicBezTo>
                    <a:pt x="1293" y="208"/>
                    <a:pt x="97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4039850" y="2840525"/>
              <a:ext cx="52250" cy="63150"/>
            </a:xfrm>
            <a:custGeom>
              <a:avLst/>
              <a:gdLst/>
              <a:ahLst/>
              <a:cxnLst/>
              <a:rect l="l" t="t" r="r" b="b"/>
              <a:pathLst>
                <a:path w="2090" h="2526" extrusionOk="0">
                  <a:moveTo>
                    <a:pt x="823" y="0"/>
                  </a:moveTo>
                  <a:cubicBezTo>
                    <a:pt x="823" y="0"/>
                    <a:pt x="1" y="1085"/>
                    <a:pt x="652" y="2116"/>
                  </a:cubicBezTo>
                  <a:cubicBezTo>
                    <a:pt x="841" y="2419"/>
                    <a:pt x="1042" y="2526"/>
                    <a:pt x="1232" y="2526"/>
                  </a:cubicBezTo>
                  <a:cubicBezTo>
                    <a:pt x="1694" y="2526"/>
                    <a:pt x="2089" y="1890"/>
                    <a:pt x="2089" y="1890"/>
                  </a:cubicBezTo>
                  <a:cubicBezTo>
                    <a:pt x="2089" y="1890"/>
                    <a:pt x="1890" y="543"/>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4319675" y="2971625"/>
              <a:ext cx="75075" cy="32800"/>
            </a:xfrm>
            <a:custGeom>
              <a:avLst/>
              <a:gdLst/>
              <a:ahLst/>
              <a:cxnLst/>
              <a:rect l="l" t="t" r="r" b="b"/>
              <a:pathLst>
                <a:path w="3003" h="1312" extrusionOk="0">
                  <a:moveTo>
                    <a:pt x="651" y="0"/>
                  </a:moveTo>
                  <a:cubicBezTo>
                    <a:pt x="290" y="0"/>
                    <a:pt x="0" y="289"/>
                    <a:pt x="0" y="651"/>
                  </a:cubicBezTo>
                  <a:cubicBezTo>
                    <a:pt x="0" y="1013"/>
                    <a:pt x="290" y="1311"/>
                    <a:pt x="651" y="1311"/>
                  </a:cubicBezTo>
                  <a:lnTo>
                    <a:pt x="2351" y="1311"/>
                  </a:lnTo>
                  <a:cubicBezTo>
                    <a:pt x="2713" y="1311"/>
                    <a:pt x="3002" y="1013"/>
                    <a:pt x="3002" y="651"/>
                  </a:cubicBezTo>
                  <a:cubicBezTo>
                    <a:pt x="3002" y="289"/>
                    <a:pt x="2713" y="0"/>
                    <a:pt x="2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4408275" y="2296950"/>
              <a:ext cx="531625" cy="552175"/>
            </a:xfrm>
            <a:custGeom>
              <a:avLst/>
              <a:gdLst/>
              <a:ahLst/>
              <a:cxnLst/>
              <a:rect l="l" t="t" r="r" b="b"/>
              <a:pathLst>
                <a:path w="21265" h="22087" extrusionOk="0">
                  <a:moveTo>
                    <a:pt x="10841" y="0"/>
                  </a:moveTo>
                  <a:cubicBezTo>
                    <a:pt x="6591" y="0"/>
                    <a:pt x="2803" y="2685"/>
                    <a:pt x="1402" y="6699"/>
                  </a:cubicBezTo>
                  <a:cubicBezTo>
                    <a:pt x="1" y="10704"/>
                    <a:pt x="1284" y="15162"/>
                    <a:pt x="4611" y="17811"/>
                  </a:cubicBezTo>
                  <a:lnTo>
                    <a:pt x="3499" y="22087"/>
                  </a:lnTo>
                  <a:lnTo>
                    <a:pt x="3499" y="22087"/>
                  </a:lnTo>
                  <a:lnTo>
                    <a:pt x="9204" y="19854"/>
                  </a:lnTo>
                  <a:cubicBezTo>
                    <a:pt x="9756" y="19945"/>
                    <a:pt x="10305" y="19989"/>
                    <a:pt x="10845" y="19989"/>
                  </a:cubicBezTo>
                  <a:cubicBezTo>
                    <a:pt x="15943" y="19989"/>
                    <a:pt x="20353" y="16077"/>
                    <a:pt x="20786" y="10813"/>
                  </a:cubicBezTo>
                  <a:cubicBezTo>
                    <a:pt x="21265" y="4991"/>
                    <a:pt x="16681" y="9"/>
                    <a:pt x="10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4403975" y="2297025"/>
              <a:ext cx="326650" cy="552100"/>
            </a:xfrm>
            <a:custGeom>
              <a:avLst/>
              <a:gdLst/>
              <a:ahLst/>
              <a:cxnLst/>
              <a:rect l="l" t="t" r="r" b="b"/>
              <a:pathLst>
                <a:path w="13066" h="22084" extrusionOk="0">
                  <a:moveTo>
                    <a:pt x="11013" y="1"/>
                  </a:moveTo>
                  <a:cubicBezTo>
                    <a:pt x="7205" y="1"/>
                    <a:pt x="3644" y="2186"/>
                    <a:pt x="1972" y="5738"/>
                  </a:cubicBezTo>
                  <a:cubicBezTo>
                    <a:pt x="1" y="9924"/>
                    <a:pt x="1167" y="14924"/>
                    <a:pt x="4783" y="17808"/>
                  </a:cubicBezTo>
                  <a:lnTo>
                    <a:pt x="3671" y="22084"/>
                  </a:lnTo>
                  <a:lnTo>
                    <a:pt x="3671" y="22084"/>
                  </a:lnTo>
                  <a:lnTo>
                    <a:pt x="9376" y="19851"/>
                  </a:lnTo>
                  <a:cubicBezTo>
                    <a:pt x="9929" y="19940"/>
                    <a:pt x="10486" y="19986"/>
                    <a:pt x="11042" y="19986"/>
                  </a:cubicBezTo>
                  <a:cubicBezTo>
                    <a:pt x="11721" y="19986"/>
                    <a:pt x="12399" y="19918"/>
                    <a:pt x="13065" y="19779"/>
                  </a:cubicBezTo>
                  <a:cubicBezTo>
                    <a:pt x="8445" y="18802"/>
                    <a:pt x="5136" y="14716"/>
                    <a:pt x="5136" y="9996"/>
                  </a:cubicBezTo>
                  <a:cubicBezTo>
                    <a:pt x="5136" y="5268"/>
                    <a:pt x="8445" y="1190"/>
                    <a:pt x="13065" y="214"/>
                  </a:cubicBezTo>
                  <a:cubicBezTo>
                    <a:pt x="12379" y="70"/>
                    <a:pt x="11692" y="1"/>
                    <a:pt x="110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4520600" y="2418300"/>
              <a:ext cx="317375" cy="283250"/>
            </a:xfrm>
            <a:custGeom>
              <a:avLst/>
              <a:gdLst/>
              <a:ahLst/>
              <a:cxnLst/>
              <a:rect l="l" t="t" r="r" b="b"/>
              <a:pathLst>
                <a:path w="12695" h="11330" extrusionOk="0">
                  <a:moveTo>
                    <a:pt x="4142" y="1"/>
                  </a:moveTo>
                  <a:cubicBezTo>
                    <a:pt x="3780" y="1"/>
                    <a:pt x="3491" y="299"/>
                    <a:pt x="3491" y="661"/>
                  </a:cubicBezTo>
                  <a:cubicBezTo>
                    <a:pt x="3491" y="1023"/>
                    <a:pt x="3780" y="1312"/>
                    <a:pt x="4142" y="1312"/>
                  </a:cubicBezTo>
                  <a:lnTo>
                    <a:pt x="5697" y="1312"/>
                  </a:lnTo>
                  <a:lnTo>
                    <a:pt x="5697" y="5787"/>
                  </a:lnTo>
                  <a:cubicBezTo>
                    <a:pt x="4106" y="5480"/>
                    <a:pt x="2966" y="4087"/>
                    <a:pt x="2966" y="2469"/>
                  </a:cubicBezTo>
                  <a:lnTo>
                    <a:pt x="2966" y="1294"/>
                  </a:lnTo>
                  <a:cubicBezTo>
                    <a:pt x="2957" y="585"/>
                    <a:pt x="2388" y="10"/>
                    <a:pt x="1690" y="10"/>
                  </a:cubicBezTo>
                  <a:cubicBezTo>
                    <a:pt x="1684" y="10"/>
                    <a:pt x="1679" y="10"/>
                    <a:pt x="1674" y="10"/>
                  </a:cubicBezTo>
                  <a:lnTo>
                    <a:pt x="652" y="10"/>
                  </a:lnTo>
                  <a:cubicBezTo>
                    <a:pt x="647" y="10"/>
                    <a:pt x="641" y="10"/>
                    <a:pt x="636" y="10"/>
                  </a:cubicBezTo>
                  <a:cubicBezTo>
                    <a:pt x="282" y="10"/>
                    <a:pt x="1" y="305"/>
                    <a:pt x="1" y="661"/>
                  </a:cubicBezTo>
                  <a:cubicBezTo>
                    <a:pt x="1" y="1023"/>
                    <a:pt x="290" y="1312"/>
                    <a:pt x="652" y="1312"/>
                  </a:cubicBezTo>
                  <a:lnTo>
                    <a:pt x="1655" y="1312"/>
                  </a:lnTo>
                  <a:lnTo>
                    <a:pt x="1655" y="2478"/>
                  </a:lnTo>
                  <a:cubicBezTo>
                    <a:pt x="1655" y="4811"/>
                    <a:pt x="3382" y="6791"/>
                    <a:pt x="5697" y="7125"/>
                  </a:cubicBezTo>
                  <a:lnTo>
                    <a:pt x="5697" y="10018"/>
                  </a:lnTo>
                  <a:lnTo>
                    <a:pt x="4142" y="10018"/>
                  </a:lnTo>
                  <a:cubicBezTo>
                    <a:pt x="3310" y="10054"/>
                    <a:pt x="3310" y="11293"/>
                    <a:pt x="4142" y="11329"/>
                  </a:cubicBezTo>
                  <a:lnTo>
                    <a:pt x="8554" y="11329"/>
                  </a:lnTo>
                  <a:cubicBezTo>
                    <a:pt x="8559" y="11329"/>
                    <a:pt x="8565" y="11329"/>
                    <a:pt x="8570" y="11329"/>
                  </a:cubicBezTo>
                  <a:cubicBezTo>
                    <a:pt x="8933" y="11329"/>
                    <a:pt x="9232" y="11034"/>
                    <a:pt x="9232" y="10669"/>
                  </a:cubicBezTo>
                  <a:cubicBezTo>
                    <a:pt x="9232" y="10309"/>
                    <a:pt x="8942" y="10018"/>
                    <a:pt x="8586" y="10018"/>
                  </a:cubicBezTo>
                  <a:cubicBezTo>
                    <a:pt x="8575" y="10018"/>
                    <a:pt x="8564" y="10018"/>
                    <a:pt x="8554" y="10018"/>
                  </a:cubicBezTo>
                  <a:lnTo>
                    <a:pt x="6999" y="10018"/>
                  </a:lnTo>
                  <a:lnTo>
                    <a:pt x="6999" y="7116"/>
                  </a:lnTo>
                  <a:cubicBezTo>
                    <a:pt x="9313" y="6791"/>
                    <a:pt x="11031" y="4811"/>
                    <a:pt x="11040" y="2469"/>
                  </a:cubicBezTo>
                  <a:lnTo>
                    <a:pt x="11040" y="1312"/>
                  </a:lnTo>
                  <a:lnTo>
                    <a:pt x="12044" y="1312"/>
                  </a:lnTo>
                  <a:cubicBezTo>
                    <a:pt x="12405" y="1312"/>
                    <a:pt x="12694" y="1023"/>
                    <a:pt x="12694" y="661"/>
                  </a:cubicBezTo>
                  <a:cubicBezTo>
                    <a:pt x="12694" y="299"/>
                    <a:pt x="12405" y="1"/>
                    <a:pt x="12044" y="1"/>
                  </a:cubicBezTo>
                  <a:lnTo>
                    <a:pt x="12044" y="10"/>
                  </a:lnTo>
                  <a:lnTo>
                    <a:pt x="11022" y="10"/>
                  </a:lnTo>
                  <a:cubicBezTo>
                    <a:pt x="10308" y="10"/>
                    <a:pt x="9738" y="580"/>
                    <a:pt x="9738" y="1294"/>
                  </a:cubicBezTo>
                  <a:lnTo>
                    <a:pt x="9738" y="2469"/>
                  </a:lnTo>
                  <a:cubicBezTo>
                    <a:pt x="9729" y="4087"/>
                    <a:pt x="8590" y="5480"/>
                    <a:pt x="6999" y="5796"/>
                  </a:cubicBezTo>
                  <a:lnTo>
                    <a:pt x="6999" y="1312"/>
                  </a:lnTo>
                  <a:lnTo>
                    <a:pt x="8554" y="1312"/>
                  </a:lnTo>
                  <a:cubicBezTo>
                    <a:pt x="8915" y="1312"/>
                    <a:pt x="9205" y="1023"/>
                    <a:pt x="9205" y="661"/>
                  </a:cubicBezTo>
                  <a:cubicBezTo>
                    <a:pt x="9205" y="299"/>
                    <a:pt x="8915" y="1"/>
                    <a:pt x="8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11150" y="1152525"/>
            <a:ext cx="8521700" cy="3416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114300" marR="0" lvl="0" indent="0" algn="ctr" defTabSz="914400" rtl="0" eaLnBrk="1" fontAlgn="auto" latinLnBrk="0" hangingPunct="1">
              <a:lnSpc>
                <a:spcPct val="115000"/>
              </a:lnSpc>
              <a:spcBef>
                <a:spcPts val="0"/>
              </a:spcBef>
              <a:spcAft>
                <a:spcPts val="0"/>
              </a:spcAft>
              <a:buClr>
                <a:schemeClr val="dk1"/>
              </a:buClr>
              <a:buSzPts val="1800"/>
              <a:buFont typeface="Catamaran"/>
              <a:buNone/>
              <a:tabLst/>
              <a:defRPr/>
            </a:pPr>
            <a:r>
              <a:rPr kumimoji="0" lang="en-GB" sz="2400" b="1" i="0" u="none" strike="noStrike" kern="0" cap="none" spc="0" normalizeH="0" baseline="0" noProof="0" dirty="0">
                <a:ln>
                  <a:noFill/>
                </a:ln>
                <a:solidFill>
                  <a:schemeClr val="dk1"/>
                </a:solidFill>
                <a:effectLst/>
                <a:uLnTx/>
                <a:uFillTx/>
                <a:latin typeface="Catamaran"/>
                <a:ea typeface="Catamaran"/>
                <a:cs typeface="Catamaran"/>
                <a:sym typeface="Catamaran"/>
              </a:rPr>
              <a:t>“Rest is revolutionary. </a:t>
            </a:r>
            <a:endParaRPr kumimoji="0" lang="en-GB" sz="2400" b="0" i="0" u="none" strike="noStrike" kern="0" cap="none" spc="0" normalizeH="0" baseline="0" noProof="0" dirty="0">
              <a:ln>
                <a:noFill/>
              </a:ln>
              <a:solidFill>
                <a:schemeClr val="dk1"/>
              </a:solidFill>
              <a:effectLst/>
              <a:uLnTx/>
              <a:uFillTx/>
              <a:latin typeface="Catamaran"/>
              <a:ea typeface="Catamaran"/>
              <a:cs typeface="Catamaran"/>
              <a:sym typeface="Catamaran"/>
            </a:endParaRPr>
          </a:p>
          <a:p>
            <a:pPr marL="114300" marR="0" lvl="0" indent="0" algn="ctr" defTabSz="914400" rtl="0" eaLnBrk="1" fontAlgn="auto" latinLnBrk="0" hangingPunct="1">
              <a:lnSpc>
                <a:spcPct val="115000"/>
              </a:lnSpc>
              <a:spcBef>
                <a:spcPts val="0"/>
              </a:spcBef>
              <a:spcAft>
                <a:spcPts val="0"/>
              </a:spcAft>
              <a:buClr>
                <a:schemeClr val="dk1"/>
              </a:buClr>
              <a:buSzPts val="1800"/>
              <a:buFont typeface="Catamaran"/>
              <a:buNone/>
              <a:tabLst/>
              <a:defRPr/>
            </a:pPr>
            <a:r>
              <a:rPr kumimoji="0" lang="en-GB" sz="2400" b="1" i="0" u="none" strike="noStrike" kern="0" cap="none" spc="0" normalizeH="0" baseline="0" noProof="0" dirty="0">
                <a:ln>
                  <a:noFill/>
                </a:ln>
                <a:solidFill>
                  <a:schemeClr val="dk1"/>
                </a:solidFill>
                <a:effectLst/>
                <a:uLnTx/>
                <a:uFillTx/>
                <a:latin typeface="Catamaran"/>
                <a:ea typeface="Catamaran"/>
                <a:cs typeface="Catamaran"/>
                <a:sym typeface="Catamaran"/>
              </a:rPr>
              <a:t>Self care and community care are soul food. </a:t>
            </a:r>
            <a:endParaRPr kumimoji="0" lang="en-GB" sz="2400" b="0" i="0" u="none" strike="noStrike" kern="0" cap="none" spc="0" normalizeH="0" baseline="0" noProof="0" dirty="0">
              <a:ln>
                <a:noFill/>
              </a:ln>
              <a:solidFill>
                <a:schemeClr val="dk1"/>
              </a:solidFill>
              <a:effectLst/>
              <a:uLnTx/>
              <a:uFillTx/>
              <a:latin typeface="Catamaran"/>
              <a:ea typeface="Catamaran"/>
              <a:cs typeface="Catamaran"/>
              <a:sym typeface="Catamaran"/>
            </a:endParaRPr>
          </a:p>
          <a:p>
            <a:pPr marL="114300" marR="0" lvl="0" indent="0" algn="ctr" defTabSz="914400" rtl="0" eaLnBrk="1" fontAlgn="auto" latinLnBrk="0" hangingPunct="1">
              <a:lnSpc>
                <a:spcPct val="115000"/>
              </a:lnSpc>
              <a:spcBef>
                <a:spcPts val="0"/>
              </a:spcBef>
              <a:spcAft>
                <a:spcPts val="0"/>
              </a:spcAft>
              <a:buClr>
                <a:schemeClr val="dk1"/>
              </a:buClr>
              <a:buSzPts val="1800"/>
              <a:buFont typeface="Catamaran"/>
              <a:buNone/>
              <a:tabLst/>
              <a:defRPr/>
            </a:pPr>
            <a:r>
              <a:rPr kumimoji="0" lang="en-GB" sz="2400" b="1" i="0" u="none" strike="noStrike" kern="0" cap="none" spc="0" normalizeH="0" baseline="0" noProof="0" dirty="0">
                <a:ln>
                  <a:noFill/>
                </a:ln>
                <a:solidFill>
                  <a:schemeClr val="dk1"/>
                </a:solidFill>
                <a:effectLst/>
                <a:uLnTx/>
                <a:uFillTx/>
                <a:latin typeface="Catamaran"/>
                <a:ea typeface="Catamaran"/>
                <a:cs typeface="Catamaran"/>
                <a:sym typeface="Catamaran"/>
              </a:rPr>
              <a:t>Dancing and singing in the midst of everything that pulls you to disconnect from yourself is radical. </a:t>
            </a:r>
            <a:endParaRPr kumimoji="0" lang="en-GB" sz="2400" b="0" i="0" u="none" strike="noStrike" kern="0" cap="none" spc="0" normalizeH="0" baseline="0" noProof="0" dirty="0">
              <a:ln>
                <a:noFill/>
              </a:ln>
              <a:solidFill>
                <a:schemeClr val="dk1"/>
              </a:solidFill>
              <a:effectLst/>
              <a:uLnTx/>
              <a:uFillTx/>
              <a:latin typeface="Catamaran"/>
              <a:ea typeface="Catamaran"/>
              <a:cs typeface="Catamaran"/>
              <a:sym typeface="Catamaran"/>
            </a:endParaRPr>
          </a:p>
          <a:p>
            <a:pPr marL="114300" marR="0" lvl="0" indent="0" algn="ctr" defTabSz="914400" rtl="0" eaLnBrk="1" fontAlgn="auto" latinLnBrk="0" hangingPunct="1">
              <a:lnSpc>
                <a:spcPct val="115000"/>
              </a:lnSpc>
              <a:spcBef>
                <a:spcPts val="0"/>
              </a:spcBef>
              <a:spcAft>
                <a:spcPts val="0"/>
              </a:spcAft>
              <a:buClr>
                <a:schemeClr val="dk1"/>
              </a:buClr>
              <a:buSzPts val="1800"/>
              <a:buFont typeface="Catamaran"/>
              <a:buNone/>
              <a:tabLst/>
              <a:defRPr/>
            </a:pPr>
            <a:r>
              <a:rPr kumimoji="0" lang="en-GB" sz="2400" b="1" i="0" u="none" strike="noStrike" kern="0" cap="none" spc="0" normalizeH="0" baseline="0" noProof="0" dirty="0">
                <a:ln>
                  <a:noFill/>
                </a:ln>
                <a:solidFill>
                  <a:schemeClr val="dk1"/>
                </a:solidFill>
                <a:effectLst/>
                <a:uLnTx/>
                <a:uFillTx/>
                <a:latin typeface="Catamaran"/>
                <a:ea typeface="Catamaran"/>
                <a:cs typeface="Catamaran"/>
                <a:sym typeface="Catamaran"/>
              </a:rPr>
              <a:t>Spiritual practices are fuel for the journey ahead. </a:t>
            </a:r>
            <a:endParaRPr kumimoji="0" lang="en-GB" sz="2400" b="0" i="0" u="none" strike="noStrike" kern="0" cap="none" spc="0" normalizeH="0" baseline="0" noProof="0" dirty="0">
              <a:ln>
                <a:noFill/>
              </a:ln>
              <a:solidFill>
                <a:schemeClr val="dk1"/>
              </a:solidFill>
              <a:effectLst/>
              <a:uLnTx/>
              <a:uFillTx/>
              <a:latin typeface="Catamaran"/>
              <a:ea typeface="Catamaran"/>
              <a:cs typeface="Catamaran"/>
              <a:sym typeface="Catamaran"/>
            </a:endParaRPr>
          </a:p>
          <a:p>
            <a:pPr marL="114300" marR="0" lvl="0" indent="0" algn="ctr" defTabSz="914400" rtl="0" eaLnBrk="1" fontAlgn="auto" latinLnBrk="0" hangingPunct="1">
              <a:lnSpc>
                <a:spcPct val="115000"/>
              </a:lnSpc>
              <a:spcBef>
                <a:spcPts val="0"/>
              </a:spcBef>
              <a:spcAft>
                <a:spcPts val="0"/>
              </a:spcAft>
              <a:buClr>
                <a:schemeClr val="dk1"/>
              </a:buClr>
              <a:buSzPts val="1800"/>
              <a:buFont typeface="Catamaran"/>
              <a:buNone/>
              <a:tabLst/>
              <a:defRPr/>
            </a:pPr>
            <a:r>
              <a:rPr kumimoji="0" lang="en-GB" sz="2400" b="1" i="0" u="none" strike="noStrike" kern="0" cap="none" spc="0" normalizeH="0" baseline="0" noProof="0" dirty="0">
                <a:ln>
                  <a:noFill/>
                </a:ln>
                <a:solidFill>
                  <a:schemeClr val="dk1"/>
                </a:solidFill>
                <a:effectLst/>
                <a:uLnTx/>
                <a:uFillTx/>
                <a:latin typeface="Catamaran"/>
                <a:ea typeface="Catamaran"/>
                <a:cs typeface="Catamaran"/>
                <a:sym typeface="Catamaran"/>
              </a:rPr>
              <a:t>May we restore.”</a:t>
            </a:r>
            <a:br>
              <a:rPr kumimoji="0" lang="en-GB" sz="1800" b="1" i="0" u="none" strike="noStrike" kern="0" cap="none" spc="0" normalizeH="0" baseline="0" noProof="0" dirty="0">
                <a:ln>
                  <a:noFill/>
                </a:ln>
                <a:solidFill>
                  <a:schemeClr val="dk1"/>
                </a:solidFill>
                <a:effectLst/>
                <a:uLnTx/>
                <a:uFillTx/>
                <a:latin typeface="Catamaran"/>
                <a:ea typeface="Catamaran"/>
                <a:cs typeface="Catamaran"/>
                <a:sym typeface="Catamaran"/>
              </a:rPr>
            </a:br>
            <a:br>
              <a:rPr kumimoji="0" lang="en-GB" sz="1800" b="1" i="0" u="none" strike="noStrike" kern="0" cap="none" spc="0" normalizeH="0" baseline="0" noProof="0" dirty="0">
                <a:ln>
                  <a:noFill/>
                </a:ln>
                <a:solidFill>
                  <a:schemeClr val="dk1"/>
                </a:solidFill>
                <a:effectLst/>
                <a:uLnTx/>
                <a:uFillTx/>
                <a:latin typeface="Catamaran"/>
                <a:ea typeface="Catamaran"/>
                <a:cs typeface="Catamaran"/>
                <a:sym typeface="Catamaran"/>
              </a:rPr>
            </a:br>
            <a:r>
              <a:rPr kumimoji="0" lang="en-GB" sz="1800" b="1" i="0" u="none" strike="noStrike" kern="0" cap="none" spc="0" normalizeH="0" baseline="0" noProof="0" dirty="0">
                <a:ln>
                  <a:noFill/>
                </a:ln>
                <a:solidFill>
                  <a:schemeClr val="dk1"/>
                </a:solidFill>
                <a:effectLst/>
                <a:uLnTx/>
                <a:uFillTx/>
                <a:latin typeface="Catamaran"/>
                <a:ea typeface="Catamaran"/>
                <a:cs typeface="Catamaran"/>
                <a:sym typeface="Catamaran"/>
              </a:rPr>
              <a:t>- </a:t>
            </a:r>
            <a:r>
              <a:rPr kumimoji="0" lang="en-GB" sz="1800" b="0" i="0" u="none" strike="noStrike" kern="0" cap="none" spc="0" normalizeH="0" baseline="0" noProof="0" dirty="0">
                <a:ln>
                  <a:noFill/>
                </a:ln>
                <a:solidFill>
                  <a:schemeClr val="dk1"/>
                </a:solidFill>
                <a:effectLst/>
                <a:uLnTx/>
                <a:uFillTx/>
                <a:latin typeface="Catamaran"/>
                <a:ea typeface="Catamaran"/>
                <a:cs typeface="Catamaran"/>
                <a:sym typeface="Catamaran"/>
              </a:rPr>
              <a:t>Dr Thema, 2020</a:t>
            </a:r>
          </a:p>
        </p:txBody>
      </p:sp>
    </p:spTree>
    <p:extLst>
      <p:ext uri="{BB962C8B-B14F-4D97-AF65-F5344CB8AC3E}">
        <p14:creationId xmlns:p14="http://schemas.microsoft.com/office/powerpoint/2010/main" val="2697755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771" name="Google Shape;1771;p44"/>
          <p:cNvSpPr txBox="1">
            <a:spLocks noGrp="1"/>
          </p:cNvSpPr>
          <p:nvPr>
            <p:ph type="title"/>
          </p:nvPr>
        </p:nvSpPr>
        <p:spPr>
          <a:xfrm>
            <a:off x="2023027" y="366408"/>
            <a:ext cx="50979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do to in interviews</a:t>
            </a:r>
            <a:endParaRPr dirty="0"/>
          </a:p>
        </p:txBody>
      </p:sp>
      <p:sp>
        <p:nvSpPr>
          <p:cNvPr id="1676" name="Google Shape;1676;p44"/>
          <p:cNvSpPr txBox="1">
            <a:spLocks noGrp="1"/>
          </p:cNvSpPr>
          <p:nvPr>
            <p:ph type="body" idx="1"/>
          </p:nvPr>
        </p:nvSpPr>
        <p:spPr>
          <a:xfrm>
            <a:off x="451365" y="1092352"/>
            <a:ext cx="7692897" cy="3684740"/>
          </a:xfrm>
          <a:prstGeom prst="rect">
            <a:avLst/>
          </a:prstGeom>
        </p:spPr>
        <p:txBody>
          <a:bodyPr spcFirstLastPara="1" wrap="square" lIns="91425" tIns="91425" rIns="91425" bIns="91425" anchor="ctr" anchorCtr="0">
            <a:noAutofit/>
          </a:bodyPr>
          <a:lstStyle/>
          <a:p>
            <a:r>
              <a:rPr lang="en-GB" sz="1800" dirty="0">
                <a:latin typeface="+mn-lt"/>
              </a:rPr>
              <a:t>CONNECT – vulnerability takes courage, but vulnerability is often what connects us – you choose though what you want to share</a:t>
            </a:r>
          </a:p>
          <a:p>
            <a:r>
              <a:rPr lang="en-GB" sz="1800" dirty="0">
                <a:latin typeface="+mn-lt"/>
              </a:rPr>
              <a:t>Hold in mind, are usually more similar than we are different </a:t>
            </a:r>
          </a:p>
          <a:p>
            <a:r>
              <a:rPr lang="en-GB" sz="1800" dirty="0">
                <a:latin typeface="+mn-lt"/>
              </a:rPr>
              <a:t>Your values will match the panel even if your social identity does not</a:t>
            </a:r>
          </a:p>
          <a:p>
            <a:r>
              <a:rPr lang="en-GB" sz="1800" dirty="0">
                <a:latin typeface="+mn-lt"/>
              </a:rPr>
              <a:t>Our differences are what makes life work – your differences are what makes you unique like a piece of a puzzle </a:t>
            </a:r>
          </a:p>
          <a:p>
            <a:r>
              <a:rPr lang="en-GB" sz="1800" dirty="0">
                <a:latin typeface="+mn-lt"/>
              </a:rPr>
              <a:t>YOU are needed in the profession so SELL why you are needed in the profession </a:t>
            </a:r>
          </a:p>
          <a:p>
            <a:r>
              <a:rPr lang="en-GB" sz="1800" dirty="0">
                <a:latin typeface="+mn-lt"/>
              </a:rPr>
              <a:t>Your experiences are unique therefore your experiences make you stand out</a:t>
            </a:r>
          </a:p>
          <a:p>
            <a:r>
              <a:rPr lang="en-GB" sz="1800" dirty="0">
                <a:latin typeface="+mn-lt"/>
              </a:rPr>
              <a:t>You have CHOICE. Always </a:t>
            </a:r>
          </a:p>
          <a:p>
            <a:r>
              <a:rPr lang="en-GB" sz="1800" dirty="0">
                <a:latin typeface="+mn-lt"/>
              </a:rPr>
              <a:t>It’s okay to be critical of psychology – use curiosity. Be a critical friend</a:t>
            </a:r>
          </a:p>
        </p:txBody>
      </p:sp>
      <p:grpSp>
        <p:nvGrpSpPr>
          <p:cNvPr id="1772" name="Google Shape;1772;p44">
            <a:extLst>
              <a:ext uri="{C183D7F6-B498-43B3-948B-1728B52AA6E4}">
                <adec:decorative xmlns:adec="http://schemas.microsoft.com/office/drawing/2017/decorative" val="1"/>
              </a:ext>
            </a:extLst>
          </p:cNvPr>
          <p:cNvGrpSpPr/>
          <p:nvPr/>
        </p:nvGrpSpPr>
        <p:grpSpPr>
          <a:xfrm>
            <a:off x="8203639" y="3342877"/>
            <a:ext cx="1300093" cy="1673988"/>
            <a:chOff x="6740300" y="5214225"/>
            <a:chExt cx="584075" cy="752050"/>
          </a:xfrm>
        </p:grpSpPr>
        <p:sp>
          <p:nvSpPr>
            <p:cNvPr id="1773" name="Google Shape;1773;p44"/>
            <p:cNvSpPr/>
            <p:nvPr/>
          </p:nvSpPr>
          <p:spPr>
            <a:xfrm>
              <a:off x="7029850" y="5402425"/>
              <a:ext cx="294525" cy="151500"/>
            </a:xfrm>
            <a:custGeom>
              <a:avLst/>
              <a:gdLst/>
              <a:ahLst/>
              <a:cxnLst/>
              <a:rect l="l" t="t" r="r" b="b"/>
              <a:pathLst>
                <a:path w="11781" h="6060" extrusionOk="0">
                  <a:moveTo>
                    <a:pt x="11781" y="1"/>
                  </a:moveTo>
                  <a:cubicBezTo>
                    <a:pt x="10231" y="457"/>
                    <a:pt x="8601" y="521"/>
                    <a:pt x="6998" y="698"/>
                  </a:cubicBezTo>
                  <a:cubicBezTo>
                    <a:pt x="5395" y="880"/>
                    <a:pt x="3759" y="1186"/>
                    <a:pt x="2397" y="2055"/>
                  </a:cubicBezTo>
                  <a:cubicBezTo>
                    <a:pt x="1035" y="2918"/>
                    <a:pt x="1" y="4451"/>
                    <a:pt x="135" y="6060"/>
                  </a:cubicBezTo>
                  <a:cubicBezTo>
                    <a:pt x="1293" y="5020"/>
                    <a:pt x="2612" y="4564"/>
                    <a:pt x="4124" y="4189"/>
                  </a:cubicBezTo>
                  <a:cubicBezTo>
                    <a:pt x="5631" y="3808"/>
                    <a:pt x="7180" y="3556"/>
                    <a:pt x="8617" y="2966"/>
                  </a:cubicBezTo>
                  <a:cubicBezTo>
                    <a:pt x="10054" y="2376"/>
                    <a:pt x="11164" y="1433"/>
                    <a:pt x="11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p:cNvSpPr/>
            <p:nvPr/>
          </p:nvSpPr>
          <p:spPr>
            <a:xfrm>
              <a:off x="6939625" y="5214225"/>
              <a:ext cx="113050" cy="328450"/>
            </a:xfrm>
            <a:custGeom>
              <a:avLst/>
              <a:gdLst/>
              <a:ahLst/>
              <a:cxnLst/>
              <a:rect l="l" t="t" r="r" b="b"/>
              <a:pathLst>
                <a:path w="4522" h="13138" extrusionOk="0">
                  <a:moveTo>
                    <a:pt x="3132" y="1"/>
                  </a:moveTo>
                  <a:lnTo>
                    <a:pt x="3132" y="1"/>
                  </a:lnTo>
                  <a:cubicBezTo>
                    <a:pt x="585" y="3808"/>
                    <a:pt x="1" y="8853"/>
                    <a:pt x="1615" y="13138"/>
                  </a:cubicBezTo>
                  <a:cubicBezTo>
                    <a:pt x="3915" y="9148"/>
                    <a:pt x="4521" y="4398"/>
                    <a:pt x="3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4"/>
            <p:cNvSpPr/>
            <p:nvPr/>
          </p:nvSpPr>
          <p:spPr>
            <a:xfrm>
              <a:off x="6976775" y="5234200"/>
              <a:ext cx="313700" cy="525225"/>
            </a:xfrm>
            <a:custGeom>
              <a:avLst/>
              <a:gdLst/>
              <a:ahLst/>
              <a:cxnLst/>
              <a:rect l="l" t="t" r="r" b="b"/>
              <a:pathLst>
                <a:path w="12548" h="21009" fill="none" extrusionOk="0">
                  <a:moveTo>
                    <a:pt x="1507" y="1"/>
                  </a:moveTo>
                  <a:cubicBezTo>
                    <a:pt x="1507" y="1"/>
                    <a:pt x="215" y="6816"/>
                    <a:pt x="107" y="12478"/>
                  </a:cubicBezTo>
                  <a:cubicBezTo>
                    <a:pt x="0" y="18145"/>
                    <a:pt x="788" y="21009"/>
                    <a:pt x="788" y="21009"/>
                  </a:cubicBezTo>
                  <a:cubicBezTo>
                    <a:pt x="788" y="18070"/>
                    <a:pt x="2258" y="12789"/>
                    <a:pt x="2258" y="12789"/>
                  </a:cubicBezTo>
                  <a:cubicBezTo>
                    <a:pt x="2869" y="11132"/>
                    <a:pt x="3957" y="9679"/>
                    <a:pt x="5582" y="8928"/>
                  </a:cubicBezTo>
                  <a:cubicBezTo>
                    <a:pt x="6681" y="8424"/>
                    <a:pt x="7872" y="8167"/>
                    <a:pt x="9062" y="7985"/>
                  </a:cubicBezTo>
                  <a:cubicBezTo>
                    <a:pt x="10209" y="7808"/>
                    <a:pt x="11469" y="7808"/>
                    <a:pt x="12547" y="735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4"/>
            <p:cNvSpPr/>
            <p:nvPr/>
          </p:nvSpPr>
          <p:spPr>
            <a:xfrm>
              <a:off x="6740300" y="5340875"/>
              <a:ext cx="195350" cy="212650"/>
            </a:xfrm>
            <a:custGeom>
              <a:avLst/>
              <a:gdLst/>
              <a:ahLst/>
              <a:cxnLst/>
              <a:rect l="l" t="t" r="r" b="b"/>
              <a:pathLst>
                <a:path w="7814" h="8506" extrusionOk="0">
                  <a:moveTo>
                    <a:pt x="1451" y="0"/>
                  </a:moveTo>
                  <a:cubicBezTo>
                    <a:pt x="936" y="0"/>
                    <a:pt x="424" y="125"/>
                    <a:pt x="1" y="377"/>
                  </a:cubicBezTo>
                  <a:cubicBezTo>
                    <a:pt x="548" y="522"/>
                    <a:pt x="1003" y="817"/>
                    <a:pt x="1320" y="1342"/>
                  </a:cubicBezTo>
                  <a:cubicBezTo>
                    <a:pt x="1636" y="1873"/>
                    <a:pt x="1936" y="2307"/>
                    <a:pt x="2092" y="2897"/>
                  </a:cubicBezTo>
                  <a:cubicBezTo>
                    <a:pt x="2810" y="5600"/>
                    <a:pt x="5073" y="7830"/>
                    <a:pt x="7786" y="8506"/>
                  </a:cubicBezTo>
                  <a:cubicBezTo>
                    <a:pt x="7786" y="8415"/>
                    <a:pt x="7813" y="8307"/>
                    <a:pt x="7786" y="8211"/>
                  </a:cubicBezTo>
                  <a:cubicBezTo>
                    <a:pt x="7400" y="6758"/>
                    <a:pt x="6274" y="4903"/>
                    <a:pt x="5298" y="3208"/>
                  </a:cubicBezTo>
                  <a:cubicBezTo>
                    <a:pt x="4751" y="2259"/>
                    <a:pt x="4076" y="1224"/>
                    <a:pt x="3202" y="554"/>
                  </a:cubicBezTo>
                  <a:cubicBezTo>
                    <a:pt x="2720" y="188"/>
                    <a:pt x="2083" y="0"/>
                    <a:pt x="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a:off x="6759875" y="5323875"/>
              <a:ext cx="236625" cy="435550"/>
            </a:xfrm>
            <a:custGeom>
              <a:avLst/>
              <a:gdLst/>
              <a:ahLst/>
              <a:cxnLst/>
              <a:rect l="l" t="t" r="r" b="b"/>
              <a:pathLst>
                <a:path w="9465" h="17422" fill="none" extrusionOk="0">
                  <a:moveTo>
                    <a:pt x="1" y="934"/>
                  </a:moveTo>
                  <a:cubicBezTo>
                    <a:pt x="1" y="934"/>
                    <a:pt x="1968" y="1"/>
                    <a:pt x="4263" y="4087"/>
                  </a:cubicBezTo>
                  <a:cubicBezTo>
                    <a:pt x="6558" y="8172"/>
                    <a:pt x="7062" y="8891"/>
                    <a:pt x="7421" y="10001"/>
                  </a:cubicBezTo>
                  <a:cubicBezTo>
                    <a:pt x="7775" y="11111"/>
                    <a:pt x="9464" y="17422"/>
                    <a:pt x="9464" y="1742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p:cNvSpPr/>
            <p:nvPr/>
          </p:nvSpPr>
          <p:spPr>
            <a:xfrm>
              <a:off x="6809875" y="5911550"/>
              <a:ext cx="327900" cy="54725"/>
            </a:xfrm>
            <a:custGeom>
              <a:avLst/>
              <a:gdLst/>
              <a:ahLst/>
              <a:cxnLst/>
              <a:rect l="l" t="t" r="r" b="b"/>
              <a:pathLst>
                <a:path w="13116" h="2189" extrusionOk="0">
                  <a:moveTo>
                    <a:pt x="6558" y="1"/>
                  </a:moveTo>
                  <a:cubicBezTo>
                    <a:pt x="2939" y="1"/>
                    <a:pt x="1" y="488"/>
                    <a:pt x="1" y="1094"/>
                  </a:cubicBezTo>
                  <a:cubicBezTo>
                    <a:pt x="1" y="1700"/>
                    <a:pt x="2939" y="2188"/>
                    <a:pt x="6558" y="2188"/>
                  </a:cubicBezTo>
                  <a:cubicBezTo>
                    <a:pt x="10183" y="2188"/>
                    <a:pt x="13116" y="1700"/>
                    <a:pt x="13116" y="1094"/>
                  </a:cubicBezTo>
                  <a:cubicBezTo>
                    <a:pt x="13116" y="488"/>
                    <a:pt x="10183" y="1"/>
                    <a:pt x="6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p:cNvSpPr/>
            <p:nvPr/>
          </p:nvSpPr>
          <p:spPr>
            <a:xfrm>
              <a:off x="6841375" y="5637300"/>
              <a:ext cx="280600" cy="300425"/>
            </a:xfrm>
            <a:custGeom>
              <a:avLst/>
              <a:gdLst/>
              <a:ahLst/>
              <a:cxnLst/>
              <a:rect l="l" t="t" r="r" b="b"/>
              <a:pathLst>
                <a:path w="11224" h="12017" extrusionOk="0">
                  <a:moveTo>
                    <a:pt x="11223" y="0"/>
                  </a:moveTo>
                  <a:lnTo>
                    <a:pt x="8987" y="16"/>
                  </a:lnTo>
                  <a:lnTo>
                    <a:pt x="8800" y="16"/>
                  </a:lnTo>
                  <a:lnTo>
                    <a:pt x="3422" y="43"/>
                  </a:lnTo>
                  <a:lnTo>
                    <a:pt x="2875" y="43"/>
                  </a:lnTo>
                  <a:lnTo>
                    <a:pt x="1" y="59"/>
                  </a:lnTo>
                  <a:lnTo>
                    <a:pt x="178" y="901"/>
                  </a:lnTo>
                  <a:lnTo>
                    <a:pt x="215" y="1051"/>
                  </a:lnTo>
                  <a:lnTo>
                    <a:pt x="285" y="1389"/>
                  </a:lnTo>
                  <a:lnTo>
                    <a:pt x="317" y="1544"/>
                  </a:lnTo>
                  <a:lnTo>
                    <a:pt x="794" y="3769"/>
                  </a:lnTo>
                  <a:lnTo>
                    <a:pt x="832" y="3941"/>
                  </a:lnTo>
                  <a:lnTo>
                    <a:pt x="998" y="4697"/>
                  </a:lnTo>
                  <a:lnTo>
                    <a:pt x="1030" y="4853"/>
                  </a:lnTo>
                  <a:lnTo>
                    <a:pt x="1073" y="5046"/>
                  </a:lnTo>
                  <a:lnTo>
                    <a:pt x="1111" y="5223"/>
                  </a:lnTo>
                  <a:lnTo>
                    <a:pt x="1341" y="6306"/>
                  </a:lnTo>
                  <a:lnTo>
                    <a:pt x="1379" y="6467"/>
                  </a:lnTo>
                  <a:lnTo>
                    <a:pt x="1545" y="7255"/>
                  </a:lnTo>
                  <a:lnTo>
                    <a:pt x="1582" y="7416"/>
                  </a:lnTo>
                  <a:lnTo>
                    <a:pt x="2027" y="9485"/>
                  </a:lnTo>
                  <a:lnTo>
                    <a:pt x="2060" y="9646"/>
                  </a:lnTo>
                  <a:lnTo>
                    <a:pt x="2070" y="9694"/>
                  </a:lnTo>
                  <a:lnTo>
                    <a:pt x="2102" y="9850"/>
                  </a:lnTo>
                  <a:lnTo>
                    <a:pt x="2135" y="9989"/>
                  </a:lnTo>
                  <a:lnTo>
                    <a:pt x="2172" y="10161"/>
                  </a:lnTo>
                  <a:lnTo>
                    <a:pt x="2483" y="11609"/>
                  </a:lnTo>
                  <a:cubicBezTo>
                    <a:pt x="2483" y="11609"/>
                    <a:pt x="2885" y="11871"/>
                    <a:pt x="4435" y="11973"/>
                  </a:cubicBezTo>
                  <a:cubicBezTo>
                    <a:pt x="4489" y="11979"/>
                    <a:pt x="4542" y="11984"/>
                    <a:pt x="4596" y="11984"/>
                  </a:cubicBezTo>
                  <a:cubicBezTo>
                    <a:pt x="4934" y="12005"/>
                    <a:pt x="5325" y="12016"/>
                    <a:pt x="5775" y="12016"/>
                  </a:cubicBezTo>
                  <a:cubicBezTo>
                    <a:pt x="5824" y="12017"/>
                    <a:pt x="5873" y="12017"/>
                    <a:pt x="5921" y="12017"/>
                  </a:cubicBezTo>
                  <a:cubicBezTo>
                    <a:pt x="6452" y="12017"/>
                    <a:pt x="6982" y="11990"/>
                    <a:pt x="7513" y="11941"/>
                  </a:cubicBezTo>
                  <a:cubicBezTo>
                    <a:pt x="7690" y="11920"/>
                    <a:pt x="7851" y="11898"/>
                    <a:pt x="7985" y="11877"/>
                  </a:cubicBezTo>
                  <a:cubicBezTo>
                    <a:pt x="8671" y="11753"/>
                    <a:pt x="8800" y="11609"/>
                    <a:pt x="8800" y="11609"/>
                  </a:cubicBezTo>
                  <a:lnTo>
                    <a:pt x="8837" y="11416"/>
                  </a:lnTo>
                  <a:lnTo>
                    <a:pt x="8880" y="11217"/>
                  </a:lnTo>
                  <a:lnTo>
                    <a:pt x="8971" y="10772"/>
                  </a:lnTo>
                  <a:lnTo>
                    <a:pt x="9009" y="10606"/>
                  </a:lnTo>
                  <a:lnTo>
                    <a:pt x="9341" y="9008"/>
                  </a:lnTo>
                  <a:lnTo>
                    <a:pt x="9379" y="8836"/>
                  </a:lnTo>
                  <a:lnTo>
                    <a:pt x="9792" y="6869"/>
                  </a:lnTo>
                  <a:lnTo>
                    <a:pt x="9834" y="6665"/>
                  </a:lnTo>
                  <a:lnTo>
                    <a:pt x="9851" y="6584"/>
                  </a:lnTo>
                  <a:lnTo>
                    <a:pt x="9877" y="6461"/>
                  </a:lnTo>
                  <a:lnTo>
                    <a:pt x="9888" y="6413"/>
                  </a:lnTo>
                  <a:lnTo>
                    <a:pt x="9910" y="6295"/>
                  </a:lnTo>
                  <a:lnTo>
                    <a:pt x="10204" y="4890"/>
                  </a:lnTo>
                  <a:lnTo>
                    <a:pt x="10247" y="4670"/>
                  </a:lnTo>
                  <a:lnTo>
                    <a:pt x="10864" y="1737"/>
                  </a:lnTo>
                  <a:lnTo>
                    <a:pt x="10901" y="1560"/>
                  </a:lnTo>
                  <a:lnTo>
                    <a:pt x="10901" y="1544"/>
                  </a:lnTo>
                  <a:lnTo>
                    <a:pt x="10934" y="1378"/>
                  </a:lnTo>
                  <a:lnTo>
                    <a:pt x="11094" y="606"/>
                  </a:lnTo>
                  <a:lnTo>
                    <a:pt x="11127" y="450"/>
                  </a:lnTo>
                  <a:lnTo>
                    <a:pt x="11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a:off x="6845800" y="5638225"/>
              <a:ext cx="81125" cy="25350"/>
            </a:xfrm>
            <a:custGeom>
              <a:avLst/>
              <a:gdLst/>
              <a:ahLst/>
              <a:cxnLst/>
              <a:rect l="l" t="t" r="r" b="b"/>
              <a:pathLst>
                <a:path w="3245" h="1014" extrusionOk="0">
                  <a:moveTo>
                    <a:pt x="3245" y="1"/>
                  </a:moveTo>
                  <a:lnTo>
                    <a:pt x="2698" y="6"/>
                  </a:lnTo>
                  <a:cubicBezTo>
                    <a:pt x="1797" y="279"/>
                    <a:pt x="896" y="564"/>
                    <a:pt x="1" y="858"/>
                  </a:cubicBezTo>
                  <a:lnTo>
                    <a:pt x="38" y="1014"/>
                  </a:lnTo>
                  <a:cubicBezTo>
                    <a:pt x="1105" y="665"/>
                    <a:pt x="2172" y="328"/>
                    <a:pt x="3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p:cNvSpPr/>
            <p:nvPr/>
          </p:nvSpPr>
          <p:spPr>
            <a:xfrm>
              <a:off x="6861225" y="5637550"/>
              <a:ext cx="204850" cy="98150"/>
            </a:xfrm>
            <a:custGeom>
              <a:avLst/>
              <a:gdLst/>
              <a:ahLst/>
              <a:cxnLst/>
              <a:rect l="l" t="t" r="r" b="b"/>
              <a:pathLst>
                <a:path w="8194" h="3926" extrusionOk="0">
                  <a:moveTo>
                    <a:pt x="8006" y="1"/>
                  </a:moveTo>
                  <a:cubicBezTo>
                    <a:pt x="7845" y="221"/>
                    <a:pt x="7652" y="408"/>
                    <a:pt x="7421" y="553"/>
                  </a:cubicBezTo>
                  <a:cubicBezTo>
                    <a:pt x="6290" y="1309"/>
                    <a:pt x="4955" y="1754"/>
                    <a:pt x="3668" y="2183"/>
                  </a:cubicBezTo>
                  <a:cubicBezTo>
                    <a:pt x="2413" y="2601"/>
                    <a:pt x="1121" y="3036"/>
                    <a:pt x="0" y="3754"/>
                  </a:cubicBezTo>
                  <a:lnTo>
                    <a:pt x="38" y="3926"/>
                  </a:lnTo>
                  <a:cubicBezTo>
                    <a:pt x="1153" y="3191"/>
                    <a:pt x="2456" y="2757"/>
                    <a:pt x="3721" y="2333"/>
                  </a:cubicBezTo>
                  <a:cubicBezTo>
                    <a:pt x="5014" y="1899"/>
                    <a:pt x="6359" y="1448"/>
                    <a:pt x="7512" y="682"/>
                  </a:cubicBezTo>
                  <a:cubicBezTo>
                    <a:pt x="7764" y="516"/>
                    <a:pt x="8038" y="285"/>
                    <a:pt x="8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p:cNvSpPr/>
            <p:nvPr/>
          </p:nvSpPr>
          <p:spPr>
            <a:xfrm>
              <a:off x="6879975" y="5754175"/>
              <a:ext cx="217600" cy="68400"/>
            </a:xfrm>
            <a:custGeom>
              <a:avLst/>
              <a:gdLst/>
              <a:ahLst/>
              <a:cxnLst/>
              <a:rect l="l" t="t" r="r" b="b"/>
              <a:pathLst>
                <a:path w="8704" h="2736" extrusionOk="0">
                  <a:moveTo>
                    <a:pt x="8703" y="1"/>
                  </a:moveTo>
                  <a:lnTo>
                    <a:pt x="8703" y="1"/>
                  </a:lnTo>
                  <a:cubicBezTo>
                    <a:pt x="7475" y="778"/>
                    <a:pt x="5926" y="1094"/>
                    <a:pt x="4505" y="1330"/>
                  </a:cubicBezTo>
                  <a:lnTo>
                    <a:pt x="4382" y="1352"/>
                  </a:lnTo>
                  <a:cubicBezTo>
                    <a:pt x="2859" y="1604"/>
                    <a:pt x="1298" y="1861"/>
                    <a:pt x="1" y="2574"/>
                  </a:cubicBezTo>
                  <a:lnTo>
                    <a:pt x="33" y="2735"/>
                  </a:lnTo>
                  <a:cubicBezTo>
                    <a:pt x="1320" y="2017"/>
                    <a:pt x="2880" y="1759"/>
                    <a:pt x="4408" y="1507"/>
                  </a:cubicBezTo>
                  <a:lnTo>
                    <a:pt x="4526" y="1486"/>
                  </a:lnTo>
                  <a:cubicBezTo>
                    <a:pt x="5920" y="1261"/>
                    <a:pt x="7427" y="950"/>
                    <a:pt x="8655" y="215"/>
                  </a:cubicBezTo>
                  <a:lnTo>
                    <a:pt x="87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a:off x="6874900" y="5647500"/>
              <a:ext cx="244800" cy="151350"/>
            </a:xfrm>
            <a:custGeom>
              <a:avLst/>
              <a:gdLst/>
              <a:ahLst/>
              <a:cxnLst/>
              <a:rect l="l" t="t" r="r" b="b"/>
              <a:pathLst>
                <a:path w="9792" h="6054" extrusionOk="0">
                  <a:moveTo>
                    <a:pt x="9415" y="0"/>
                  </a:moveTo>
                  <a:cubicBezTo>
                    <a:pt x="8993" y="0"/>
                    <a:pt x="8571" y="146"/>
                    <a:pt x="8220" y="294"/>
                  </a:cubicBezTo>
                  <a:cubicBezTo>
                    <a:pt x="6440" y="1045"/>
                    <a:pt x="4896" y="2268"/>
                    <a:pt x="3405" y="3453"/>
                  </a:cubicBezTo>
                  <a:cubicBezTo>
                    <a:pt x="2413" y="4241"/>
                    <a:pt x="1389" y="5056"/>
                    <a:pt x="300" y="5726"/>
                  </a:cubicBezTo>
                  <a:cubicBezTo>
                    <a:pt x="220" y="5774"/>
                    <a:pt x="118" y="5833"/>
                    <a:pt x="0" y="5892"/>
                  </a:cubicBezTo>
                  <a:lnTo>
                    <a:pt x="32" y="6053"/>
                  </a:lnTo>
                  <a:cubicBezTo>
                    <a:pt x="156" y="5994"/>
                    <a:pt x="268" y="5930"/>
                    <a:pt x="386" y="5860"/>
                  </a:cubicBezTo>
                  <a:cubicBezTo>
                    <a:pt x="1480" y="5190"/>
                    <a:pt x="2509" y="4369"/>
                    <a:pt x="3507" y="3581"/>
                  </a:cubicBezTo>
                  <a:cubicBezTo>
                    <a:pt x="4987" y="2402"/>
                    <a:pt x="6520" y="1185"/>
                    <a:pt x="8284" y="439"/>
                  </a:cubicBezTo>
                  <a:cubicBezTo>
                    <a:pt x="8620" y="298"/>
                    <a:pt x="9019" y="158"/>
                    <a:pt x="9413" y="158"/>
                  </a:cubicBezTo>
                  <a:cubicBezTo>
                    <a:pt x="9530" y="158"/>
                    <a:pt x="9645" y="170"/>
                    <a:pt x="9759" y="198"/>
                  </a:cubicBezTo>
                  <a:lnTo>
                    <a:pt x="9791" y="42"/>
                  </a:lnTo>
                  <a:cubicBezTo>
                    <a:pt x="9667" y="13"/>
                    <a:pt x="9541" y="0"/>
                    <a:pt x="9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p:cNvSpPr/>
            <p:nvPr/>
          </p:nvSpPr>
          <p:spPr>
            <a:xfrm>
              <a:off x="7029050" y="5917575"/>
              <a:ext cx="34200" cy="18000"/>
            </a:xfrm>
            <a:custGeom>
              <a:avLst/>
              <a:gdLst/>
              <a:ahLst/>
              <a:cxnLst/>
              <a:rect l="l" t="t" r="r" b="b"/>
              <a:pathLst>
                <a:path w="1368" h="720" extrusionOk="0">
                  <a:moveTo>
                    <a:pt x="1368" y="1"/>
                  </a:moveTo>
                  <a:lnTo>
                    <a:pt x="1368" y="1"/>
                  </a:lnTo>
                  <a:cubicBezTo>
                    <a:pt x="917" y="247"/>
                    <a:pt x="461" y="489"/>
                    <a:pt x="0" y="719"/>
                  </a:cubicBezTo>
                  <a:cubicBezTo>
                    <a:pt x="183" y="703"/>
                    <a:pt x="338" y="682"/>
                    <a:pt x="472" y="655"/>
                  </a:cubicBezTo>
                  <a:cubicBezTo>
                    <a:pt x="756" y="505"/>
                    <a:pt x="1046" y="355"/>
                    <a:pt x="1325" y="205"/>
                  </a:cubicBezTo>
                  <a:lnTo>
                    <a:pt x="1368" y="1"/>
                  </a:ln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p:cNvSpPr/>
            <p:nvPr/>
          </p:nvSpPr>
          <p:spPr>
            <a:xfrm>
              <a:off x="6951425" y="5858075"/>
              <a:ext cx="124300" cy="78700"/>
            </a:xfrm>
            <a:custGeom>
              <a:avLst/>
              <a:gdLst/>
              <a:ahLst/>
              <a:cxnLst/>
              <a:rect l="l" t="t" r="r" b="b"/>
              <a:pathLst>
                <a:path w="4972" h="3148" extrusionOk="0">
                  <a:moveTo>
                    <a:pt x="4971" y="0"/>
                  </a:moveTo>
                  <a:lnTo>
                    <a:pt x="4971" y="0"/>
                  </a:lnTo>
                  <a:cubicBezTo>
                    <a:pt x="3867" y="327"/>
                    <a:pt x="2789" y="719"/>
                    <a:pt x="1733" y="1180"/>
                  </a:cubicBezTo>
                  <a:cubicBezTo>
                    <a:pt x="1180" y="1421"/>
                    <a:pt x="607" y="1700"/>
                    <a:pt x="263" y="2209"/>
                  </a:cubicBezTo>
                  <a:cubicBezTo>
                    <a:pt x="87" y="2483"/>
                    <a:pt x="1" y="2810"/>
                    <a:pt x="28" y="3137"/>
                  </a:cubicBezTo>
                  <a:cubicBezTo>
                    <a:pt x="81" y="3142"/>
                    <a:pt x="135" y="3148"/>
                    <a:pt x="188" y="3148"/>
                  </a:cubicBezTo>
                  <a:cubicBezTo>
                    <a:pt x="156" y="2847"/>
                    <a:pt x="231" y="2547"/>
                    <a:pt x="398" y="2295"/>
                  </a:cubicBezTo>
                  <a:cubicBezTo>
                    <a:pt x="714" y="1823"/>
                    <a:pt x="1261" y="1555"/>
                    <a:pt x="1797" y="1324"/>
                  </a:cubicBezTo>
                  <a:cubicBezTo>
                    <a:pt x="2816" y="879"/>
                    <a:pt x="3867" y="493"/>
                    <a:pt x="4934" y="177"/>
                  </a:cubicBezTo>
                  <a:lnTo>
                    <a:pt x="49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p:cNvSpPr/>
            <p:nvPr/>
          </p:nvSpPr>
          <p:spPr>
            <a:xfrm>
              <a:off x="6891925" y="5797600"/>
              <a:ext cx="196525" cy="80725"/>
            </a:xfrm>
            <a:custGeom>
              <a:avLst/>
              <a:gdLst/>
              <a:ahLst/>
              <a:cxnLst/>
              <a:rect l="l" t="t" r="r" b="b"/>
              <a:pathLst>
                <a:path w="7861" h="3229" extrusionOk="0">
                  <a:moveTo>
                    <a:pt x="7861" y="1"/>
                  </a:moveTo>
                  <a:lnTo>
                    <a:pt x="7861" y="1"/>
                  </a:lnTo>
                  <a:cubicBezTo>
                    <a:pt x="5105" y="639"/>
                    <a:pt x="2461" y="1668"/>
                    <a:pt x="0" y="3068"/>
                  </a:cubicBezTo>
                  <a:lnTo>
                    <a:pt x="38" y="3229"/>
                  </a:lnTo>
                  <a:cubicBezTo>
                    <a:pt x="2472" y="1840"/>
                    <a:pt x="5094" y="811"/>
                    <a:pt x="7823" y="172"/>
                  </a:cubicBezTo>
                  <a:lnTo>
                    <a:pt x="7850" y="44"/>
                  </a:lnTo>
                  <a:lnTo>
                    <a:pt x="7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092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9"/>
        <p:cNvGrpSpPr/>
        <p:nvPr/>
      </p:nvGrpSpPr>
      <p:grpSpPr>
        <a:xfrm>
          <a:off x="0" y="0"/>
          <a:ext cx="0" cy="0"/>
          <a:chOff x="0" y="0"/>
          <a:chExt cx="0" cy="0"/>
        </a:xfrm>
      </p:grpSpPr>
      <p:sp>
        <p:nvSpPr>
          <p:cNvPr id="2461" name="Google Shape;2461;p53"/>
          <p:cNvSpPr txBox="1">
            <a:spLocks noGrp="1"/>
          </p:cNvSpPr>
          <p:nvPr>
            <p:ph type="title"/>
          </p:nvPr>
        </p:nvSpPr>
        <p:spPr>
          <a:xfrm>
            <a:off x="514353" y="202413"/>
            <a:ext cx="7691697" cy="1742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600" dirty="0">
                <a:solidFill>
                  <a:schemeClr val="bg1">
                    <a:lumMod val="10000"/>
                  </a:schemeClr>
                </a:solidFill>
              </a:rPr>
              <a:t>Q&amp;A</a:t>
            </a:r>
            <a:endParaRPr sz="3600" dirty="0">
              <a:solidFill>
                <a:schemeClr val="bg1">
                  <a:lumMod val="10000"/>
                </a:schemeClr>
              </a:solidFill>
            </a:endParaRPr>
          </a:p>
        </p:txBody>
      </p:sp>
      <p:sp>
        <p:nvSpPr>
          <p:cNvPr id="2" name="Subtitle 1"/>
          <p:cNvSpPr>
            <a:spLocks noGrp="1"/>
          </p:cNvSpPr>
          <p:nvPr>
            <p:ph type="subTitle" idx="1"/>
          </p:nvPr>
        </p:nvSpPr>
        <p:spPr>
          <a:xfrm>
            <a:off x="4114870" y="2057666"/>
            <a:ext cx="5080437" cy="1372035"/>
          </a:xfrm>
        </p:spPr>
        <p:txBody>
          <a:bodyPr/>
          <a:lstStyle/>
          <a:p>
            <a:pPr algn="l"/>
            <a:r>
              <a:rPr lang="en-GB" sz="2000" dirty="0"/>
              <a:t>Trainees</a:t>
            </a:r>
          </a:p>
        </p:txBody>
      </p:sp>
      <p:sp>
        <p:nvSpPr>
          <p:cNvPr id="2460" name="Google Shape;2460;p53">
            <a:extLst>
              <a:ext uri="{C183D7F6-B498-43B3-948B-1728B52AA6E4}">
                <adec:decorative xmlns:adec="http://schemas.microsoft.com/office/drawing/2017/decorative" val="1"/>
              </a:ext>
            </a:extLst>
          </p:cNvPr>
          <p:cNvSpPr/>
          <p:nvPr/>
        </p:nvSpPr>
        <p:spPr>
          <a:xfrm>
            <a:off x="514353" y="3570425"/>
            <a:ext cx="4168593" cy="677739"/>
          </a:xfrm>
          <a:custGeom>
            <a:avLst/>
            <a:gdLst/>
            <a:ahLst/>
            <a:cxnLst/>
            <a:rect l="l" t="t" r="r" b="b"/>
            <a:pathLst>
              <a:path w="228698" h="32670" extrusionOk="0">
                <a:moveTo>
                  <a:pt x="114349" y="0"/>
                </a:moveTo>
                <a:cubicBezTo>
                  <a:pt x="84018" y="0"/>
                  <a:pt x="54932" y="1716"/>
                  <a:pt x="33483" y="4791"/>
                </a:cubicBezTo>
                <a:cubicBezTo>
                  <a:pt x="12046" y="7853"/>
                  <a:pt x="0" y="12008"/>
                  <a:pt x="0" y="16341"/>
                </a:cubicBezTo>
                <a:cubicBezTo>
                  <a:pt x="0" y="20674"/>
                  <a:pt x="12046" y="24829"/>
                  <a:pt x="33483" y="27892"/>
                </a:cubicBezTo>
                <a:cubicBezTo>
                  <a:pt x="54932" y="30954"/>
                  <a:pt x="84018" y="32669"/>
                  <a:pt x="114349" y="32669"/>
                </a:cubicBezTo>
                <a:cubicBezTo>
                  <a:pt x="144667" y="32669"/>
                  <a:pt x="173753" y="30954"/>
                  <a:pt x="195202" y="27892"/>
                </a:cubicBezTo>
                <a:cubicBezTo>
                  <a:pt x="216651" y="24829"/>
                  <a:pt x="228697" y="20674"/>
                  <a:pt x="228697" y="16341"/>
                </a:cubicBezTo>
                <a:cubicBezTo>
                  <a:pt x="228697" y="12008"/>
                  <a:pt x="216651" y="7853"/>
                  <a:pt x="195202" y="4791"/>
                </a:cubicBezTo>
                <a:cubicBezTo>
                  <a:pt x="173753" y="1716"/>
                  <a:pt x="144667" y="0"/>
                  <a:pt x="114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4" name="Google Shape;2464;p53">
            <a:extLst>
              <a:ext uri="{C183D7F6-B498-43B3-948B-1728B52AA6E4}">
                <adec:decorative xmlns:adec="http://schemas.microsoft.com/office/drawing/2017/decorative" val="1"/>
              </a:ext>
            </a:extLst>
          </p:cNvPr>
          <p:cNvGrpSpPr/>
          <p:nvPr/>
        </p:nvGrpSpPr>
        <p:grpSpPr>
          <a:xfrm>
            <a:off x="2106551" y="1882698"/>
            <a:ext cx="1484548" cy="2149441"/>
            <a:chOff x="1768376" y="1825548"/>
            <a:chExt cx="1484548" cy="2149441"/>
          </a:xfrm>
        </p:grpSpPr>
        <p:sp>
          <p:nvSpPr>
            <p:cNvPr id="2465" name="Google Shape;2465;p53"/>
            <p:cNvSpPr/>
            <p:nvPr/>
          </p:nvSpPr>
          <p:spPr>
            <a:xfrm>
              <a:off x="2004615" y="3349364"/>
              <a:ext cx="558807" cy="388994"/>
            </a:xfrm>
            <a:custGeom>
              <a:avLst/>
              <a:gdLst/>
              <a:ahLst/>
              <a:cxnLst/>
              <a:rect l="l" t="t" r="r" b="b"/>
              <a:pathLst>
                <a:path w="11399" h="7935" extrusionOk="0">
                  <a:moveTo>
                    <a:pt x="3702" y="129"/>
                  </a:moveTo>
                  <a:cubicBezTo>
                    <a:pt x="4341" y="129"/>
                    <a:pt x="4984" y="288"/>
                    <a:pt x="5607" y="440"/>
                  </a:cubicBezTo>
                  <a:cubicBezTo>
                    <a:pt x="5897" y="512"/>
                    <a:pt x="6186" y="585"/>
                    <a:pt x="6475" y="641"/>
                  </a:cubicBezTo>
                  <a:cubicBezTo>
                    <a:pt x="6772" y="705"/>
                    <a:pt x="7077" y="745"/>
                    <a:pt x="7367" y="794"/>
                  </a:cubicBezTo>
                  <a:cubicBezTo>
                    <a:pt x="8210" y="914"/>
                    <a:pt x="9077" y="1051"/>
                    <a:pt x="9792" y="1500"/>
                  </a:cubicBezTo>
                  <a:cubicBezTo>
                    <a:pt x="10716" y="2095"/>
                    <a:pt x="11278" y="3211"/>
                    <a:pt x="11222" y="4344"/>
                  </a:cubicBezTo>
                  <a:cubicBezTo>
                    <a:pt x="11142" y="5468"/>
                    <a:pt x="10539" y="6497"/>
                    <a:pt x="9600" y="7123"/>
                  </a:cubicBezTo>
                  <a:cubicBezTo>
                    <a:pt x="8907" y="7582"/>
                    <a:pt x="8043" y="7814"/>
                    <a:pt x="7108" y="7814"/>
                  </a:cubicBezTo>
                  <a:cubicBezTo>
                    <a:pt x="6569" y="7814"/>
                    <a:pt x="6006" y="7737"/>
                    <a:pt x="5439" y="7581"/>
                  </a:cubicBezTo>
                  <a:cubicBezTo>
                    <a:pt x="4603" y="7348"/>
                    <a:pt x="3744" y="6954"/>
                    <a:pt x="2732" y="6336"/>
                  </a:cubicBezTo>
                  <a:lnTo>
                    <a:pt x="2708" y="6328"/>
                  </a:lnTo>
                  <a:cubicBezTo>
                    <a:pt x="2081" y="5950"/>
                    <a:pt x="1447" y="5557"/>
                    <a:pt x="909" y="5059"/>
                  </a:cubicBezTo>
                  <a:cubicBezTo>
                    <a:pt x="587" y="4762"/>
                    <a:pt x="362" y="4368"/>
                    <a:pt x="266" y="3934"/>
                  </a:cubicBezTo>
                  <a:lnTo>
                    <a:pt x="266" y="3942"/>
                  </a:lnTo>
                  <a:cubicBezTo>
                    <a:pt x="137" y="3284"/>
                    <a:pt x="242" y="2601"/>
                    <a:pt x="571" y="2007"/>
                  </a:cubicBezTo>
                  <a:cubicBezTo>
                    <a:pt x="1158" y="922"/>
                    <a:pt x="2258" y="215"/>
                    <a:pt x="3495" y="135"/>
                  </a:cubicBezTo>
                  <a:cubicBezTo>
                    <a:pt x="3564" y="131"/>
                    <a:pt x="3633" y="129"/>
                    <a:pt x="3702" y="129"/>
                  </a:cubicBezTo>
                  <a:close/>
                  <a:moveTo>
                    <a:pt x="3692" y="1"/>
                  </a:moveTo>
                  <a:cubicBezTo>
                    <a:pt x="3621" y="1"/>
                    <a:pt x="3550" y="3"/>
                    <a:pt x="3479" y="6"/>
                  </a:cubicBezTo>
                  <a:cubicBezTo>
                    <a:pt x="2202" y="87"/>
                    <a:pt x="1061" y="818"/>
                    <a:pt x="459" y="1950"/>
                  </a:cubicBezTo>
                  <a:cubicBezTo>
                    <a:pt x="113" y="2561"/>
                    <a:pt x="1" y="3276"/>
                    <a:pt x="146" y="3966"/>
                  </a:cubicBezTo>
                  <a:cubicBezTo>
                    <a:pt x="242" y="4416"/>
                    <a:pt x="483" y="4834"/>
                    <a:pt x="820" y="5147"/>
                  </a:cubicBezTo>
                  <a:cubicBezTo>
                    <a:pt x="1366" y="5661"/>
                    <a:pt x="2017" y="6047"/>
                    <a:pt x="2644" y="6432"/>
                  </a:cubicBezTo>
                  <a:lnTo>
                    <a:pt x="2668" y="6440"/>
                  </a:lnTo>
                  <a:cubicBezTo>
                    <a:pt x="3198" y="6778"/>
                    <a:pt x="3760" y="7067"/>
                    <a:pt x="4338" y="7324"/>
                  </a:cubicBezTo>
                  <a:cubicBezTo>
                    <a:pt x="4684" y="7468"/>
                    <a:pt x="5037" y="7597"/>
                    <a:pt x="5399" y="7693"/>
                  </a:cubicBezTo>
                  <a:cubicBezTo>
                    <a:pt x="5977" y="7855"/>
                    <a:pt x="6552" y="7935"/>
                    <a:pt x="7103" y="7935"/>
                  </a:cubicBezTo>
                  <a:cubicBezTo>
                    <a:pt x="8062" y="7935"/>
                    <a:pt x="8950" y="7694"/>
                    <a:pt x="9664" y="7219"/>
                  </a:cubicBezTo>
                  <a:cubicBezTo>
                    <a:pt x="10636" y="6577"/>
                    <a:pt x="11286" y="5476"/>
                    <a:pt x="11343" y="4344"/>
                  </a:cubicBezTo>
                  <a:cubicBezTo>
                    <a:pt x="11399" y="3171"/>
                    <a:pt x="10820" y="2007"/>
                    <a:pt x="9857" y="1396"/>
                  </a:cubicBezTo>
                  <a:cubicBezTo>
                    <a:pt x="9118" y="922"/>
                    <a:pt x="8234" y="794"/>
                    <a:pt x="7383" y="665"/>
                  </a:cubicBezTo>
                  <a:cubicBezTo>
                    <a:pt x="7085" y="617"/>
                    <a:pt x="6780" y="577"/>
                    <a:pt x="6499" y="521"/>
                  </a:cubicBezTo>
                  <a:cubicBezTo>
                    <a:pt x="6210" y="464"/>
                    <a:pt x="5913" y="392"/>
                    <a:pt x="5632" y="320"/>
                  </a:cubicBezTo>
                  <a:cubicBezTo>
                    <a:pt x="5001" y="160"/>
                    <a:pt x="4350" y="1"/>
                    <a:pt x="3692" y="1"/>
                  </a:cubicBezTo>
                  <a:close/>
                </a:path>
              </a:pathLst>
            </a:custGeom>
            <a:solidFill>
              <a:srgbClr val="E5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3"/>
            <p:cNvSpPr/>
            <p:nvPr/>
          </p:nvSpPr>
          <p:spPr>
            <a:xfrm>
              <a:off x="2395667" y="3750515"/>
              <a:ext cx="178393" cy="137459"/>
            </a:xfrm>
            <a:custGeom>
              <a:avLst/>
              <a:gdLst/>
              <a:ahLst/>
              <a:cxnLst/>
              <a:rect l="l" t="t" r="r" b="b"/>
              <a:pathLst>
                <a:path w="3639" h="2804" extrusionOk="0">
                  <a:moveTo>
                    <a:pt x="2096" y="0"/>
                  </a:moveTo>
                  <a:lnTo>
                    <a:pt x="0" y="860"/>
                  </a:lnTo>
                  <a:lnTo>
                    <a:pt x="386" y="2804"/>
                  </a:lnTo>
                  <a:lnTo>
                    <a:pt x="3639" y="2105"/>
                  </a:lnTo>
                  <a:cubicBezTo>
                    <a:pt x="3502" y="1591"/>
                    <a:pt x="2096" y="0"/>
                    <a:pt x="2096"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3"/>
            <p:cNvSpPr/>
            <p:nvPr/>
          </p:nvSpPr>
          <p:spPr>
            <a:xfrm>
              <a:off x="1954220" y="3733553"/>
              <a:ext cx="478116" cy="213150"/>
            </a:xfrm>
            <a:custGeom>
              <a:avLst/>
              <a:gdLst/>
              <a:ahLst/>
              <a:cxnLst/>
              <a:rect l="l" t="t" r="r" b="b"/>
              <a:pathLst>
                <a:path w="9753" h="4348" extrusionOk="0">
                  <a:moveTo>
                    <a:pt x="3497" y="0"/>
                  </a:moveTo>
                  <a:cubicBezTo>
                    <a:pt x="3187" y="0"/>
                    <a:pt x="2854" y="22"/>
                    <a:pt x="2523" y="73"/>
                  </a:cubicBezTo>
                  <a:cubicBezTo>
                    <a:pt x="1238" y="282"/>
                    <a:pt x="1" y="941"/>
                    <a:pt x="129" y="2595"/>
                  </a:cubicBezTo>
                  <a:cubicBezTo>
                    <a:pt x="218" y="3712"/>
                    <a:pt x="1190" y="4162"/>
                    <a:pt x="2354" y="4298"/>
                  </a:cubicBezTo>
                  <a:cubicBezTo>
                    <a:pt x="2645" y="4333"/>
                    <a:pt x="2949" y="4348"/>
                    <a:pt x="3254" y="4348"/>
                  </a:cubicBezTo>
                  <a:cubicBezTo>
                    <a:pt x="4908" y="4348"/>
                    <a:pt x="6603" y="3913"/>
                    <a:pt x="6603" y="3913"/>
                  </a:cubicBezTo>
                  <a:cubicBezTo>
                    <a:pt x="6603" y="3913"/>
                    <a:pt x="7399" y="3985"/>
                    <a:pt x="7768" y="4033"/>
                  </a:cubicBezTo>
                  <a:cubicBezTo>
                    <a:pt x="7803" y="4038"/>
                    <a:pt x="7843" y="4041"/>
                    <a:pt x="7888" y="4041"/>
                  </a:cubicBezTo>
                  <a:cubicBezTo>
                    <a:pt x="8332" y="4041"/>
                    <a:pt x="9219" y="3770"/>
                    <a:pt x="9511" y="2844"/>
                  </a:cubicBezTo>
                  <a:cubicBezTo>
                    <a:pt x="9752" y="2081"/>
                    <a:pt x="9511" y="1158"/>
                    <a:pt x="8901" y="676"/>
                  </a:cubicBezTo>
                  <a:cubicBezTo>
                    <a:pt x="8740" y="547"/>
                    <a:pt x="8547" y="451"/>
                    <a:pt x="8354" y="395"/>
                  </a:cubicBezTo>
                  <a:cubicBezTo>
                    <a:pt x="8231" y="362"/>
                    <a:pt x="8098" y="349"/>
                    <a:pt x="7959" y="349"/>
                  </a:cubicBezTo>
                  <a:cubicBezTo>
                    <a:pt x="7519" y="349"/>
                    <a:pt x="7025" y="475"/>
                    <a:pt x="6627" y="475"/>
                  </a:cubicBezTo>
                  <a:cubicBezTo>
                    <a:pt x="6041" y="475"/>
                    <a:pt x="5455" y="370"/>
                    <a:pt x="4909" y="178"/>
                  </a:cubicBezTo>
                  <a:cubicBezTo>
                    <a:pt x="4632" y="82"/>
                    <a:pt x="4106" y="0"/>
                    <a:pt x="3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3"/>
            <p:cNvSpPr/>
            <p:nvPr/>
          </p:nvSpPr>
          <p:spPr>
            <a:xfrm>
              <a:off x="1954220" y="3737524"/>
              <a:ext cx="123684" cy="206777"/>
            </a:xfrm>
            <a:custGeom>
              <a:avLst/>
              <a:gdLst/>
              <a:ahLst/>
              <a:cxnLst/>
              <a:rect l="l" t="t" r="r" b="b"/>
              <a:pathLst>
                <a:path w="2523" h="4218" extrusionOk="0">
                  <a:moveTo>
                    <a:pt x="2523" y="0"/>
                  </a:moveTo>
                  <a:lnTo>
                    <a:pt x="2523" y="0"/>
                  </a:lnTo>
                  <a:cubicBezTo>
                    <a:pt x="1238" y="201"/>
                    <a:pt x="1" y="860"/>
                    <a:pt x="129" y="2514"/>
                  </a:cubicBezTo>
                  <a:cubicBezTo>
                    <a:pt x="218" y="3631"/>
                    <a:pt x="1190" y="4081"/>
                    <a:pt x="2354" y="4217"/>
                  </a:cubicBezTo>
                  <a:cubicBezTo>
                    <a:pt x="1985" y="3944"/>
                    <a:pt x="1663" y="3623"/>
                    <a:pt x="1382" y="3253"/>
                  </a:cubicBezTo>
                  <a:cubicBezTo>
                    <a:pt x="1037" y="2771"/>
                    <a:pt x="828" y="2153"/>
                    <a:pt x="941" y="1567"/>
                  </a:cubicBezTo>
                  <a:cubicBezTo>
                    <a:pt x="1061" y="1053"/>
                    <a:pt x="1382" y="603"/>
                    <a:pt x="1832" y="322"/>
                  </a:cubicBezTo>
                  <a:cubicBezTo>
                    <a:pt x="2049" y="177"/>
                    <a:pt x="2282" y="73"/>
                    <a:pt x="2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3"/>
            <p:cNvSpPr/>
            <p:nvPr/>
          </p:nvSpPr>
          <p:spPr>
            <a:xfrm>
              <a:off x="2266101" y="3786203"/>
              <a:ext cx="20933" cy="106526"/>
            </a:xfrm>
            <a:custGeom>
              <a:avLst/>
              <a:gdLst/>
              <a:ahLst/>
              <a:cxnLst/>
              <a:rect l="l" t="t" r="r" b="b"/>
              <a:pathLst>
                <a:path w="427" h="2173" extrusionOk="0">
                  <a:moveTo>
                    <a:pt x="59" y="0"/>
                  </a:moveTo>
                  <a:cubicBezTo>
                    <a:pt x="53" y="0"/>
                    <a:pt x="47" y="1"/>
                    <a:pt x="41" y="3"/>
                  </a:cubicBezTo>
                  <a:cubicBezTo>
                    <a:pt x="16" y="19"/>
                    <a:pt x="0" y="43"/>
                    <a:pt x="16" y="68"/>
                  </a:cubicBezTo>
                  <a:cubicBezTo>
                    <a:pt x="306" y="710"/>
                    <a:pt x="322" y="1449"/>
                    <a:pt x="65" y="2108"/>
                  </a:cubicBezTo>
                  <a:cubicBezTo>
                    <a:pt x="49" y="2140"/>
                    <a:pt x="73" y="2172"/>
                    <a:pt x="105" y="2172"/>
                  </a:cubicBezTo>
                  <a:cubicBezTo>
                    <a:pt x="129" y="2172"/>
                    <a:pt x="145" y="2164"/>
                    <a:pt x="153" y="2148"/>
                  </a:cubicBezTo>
                  <a:cubicBezTo>
                    <a:pt x="426" y="1465"/>
                    <a:pt x="410" y="694"/>
                    <a:pt x="105" y="27"/>
                  </a:cubicBezTo>
                  <a:cubicBezTo>
                    <a:pt x="93" y="9"/>
                    <a:pt x="76"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3"/>
            <p:cNvSpPr/>
            <p:nvPr/>
          </p:nvSpPr>
          <p:spPr>
            <a:xfrm>
              <a:off x="2227912" y="3786203"/>
              <a:ext cx="20491" cy="106526"/>
            </a:xfrm>
            <a:custGeom>
              <a:avLst/>
              <a:gdLst/>
              <a:ahLst/>
              <a:cxnLst/>
              <a:rect l="l" t="t" r="r" b="b"/>
              <a:pathLst>
                <a:path w="418" h="2173" extrusionOk="0">
                  <a:moveTo>
                    <a:pt x="51" y="0"/>
                  </a:moveTo>
                  <a:cubicBezTo>
                    <a:pt x="45" y="0"/>
                    <a:pt x="38" y="1"/>
                    <a:pt x="32" y="3"/>
                  </a:cubicBezTo>
                  <a:cubicBezTo>
                    <a:pt x="8" y="19"/>
                    <a:pt x="0" y="43"/>
                    <a:pt x="8" y="68"/>
                  </a:cubicBezTo>
                  <a:cubicBezTo>
                    <a:pt x="305" y="710"/>
                    <a:pt x="322" y="1449"/>
                    <a:pt x="56" y="2108"/>
                  </a:cubicBezTo>
                  <a:cubicBezTo>
                    <a:pt x="40" y="2140"/>
                    <a:pt x="65" y="2172"/>
                    <a:pt x="105" y="2172"/>
                  </a:cubicBezTo>
                  <a:cubicBezTo>
                    <a:pt x="121" y="2172"/>
                    <a:pt x="137" y="2164"/>
                    <a:pt x="145" y="2148"/>
                  </a:cubicBezTo>
                  <a:cubicBezTo>
                    <a:pt x="418" y="1465"/>
                    <a:pt x="402" y="694"/>
                    <a:pt x="97" y="27"/>
                  </a:cubicBezTo>
                  <a:cubicBezTo>
                    <a:pt x="91" y="9"/>
                    <a:pt x="71"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3"/>
            <p:cNvSpPr/>
            <p:nvPr/>
          </p:nvSpPr>
          <p:spPr>
            <a:xfrm>
              <a:off x="2189332" y="3786399"/>
              <a:ext cx="20884" cy="106330"/>
            </a:xfrm>
            <a:custGeom>
              <a:avLst/>
              <a:gdLst/>
              <a:ahLst/>
              <a:cxnLst/>
              <a:rect l="l" t="t" r="r" b="b"/>
              <a:pathLst>
                <a:path w="426" h="2169" extrusionOk="0">
                  <a:moveTo>
                    <a:pt x="54" y="1"/>
                  </a:moveTo>
                  <a:cubicBezTo>
                    <a:pt x="46" y="1"/>
                    <a:pt x="39" y="3"/>
                    <a:pt x="32" y="7"/>
                  </a:cubicBezTo>
                  <a:cubicBezTo>
                    <a:pt x="8" y="15"/>
                    <a:pt x="0" y="47"/>
                    <a:pt x="16" y="72"/>
                  </a:cubicBezTo>
                  <a:cubicBezTo>
                    <a:pt x="305" y="714"/>
                    <a:pt x="321" y="1453"/>
                    <a:pt x="56" y="2104"/>
                  </a:cubicBezTo>
                  <a:cubicBezTo>
                    <a:pt x="48" y="2128"/>
                    <a:pt x="64" y="2160"/>
                    <a:pt x="88" y="2168"/>
                  </a:cubicBezTo>
                  <a:lnTo>
                    <a:pt x="105" y="2168"/>
                  </a:lnTo>
                  <a:cubicBezTo>
                    <a:pt x="121" y="2168"/>
                    <a:pt x="145" y="2160"/>
                    <a:pt x="153" y="2144"/>
                  </a:cubicBezTo>
                  <a:cubicBezTo>
                    <a:pt x="426" y="1461"/>
                    <a:pt x="402" y="698"/>
                    <a:pt x="96" y="31"/>
                  </a:cubicBezTo>
                  <a:cubicBezTo>
                    <a:pt x="91" y="14"/>
                    <a:pt x="7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3"/>
            <p:cNvSpPr/>
            <p:nvPr/>
          </p:nvSpPr>
          <p:spPr>
            <a:xfrm>
              <a:off x="2074717" y="3735514"/>
              <a:ext cx="47307" cy="215062"/>
            </a:xfrm>
            <a:custGeom>
              <a:avLst/>
              <a:gdLst/>
              <a:ahLst/>
              <a:cxnLst/>
              <a:rect l="l" t="t" r="r" b="b"/>
              <a:pathLst>
                <a:path w="965" h="4387" extrusionOk="0">
                  <a:moveTo>
                    <a:pt x="135" y="1"/>
                  </a:moveTo>
                  <a:cubicBezTo>
                    <a:pt x="127" y="1"/>
                    <a:pt x="119" y="3"/>
                    <a:pt x="113" y="9"/>
                  </a:cubicBezTo>
                  <a:cubicBezTo>
                    <a:pt x="89" y="25"/>
                    <a:pt x="81" y="57"/>
                    <a:pt x="89" y="73"/>
                  </a:cubicBezTo>
                  <a:cubicBezTo>
                    <a:pt x="868" y="1351"/>
                    <a:pt x="836" y="3005"/>
                    <a:pt x="17" y="4314"/>
                  </a:cubicBezTo>
                  <a:cubicBezTo>
                    <a:pt x="1" y="4331"/>
                    <a:pt x="9" y="4363"/>
                    <a:pt x="25" y="4379"/>
                  </a:cubicBezTo>
                  <a:cubicBezTo>
                    <a:pt x="33" y="4387"/>
                    <a:pt x="41" y="4387"/>
                    <a:pt x="57" y="4387"/>
                  </a:cubicBezTo>
                  <a:cubicBezTo>
                    <a:pt x="73" y="4387"/>
                    <a:pt x="89" y="4379"/>
                    <a:pt x="97" y="4363"/>
                  </a:cubicBezTo>
                  <a:cubicBezTo>
                    <a:pt x="932" y="3029"/>
                    <a:pt x="965" y="1334"/>
                    <a:pt x="177" y="25"/>
                  </a:cubicBezTo>
                  <a:cubicBezTo>
                    <a:pt x="167" y="10"/>
                    <a:pt x="150"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3"/>
            <p:cNvSpPr/>
            <p:nvPr/>
          </p:nvSpPr>
          <p:spPr>
            <a:xfrm>
              <a:off x="1845145" y="3374218"/>
              <a:ext cx="1368022" cy="467282"/>
            </a:xfrm>
            <a:custGeom>
              <a:avLst/>
              <a:gdLst/>
              <a:ahLst/>
              <a:cxnLst/>
              <a:rect l="l" t="t" r="r" b="b"/>
              <a:pathLst>
                <a:path w="27906" h="9532" extrusionOk="0">
                  <a:moveTo>
                    <a:pt x="4087" y="1"/>
                  </a:moveTo>
                  <a:cubicBezTo>
                    <a:pt x="3262" y="1"/>
                    <a:pt x="1" y="228"/>
                    <a:pt x="57" y="3821"/>
                  </a:cubicBezTo>
                  <a:cubicBezTo>
                    <a:pt x="121" y="7933"/>
                    <a:pt x="10146" y="9532"/>
                    <a:pt x="10146" y="9532"/>
                  </a:cubicBezTo>
                  <a:cubicBezTo>
                    <a:pt x="10146" y="9532"/>
                    <a:pt x="20732" y="9130"/>
                    <a:pt x="23287" y="8166"/>
                  </a:cubicBezTo>
                  <a:cubicBezTo>
                    <a:pt x="25849" y="7210"/>
                    <a:pt x="26508" y="5877"/>
                    <a:pt x="27206" y="4415"/>
                  </a:cubicBezTo>
                  <a:cubicBezTo>
                    <a:pt x="27905" y="2961"/>
                    <a:pt x="27343" y="664"/>
                    <a:pt x="25150" y="166"/>
                  </a:cubicBezTo>
                  <a:cubicBezTo>
                    <a:pt x="24677" y="61"/>
                    <a:pt x="24182" y="19"/>
                    <a:pt x="23695" y="19"/>
                  </a:cubicBezTo>
                  <a:cubicBezTo>
                    <a:pt x="21922" y="19"/>
                    <a:pt x="20266" y="568"/>
                    <a:pt x="20266" y="568"/>
                  </a:cubicBezTo>
                  <a:cubicBezTo>
                    <a:pt x="18724" y="1268"/>
                    <a:pt x="16739" y="1517"/>
                    <a:pt x="14696" y="1517"/>
                  </a:cubicBezTo>
                  <a:cubicBezTo>
                    <a:pt x="9663" y="1517"/>
                    <a:pt x="4274" y="5"/>
                    <a:pt x="4274" y="5"/>
                  </a:cubicBezTo>
                  <a:cubicBezTo>
                    <a:pt x="4274" y="5"/>
                    <a:pt x="4206" y="1"/>
                    <a:pt x="4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3"/>
            <p:cNvSpPr/>
            <p:nvPr/>
          </p:nvSpPr>
          <p:spPr>
            <a:xfrm>
              <a:off x="1873921" y="3457556"/>
              <a:ext cx="808822" cy="429633"/>
            </a:xfrm>
            <a:custGeom>
              <a:avLst/>
              <a:gdLst/>
              <a:ahLst/>
              <a:cxnLst/>
              <a:rect l="l" t="t" r="r" b="b"/>
              <a:pathLst>
                <a:path w="16499" h="8764" extrusionOk="0">
                  <a:moveTo>
                    <a:pt x="4715" y="0"/>
                  </a:moveTo>
                  <a:cubicBezTo>
                    <a:pt x="4715" y="0"/>
                    <a:pt x="0" y="3422"/>
                    <a:pt x="2426" y="5607"/>
                  </a:cubicBezTo>
                  <a:cubicBezTo>
                    <a:pt x="4852" y="7800"/>
                    <a:pt x="14844" y="8764"/>
                    <a:pt x="14844" y="8764"/>
                  </a:cubicBezTo>
                  <a:lnTo>
                    <a:pt x="16499" y="6474"/>
                  </a:lnTo>
                  <a:cubicBezTo>
                    <a:pt x="16499" y="6474"/>
                    <a:pt x="15800" y="6177"/>
                    <a:pt x="11880" y="3253"/>
                  </a:cubicBezTo>
                  <a:cubicBezTo>
                    <a:pt x="7968" y="330"/>
                    <a:pt x="4715" y="0"/>
                    <a:pt x="4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3"/>
            <p:cNvSpPr/>
            <p:nvPr/>
          </p:nvSpPr>
          <p:spPr>
            <a:xfrm>
              <a:off x="2126044" y="3472459"/>
              <a:ext cx="557876" cy="303694"/>
            </a:xfrm>
            <a:custGeom>
              <a:avLst/>
              <a:gdLst/>
              <a:ahLst/>
              <a:cxnLst/>
              <a:rect l="l" t="t" r="r" b="b"/>
              <a:pathLst>
                <a:path w="11380" h="6195" extrusionOk="0">
                  <a:moveTo>
                    <a:pt x="31" y="1"/>
                  </a:moveTo>
                  <a:cubicBezTo>
                    <a:pt x="5" y="1"/>
                    <a:pt x="0" y="42"/>
                    <a:pt x="30" y="50"/>
                  </a:cubicBezTo>
                  <a:cubicBezTo>
                    <a:pt x="70" y="58"/>
                    <a:pt x="4175" y="1134"/>
                    <a:pt x="7090" y="3263"/>
                  </a:cubicBezTo>
                  <a:cubicBezTo>
                    <a:pt x="9910" y="5319"/>
                    <a:pt x="11235" y="6122"/>
                    <a:pt x="11331" y="6178"/>
                  </a:cubicBezTo>
                  <a:cubicBezTo>
                    <a:pt x="11340" y="6186"/>
                    <a:pt x="11348" y="6194"/>
                    <a:pt x="11356" y="6194"/>
                  </a:cubicBezTo>
                  <a:cubicBezTo>
                    <a:pt x="11356" y="6194"/>
                    <a:pt x="11364" y="6194"/>
                    <a:pt x="11364" y="6186"/>
                  </a:cubicBezTo>
                  <a:cubicBezTo>
                    <a:pt x="11380" y="6186"/>
                    <a:pt x="11380" y="6170"/>
                    <a:pt x="11380" y="6154"/>
                  </a:cubicBezTo>
                  <a:cubicBezTo>
                    <a:pt x="11372" y="6154"/>
                    <a:pt x="11372" y="6146"/>
                    <a:pt x="11364" y="6146"/>
                  </a:cubicBezTo>
                  <a:cubicBezTo>
                    <a:pt x="11356" y="6138"/>
                    <a:pt x="10038" y="5359"/>
                    <a:pt x="7115" y="3222"/>
                  </a:cubicBezTo>
                  <a:cubicBezTo>
                    <a:pt x="4199" y="1086"/>
                    <a:pt x="78" y="10"/>
                    <a:pt x="38" y="2"/>
                  </a:cubicBezTo>
                  <a:cubicBezTo>
                    <a:pt x="36" y="1"/>
                    <a:pt x="33" y="1"/>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3"/>
            <p:cNvSpPr/>
            <p:nvPr/>
          </p:nvSpPr>
          <p:spPr>
            <a:xfrm>
              <a:off x="2519694" y="3461086"/>
              <a:ext cx="528463" cy="202463"/>
            </a:xfrm>
            <a:custGeom>
              <a:avLst/>
              <a:gdLst/>
              <a:ahLst/>
              <a:cxnLst/>
              <a:rect l="l" t="t" r="r" b="b"/>
              <a:pathLst>
                <a:path w="10780" h="4130" extrusionOk="0">
                  <a:moveTo>
                    <a:pt x="10756" y="1"/>
                  </a:moveTo>
                  <a:cubicBezTo>
                    <a:pt x="9004" y="105"/>
                    <a:pt x="7358" y="772"/>
                    <a:pt x="5679" y="1503"/>
                  </a:cubicBezTo>
                  <a:cubicBezTo>
                    <a:pt x="3775" y="2338"/>
                    <a:pt x="1872" y="3222"/>
                    <a:pt x="24" y="4081"/>
                  </a:cubicBezTo>
                  <a:cubicBezTo>
                    <a:pt x="0" y="4089"/>
                    <a:pt x="8" y="4129"/>
                    <a:pt x="32" y="4129"/>
                  </a:cubicBezTo>
                  <a:lnTo>
                    <a:pt x="40" y="4121"/>
                  </a:lnTo>
                  <a:cubicBezTo>
                    <a:pt x="1888" y="3262"/>
                    <a:pt x="3800" y="2378"/>
                    <a:pt x="5695" y="1543"/>
                  </a:cubicBezTo>
                  <a:cubicBezTo>
                    <a:pt x="7374" y="812"/>
                    <a:pt x="9012" y="145"/>
                    <a:pt x="10756" y="49"/>
                  </a:cubicBezTo>
                  <a:cubicBezTo>
                    <a:pt x="10772" y="49"/>
                    <a:pt x="10780" y="33"/>
                    <a:pt x="10780" y="25"/>
                  </a:cubicBezTo>
                  <a:cubicBezTo>
                    <a:pt x="10780" y="9"/>
                    <a:pt x="10772" y="1"/>
                    <a:pt x="10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3"/>
            <p:cNvSpPr/>
            <p:nvPr/>
          </p:nvSpPr>
          <p:spPr>
            <a:xfrm>
              <a:off x="2897707" y="3452262"/>
              <a:ext cx="70936" cy="44316"/>
            </a:xfrm>
            <a:custGeom>
              <a:avLst/>
              <a:gdLst/>
              <a:ahLst/>
              <a:cxnLst/>
              <a:rect l="l" t="t" r="r" b="b"/>
              <a:pathLst>
                <a:path w="1447" h="904" extrusionOk="0">
                  <a:moveTo>
                    <a:pt x="1422" y="1"/>
                  </a:moveTo>
                  <a:cubicBezTo>
                    <a:pt x="1419" y="1"/>
                    <a:pt x="1416" y="2"/>
                    <a:pt x="1414" y="4"/>
                  </a:cubicBezTo>
                  <a:cubicBezTo>
                    <a:pt x="884" y="173"/>
                    <a:pt x="402" y="470"/>
                    <a:pt x="8" y="863"/>
                  </a:cubicBezTo>
                  <a:cubicBezTo>
                    <a:pt x="0" y="871"/>
                    <a:pt x="0" y="887"/>
                    <a:pt x="8" y="895"/>
                  </a:cubicBezTo>
                  <a:cubicBezTo>
                    <a:pt x="8" y="895"/>
                    <a:pt x="16" y="904"/>
                    <a:pt x="24" y="904"/>
                  </a:cubicBezTo>
                  <a:cubicBezTo>
                    <a:pt x="32" y="904"/>
                    <a:pt x="40" y="895"/>
                    <a:pt x="48" y="895"/>
                  </a:cubicBezTo>
                  <a:cubicBezTo>
                    <a:pt x="434" y="510"/>
                    <a:pt x="908" y="221"/>
                    <a:pt x="1430" y="44"/>
                  </a:cubicBezTo>
                  <a:cubicBezTo>
                    <a:pt x="1438" y="44"/>
                    <a:pt x="1446" y="28"/>
                    <a:pt x="1446" y="20"/>
                  </a:cubicBezTo>
                  <a:cubicBezTo>
                    <a:pt x="1440" y="8"/>
                    <a:pt x="1430" y="1"/>
                    <a:pt x="1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3"/>
            <p:cNvSpPr/>
            <p:nvPr/>
          </p:nvSpPr>
          <p:spPr>
            <a:xfrm>
              <a:off x="2196783" y="3463831"/>
              <a:ext cx="72896" cy="59317"/>
            </a:xfrm>
            <a:custGeom>
              <a:avLst/>
              <a:gdLst/>
              <a:ahLst/>
              <a:cxnLst/>
              <a:rect l="l" t="t" r="r" b="b"/>
              <a:pathLst>
                <a:path w="1487" h="1210" extrusionOk="0">
                  <a:moveTo>
                    <a:pt x="41" y="1"/>
                  </a:moveTo>
                  <a:cubicBezTo>
                    <a:pt x="25" y="1"/>
                    <a:pt x="9" y="1"/>
                    <a:pt x="1" y="17"/>
                  </a:cubicBezTo>
                  <a:cubicBezTo>
                    <a:pt x="1" y="25"/>
                    <a:pt x="1" y="41"/>
                    <a:pt x="17" y="49"/>
                  </a:cubicBezTo>
                  <a:cubicBezTo>
                    <a:pt x="555" y="338"/>
                    <a:pt x="1045" y="732"/>
                    <a:pt x="1438" y="1206"/>
                  </a:cubicBezTo>
                  <a:cubicBezTo>
                    <a:pt x="1444" y="1206"/>
                    <a:pt x="1449" y="1209"/>
                    <a:pt x="1455" y="1209"/>
                  </a:cubicBezTo>
                  <a:cubicBezTo>
                    <a:pt x="1457" y="1209"/>
                    <a:pt x="1460" y="1208"/>
                    <a:pt x="1463" y="1206"/>
                  </a:cubicBezTo>
                  <a:cubicBezTo>
                    <a:pt x="1463" y="1208"/>
                    <a:pt x="1463" y="1209"/>
                    <a:pt x="1465" y="1209"/>
                  </a:cubicBezTo>
                  <a:cubicBezTo>
                    <a:pt x="1468" y="1209"/>
                    <a:pt x="1473" y="1206"/>
                    <a:pt x="1479" y="1206"/>
                  </a:cubicBezTo>
                  <a:cubicBezTo>
                    <a:pt x="1487" y="1198"/>
                    <a:pt x="1487" y="1182"/>
                    <a:pt x="1479" y="1166"/>
                  </a:cubicBezTo>
                  <a:cubicBezTo>
                    <a:pt x="1077" y="692"/>
                    <a:pt x="587" y="298"/>
                    <a:pt x="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3"/>
            <p:cNvSpPr/>
            <p:nvPr/>
          </p:nvSpPr>
          <p:spPr>
            <a:xfrm>
              <a:off x="2512978" y="3465008"/>
              <a:ext cx="51229" cy="136871"/>
            </a:xfrm>
            <a:custGeom>
              <a:avLst/>
              <a:gdLst/>
              <a:ahLst/>
              <a:cxnLst/>
              <a:rect l="l" t="t" r="r" b="b"/>
              <a:pathLst>
                <a:path w="1045" h="2792" extrusionOk="0">
                  <a:moveTo>
                    <a:pt x="860" y="1"/>
                  </a:moveTo>
                  <a:cubicBezTo>
                    <a:pt x="848" y="1"/>
                    <a:pt x="836" y="9"/>
                    <a:pt x="836" y="25"/>
                  </a:cubicBezTo>
                  <a:lnTo>
                    <a:pt x="844" y="162"/>
                  </a:lnTo>
                  <a:lnTo>
                    <a:pt x="981" y="2033"/>
                  </a:lnTo>
                  <a:cubicBezTo>
                    <a:pt x="997" y="2170"/>
                    <a:pt x="997" y="2306"/>
                    <a:pt x="965" y="2443"/>
                  </a:cubicBezTo>
                  <a:cubicBezTo>
                    <a:pt x="932" y="2579"/>
                    <a:pt x="844" y="2684"/>
                    <a:pt x="716" y="2732"/>
                  </a:cubicBezTo>
                  <a:cubicBezTo>
                    <a:pt x="689" y="2739"/>
                    <a:pt x="662" y="2743"/>
                    <a:pt x="635" y="2743"/>
                  </a:cubicBezTo>
                  <a:cubicBezTo>
                    <a:pt x="487" y="2743"/>
                    <a:pt x="350" y="2638"/>
                    <a:pt x="282" y="2515"/>
                  </a:cubicBezTo>
                  <a:cubicBezTo>
                    <a:pt x="201" y="2346"/>
                    <a:pt x="169" y="2170"/>
                    <a:pt x="169" y="1985"/>
                  </a:cubicBezTo>
                  <a:lnTo>
                    <a:pt x="49" y="178"/>
                  </a:lnTo>
                  <a:cubicBezTo>
                    <a:pt x="49" y="162"/>
                    <a:pt x="33" y="154"/>
                    <a:pt x="25" y="154"/>
                  </a:cubicBezTo>
                  <a:cubicBezTo>
                    <a:pt x="9" y="154"/>
                    <a:pt x="1" y="170"/>
                    <a:pt x="1" y="178"/>
                  </a:cubicBezTo>
                  <a:lnTo>
                    <a:pt x="121" y="1985"/>
                  </a:lnTo>
                  <a:cubicBezTo>
                    <a:pt x="121" y="2178"/>
                    <a:pt x="161" y="2362"/>
                    <a:pt x="242" y="2539"/>
                  </a:cubicBezTo>
                  <a:cubicBezTo>
                    <a:pt x="322" y="2684"/>
                    <a:pt x="475" y="2780"/>
                    <a:pt x="643" y="2788"/>
                  </a:cubicBezTo>
                  <a:cubicBezTo>
                    <a:pt x="651" y="2791"/>
                    <a:pt x="660" y="2792"/>
                    <a:pt x="670" y="2792"/>
                  </a:cubicBezTo>
                  <a:cubicBezTo>
                    <a:pt x="689" y="2792"/>
                    <a:pt x="710" y="2788"/>
                    <a:pt x="732" y="2788"/>
                  </a:cubicBezTo>
                  <a:cubicBezTo>
                    <a:pt x="876" y="2732"/>
                    <a:pt x="981" y="2611"/>
                    <a:pt x="1013" y="2459"/>
                  </a:cubicBezTo>
                  <a:cubicBezTo>
                    <a:pt x="1045" y="2322"/>
                    <a:pt x="1045" y="2178"/>
                    <a:pt x="1029" y="2033"/>
                  </a:cubicBezTo>
                  <a:lnTo>
                    <a:pt x="892" y="162"/>
                  </a:lnTo>
                  <a:lnTo>
                    <a:pt x="884" y="25"/>
                  </a:lnTo>
                  <a:cubicBezTo>
                    <a:pt x="884" y="9"/>
                    <a:pt x="872" y="1"/>
                    <a:pt x="8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3"/>
            <p:cNvSpPr/>
            <p:nvPr/>
          </p:nvSpPr>
          <p:spPr>
            <a:xfrm>
              <a:off x="2607494" y="3774928"/>
              <a:ext cx="177609" cy="137459"/>
            </a:xfrm>
            <a:custGeom>
              <a:avLst/>
              <a:gdLst/>
              <a:ahLst/>
              <a:cxnLst/>
              <a:rect l="l" t="t" r="r" b="b"/>
              <a:pathLst>
                <a:path w="3623" h="2804" extrusionOk="0">
                  <a:moveTo>
                    <a:pt x="1535" y="0"/>
                  </a:moveTo>
                  <a:cubicBezTo>
                    <a:pt x="1535" y="0"/>
                    <a:pt x="338" y="1454"/>
                    <a:pt x="0" y="2105"/>
                  </a:cubicBezTo>
                  <a:lnTo>
                    <a:pt x="3237" y="2804"/>
                  </a:lnTo>
                  <a:lnTo>
                    <a:pt x="3623" y="860"/>
                  </a:lnTo>
                  <a:lnTo>
                    <a:pt x="1535" y="0"/>
                  </a:ln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3"/>
            <p:cNvSpPr/>
            <p:nvPr/>
          </p:nvSpPr>
          <p:spPr>
            <a:xfrm>
              <a:off x="2748482" y="3757966"/>
              <a:ext cx="478067" cy="213150"/>
            </a:xfrm>
            <a:custGeom>
              <a:avLst/>
              <a:gdLst/>
              <a:ahLst/>
              <a:cxnLst/>
              <a:rect l="l" t="t" r="r" b="b"/>
              <a:pathLst>
                <a:path w="9752" h="4348" extrusionOk="0">
                  <a:moveTo>
                    <a:pt x="6257" y="0"/>
                  </a:moveTo>
                  <a:cubicBezTo>
                    <a:pt x="5650" y="0"/>
                    <a:pt x="5125" y="82"/>
                    <a:pt x="4843" y="178"/>
                  </a:cubicBezTo>
                  <a:cubicBezTo>
                    <a:pt x="4297" y="370"/>
                    <a:pt x="3711" y="475"/>
                    <a:pt x="3125" y="475"/>
                  </a:cubicBezTo>
                  <a:cubicBezTo>
                    <a:pt x="2734" y="475"/>
                    <a:pt x="2231" y="349"/>
                    <a:pt x="1794" y="349"/>
                  </a:cubicBezTo>
                  <a:cubicBezTo>
                    <a:pt x="1656" y="349"/>
                    <a:pt x="1525" y="362"/>
                    <a:pt x="1406" y="395"/>
                  </a:cubicBezTo>
                  <a:cubicBezTo>
                    <a:pt x="1205" y="451"/>
                    <a:pt x="1012" y="547"/>
                    <a:pt x="851" y="676"/>
                  </a:cubicBezTo>
                  <a:cubicBezTo>
                    <a:pt x="241" y="1158"/>
                    <a:pt x="0" y="2081"/>
                    <a:pt x="241" y="2844"/>
                  </a:cubicBezTo>
                  <a:cubicBezTo>
                    <a:pt x="536" y="3781"/>
                    <a:pt x="1440" y="4047"/>
                    <a:pt x="1879" y="4047"/>
                  </a:cubicBezTo>
                  <a:cubicBezTo>
                    <a:pt x="1918" y="4047"/>
                    <a:pt x="1953" y="4045"/>
                    <a:pt x="1984" y="4041"/>
                  </a:cubicBezTo>
                  <a:cubicBezTo>
                    <a:pt x="2353" y="3985"/>
                    <a:pt x="3157" y="3913"/>
                    <a:pt x="3157" y="3913"/>
                  </a:cubicBezTo>
                  <a:cubicBezTo>
                    <a:pt x="3157" y="3913"/>
                    <a:pt x="4846" y="4348"/>
                    <a:pt x="6504" y="4348"/>
                  </a:cubicBezTo>
                  <a:cubicBezTo>
                    <a:pt x="6809" y="4348"/>
                    <a:pt x="7113" y="4333"/>
                    <a:pt x="7406" y="4298"/>
                  </a:cubicBezTo>
                  <a:cubicBezTo>
                    <a:pt x="8562" y="4162"/>
                    <a:pt x="9542" y="3712"/>
                    <a:pt x="9623" y="2595"/>
                  </a:cubicBezTo>
                  <a:cubicBezTo>
                    <a:pt x="9751" y="941"/>
                    <a:pt x="8506" y="282"/>
                    <a:pt x="7229" y="73"/>
                  </a:cubicBezTo>
                  <a:cubicBezTo>
                    <a:pt x="6898" y="22"/>
                    <a:pt x="6566" y="0"/>
                    <a:pt x="6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3"/>
            <p:cNvSpPr/>
            <p:nvPr/>
          </p:nvSpPr>
          <p:spPr>
            <a:xfrm>
              <a:off x="3102866" y="3761937"/>
              <a:ext cx="123684" cy="206777"/>
            </a:xfrm>
            <a:custGeom>
              <a:avLst/>
              <a:gdLst/>
              <a:ahLst/>
              <a:cxnLst/>
              <a:rect l="l" t="t" r="r" b="b"/>
              <a:pathLst>
                <a:path w="2523" h="4218" extrusionOk="0">
                  <a:moveTo>
                    <a:pt x="0" y="0"/>
                  </a:moveTo>
                  <a:lnTo>
                    <a:pt x="0" y="0"/>
                  </a:lnTo>
                  <a:cubicBezTo>
                    <a:pt x="249" y="73"/>
                    <a:pt x="482" y="177"/>
                    <a:pt x="691" y="322"/>
                  </a:cubicBezTo>
                  <a:cubicBezTo>
                    <a:pt x="1141" y="603"/>
                    <a:pt x="1462" y="1053"/>
                    <a:pt x="1582" y="1567"/>
                  </a:cubicBezTo>
                  <a:cubicBezTo>
                    <a:pt x="1703" y="2153"/>
                    <a:pt x="1486" y="2771"/>
                    <a:pt x="1141" y="3253"/>
                  </a:cubicBezTo>
                  <a:cubicBezTo>
                    <a:pt x="868" y="3623"/>
                    <a:pt x="538" y="3944"/>
                    <a:pt x="177" y="4217"/>
                  </a:cubicBezTo>
                  <a:cubicBezTo>
                    <a:pt x="1333" y="4081"/>
                    <a:pt x="2313" y="3631"/>
                    <a:pt x="2394" y="2514"/>
                  </a:cubicBezTo>
                  <a:cubicBezTo>
                    <a:pt x="2522" y="860"/>
                    <a:pt x="1277" y="2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3"/>
            <p:cNvSpPr/>
            <p:nvPr/>
          </p:nvSpPr>
          <p:spPr>
            <a:xfrm>
              <a:off x="2893736" y="3810616"/>
              <a:ext cx="21325" cy="106526"/>
            </a:xfrm>
            <a:custGeom>
              <a:avLst/>
              <a:gdLst/>
              <a:ahLst/>
              <a:cxnLst/>
              <a:rect l="l" t="t" r="r" b="b"/>
              <a:pathLst>
                <a:path w="435" h="2173" extrusionOk="0">
                  <a:moveTo>
                    <a:pt x="370" y="0"/>
                  </a:moveTo>
                  <a:cubicBezTo>
                    <a:pt x="354" y="0"/>
                    <a:pt x="338" y="8"/>
                    <a:pt x="330" y="27"/>
                  </a:cubicBezTo>
                  <a:cubicBezTo>
                    <a:pt x="25" y="694"/>
                    <a:pt x="1" y="1465"/>
                    <a:pt x="274" y="2148"/>
                  </a:cubicBezTo>
                  <a:cubicBezTo>
                    <a:pt x="282" y="2164"/>
                    <a:pt x="298" y="2172"/>
                    <a:pt x="322" y="2172"/>
                  </a:cubicBezTo>
                  <a:lnTo>
                    <a:pt x="338" y="2172"/>
                  </a:lnTo>
                  <a:cubicBezTo>
                    <a:pt x="362" y="2164"/>
                    <a:pt x="378" y="2132"/>
                    <a:pt x="370" y="2108"/>
                  </a:cubicBezTo>
                  <a:cubicBezTo>
                    <a:pt x="105" y="1449"/>
                    <a:pt x="121" y="710"/>
                    <a:pt x="419" y="68"/>
                  </a:cubicBezTo>
                  <a:cubicBezTo>
                    <a:pt x="435" y="30"/>
                    <a:pt x="401" y="0"/>
                    <a:pt x="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3"/>
            <p:cNvSpPr/>
            <p:nvPr/>
          </p:nvSpPr>
          <p:spPr>
            <a:xfrm>
              <a:off x="2932366" y="3810616"/>
              <a:ext cx="21129" cy="106526"/>
            </a:xfrm>
            <a:custGeom>
              <a:avLst/>
              <a:gdLst/>
              <a:ahLst/>
              <a:cxnLst/>
              <a:rect l="l" t="t" r="r" b="b"/>
              <a:pathLst>
                <a:path w="431" h="2173" extrusionOk="0">
                  <a:moveTo>
                    <a:pt x="367" y="0"/>
                  </a:moveTo>
                  <a:cubicBezTo>
                    <a:pt x="350" y="0"/>
                    <a:pt x="332" y="8"/>
                    <a:pt x="321" y="27"/>
                  </a:cubicBezTo>
                  <a:cubicBezTo>
                    <a:pt x="16" y="694"/>
                    <a:pt x="0" y="1465"/>
                    <a:pt x="273" y="2148"/>
                  </a:cubicBezTo>
                  <a:cubicBezTo>
                    <a:pt x="281" y="2164"/>
                    <a:pt x="297" y="2172"/>
                    <a:pt x="321" y="2172"/>
                  </a:cubicBezTo>
                  <a:cubicBezTo>
                    <a:pt x="321" y="2172"/>
                    <a:pt x="329" y="2172"/>
                    <a:pt x="337" y="2164"/>
                  </a:cubicBezTo>
                  <a:cubicBezTo>
                    <a:pt x="362" y="2156"/>
                    <a:pt x="378" y="2132"/>
                    <a:pt x="362" y="2108"/>
                  </a:cubicBezTo>
                  <a:cubicBezTo>
                    <a:pt x="105" y="1449"/>
                    <a:pt x="121" y="710"/>
                    <a:pt x="410" y="68"/>
                  </a:cubicBezTo>
                  <a:cubicBezTo>
                    <a:pt x="431" y="30"/>
                    <a:pt x="400" y="0"/>
                    <a:pt x="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3"/>
            <p:cNvSpPr/>
            <p:nvPr/>
          </p:nvSpPr>
          <p:spPr>
            <a:xfrm>
              <a:off x="2970946" y="3810616"/>
              <a:ext cx="20884" cy="106526"/>
            </a:xfrm>
            <a:custGeom>
              <a:avLst/>
              <a:gdLst/>
              <a:ahLst/>
              <a:cxnLst/>
              <a:rect l="l" t="t" r="r" b="b"/>
              <a:pathLst>
                <a:path w="426" h="2173" extrusionOk="0">
                  <a:moveTo>
                    <a:pt x="361" y="0"/>
                  </a:moveTo>
                  <a:cubicBezTo>
                    <a:pt x="345" y="0"/>
                    <a:pt x="330" y="8"/>
                    <a:pt x="322" y="27"/>
                  </a:cubicBezTo>
                  <a:cubicBezTo>
                    <a:pt x="16" y="694"/>
                    <a:pt x="0" y="1465"/>
                    <a:pt x="273" y="2148"/>
                  </a:cubicBezTo>
                  <a:cubicBezTo>
                    <a:pt x="273" y="2164"/>
                    <a:pt x="297" y="2172"/>
                    <a:pt x="314" y="2172"/>
                  </a:cubicBezTo>
                  <a:cubicBezTo>
                    <a:pt x="346" y="2172"/>
                    <a:pt x="370" y="2140"/>
                    <a:pt x="362" y="2108"/>
                  </a:cubicBezTo>
                  <a:cubicBezTo>
                    <a:pt x="97" y="1449"/>
                    <a:pt x="113" y="710"/>
                    <a:pt x="410" y="68"/>
                  </a:cubicBezTo>
                  <a:cubicBezTo>
                    <a:pt x="426" y="30"/>
                    <a:pt x="393" y="0"/>
                    <a:pt x="3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3"/>
            <p:cNvSpPr/>
            <p:nvPr/>
          </p:nvSpPr>
          <p:spPr>
            <a:xfrm>
              <a:off x="3058746" y="3760221"/>
              <a:ext cx="47307" cy="214768"/>
            </a:xfrm>
            <a:custGeom>
              <a:avLst/>
              <a:gdLst/>
              <a:ahLst/>
              <a:cxnLst/>
              <a:rect l="l" t="t" r="r" b="b"/>
              <a:pathLst>
                <a:path w="965" h="4381" extrusionOk="0">
                  <a:moveTo>
                    <a:pt x="820" y="1"/>
                  </a:moveTo>
                  <a:cubicBezTo>
                    <a:pt x="806" y="1"/>
                    <a:pt x="794" y="6"/>
                    <a:pt x="788" y="19"/>
                  </a:cubicBezTo>
                  <a:cubicBezTo>
                    <a:pt x="0" y="1320"/>
                    <a:pt x="33" y="3023"/>
                    <a:pt x="868" y="4357"/>
                  </a:cubicBezTo>
                  <a:cubicBezTo>
                    <a:pt x="876" y="4373"/>
                    <a:pt x="892" y="4381"/>
                    <a:pt x="908" y="4381"/>
                  </a:cubicBezTo>
                  <a:cubicBezTo>
                    <a:pt x="924" y="4381"/>
                    <a:pt x="932" y="4381"/>
                    <a:pt x="940" y="4373"/>
                  </a:cubicBezTo>
                  <a:cubicBezTo>
                    <a:pt x="964" y="4357"/>
                    <a:pt x="964" y="4325"/>
                    <a:pt x="956" y="4308"/>
                  </a:cubicBezTo>
                  <a:cubicBezTo>
                    <a:pt x="137" y="2999"/>
                    <a:pt x="97" y="1337"/>
                    <a:pt x="876" y="67"/>
                  </a:cubicBezTo>
                  <a:cubicBezTo>
                    <a:pt x="899" y="38"/>
                    <a:pt x="855" y="1"/>
                    <a:pt x="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3"/>
            <p:cNvSpPr/>
            <p:nvPr/>
          </p:nvSpPr>
          <p:spPr>
            <a:xfrm>
              <a:off x="2518126" y="2208512"/>
              <a:ext cx="375659" cy="472185"/>
            </a:xfrm>
            <a:custGeom>
              <a:avLst/>
              <a:gdLst/>
              <a:ahLst/>
              <a:cxnLst/>
              <a:rect l="l" t="t" r="r" b="b"/>
              <a:pathLst>
                <a:path w="7663" h="9632" extrusionOk="0">
                  <a:moveTo>
                    <a:pt x="4747" y="1"/>
                  </a:moveTo>
                  <a:cubicBezTo>
                    <a:pt x="4370" y="145"/>
                    <a:pt x="4040" y="378"/>
                    <a:pt x="3791" y="684"/>
                  </a:cubicBezTo>
                  <a:cubicBezTo>
                    <a:pt x="2667" y="2113"/>
                    <a:pt x="2000" y="3848"/>
                    <a:pt x="1382" y="5559"/>
                  </a:cubicBezTo>
                  <a:cubicBezTo>
                    <a:pt x="884" y="6909"/>
                    <a:pt x="466" y="8266"/>
                    <a:pt x="0" y="9632"/>
                  </a:cubicBezTo>
                  <a:lnTo>
                    <a:pt x="5767" y="9632"/>
                  </a:lnTo>
                  <a:cubicBezTo>
                    <a:pt x="5920" y="9061"/>
                    <a:pt x="6016" y="8483"/>
                    <a:pt x="6064" y="7905"/>
                  </a:cubicBezTo>
                  <a:cubicBezTo>
                    <a:pt x="6249" y="8459"/>
                    <a:pt x="6338" y="9045"/>
                    <a:pt x="6322" y="9632"/>
                  </a:cubicBezTo>
                  <a:lnTo>
                    <a:pt x="7534" y="9632"/>
                  </a:lnTo>
                  <a:cubicBezTo>
                    <a:pt x="7550" y="9632"/>
                    <a:pt x="7575" y="9551"/>
                    <a:pt x="7591" y="9543"/>
                  </a:cubicBezTo>
                  <a:cubicBezTo>
                    <a:pt x="7663" y="8925"/>
                    <a:pt x="7663" y="8290"/>
                    <a:pt x="7583" y="7672"/>
                  </a:cubicBezTo>
                  <a:cubicBezTo>
                    <a:pt x="7502" y="7045"/>
                    <a:pt x="7253" y="6451"/>
                    <a:pt x="6876" y="5953"/>
                  </a:cubicBezTo>
                  <a:cubicBezTo>
                    <a:pt x="6330" y="5270"/>
                    <a:pt x="5462" y="4820"/>
                    <a:pt x="5189" y="3993"/>
                  </a:cubicBezTo>
                  <a:cubicBezTo>
                    <a:pt x="5036" y="3527"/>
                    <a:pt x="5093" y="3029"/>
                    <a:pt x="5109" y="2547"/>
                  </a:cubicBezTo>
                  <a:cubicBezTo>
                    <a:pt x="5141" y="1680"/>
                    <a:pt x="5012" y="820"/>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3"/>
            <p:cNvSpPr/>
            <p:nvPr/>
          </p:nvSpPr>
          <p:spPr>
            <a:xfrm>
              <a:off x="2134574" y="2150617"/>
              <a:ext cx="397376" cy="550572"/>
            </a:xfrm>
            <a:custGeom>
              <a:avLst/>
              <a:gdLst/>
              <a:ahLst/>
              <a:cxnLst/>
              <a:rect l="l" t="t" r="r" b="b"/>
              <a:pathLst>
                <a:path w="8106" h="11231" extrusionOk="0">
                  <a:moveTo>
                    <a:pt x="3779" y="0"/>
                  </a:moveTo>
                  <a:cubicBezTo>
                    <a:pt x="3639" y="0"/>
                    <a:pt x="2562" y="2428"/>
                    <a:pt x="2515" y="2555"/>
                  </a:cubicBezTo>
                  <a:cubicBezTo>
                    <a:pt x="2001" y="3921"/>
                    <a:pt x="2659" y="5889"/>
                    <a:pt x="1695" y="7078"/>
                  </a:cubicBezTo>
                  <a:cubicBezTo>
                    <a:pt x="1270" y="7600"/>
                    <a:pt x="715" y="8074"/>
                    <a:pt x="434" y="8708"/>
                  </a:cubicBezTo>
                  <a:cubicBezTo>
                    <a:pt x="73" y="9503"/>
                    <a:pt x="1" y="10451"/>
                    <a:pt x="442" y="11230"/>
                  </a:cubicBezTo>
                  <a:lnTo>
                    <a:pt x="1679" y="11230"/>
                  </a:lnTo>
                  <a:cubicBezTo>
                    <a:pt x="1647" y="10837"/>
                    <a:pt x="1599" y="9921"/>
                    <a:pt x="1832" y="9503"/>
                  </a:cubicBezTo>
                  <a:cubicBezTo>
                    <a:pt x="1832" y="9503"/>
                    <a:pt x="1944" y="10708"/>
                    <a:pt x="2129" y="11230"/>
                  </a:cubicBezTo>
                  <a:lnTo>
                    <a:pt x="7559" y="11230"/>
                  </a:lnTo>
                  <a:lnTo>
                    <a:pt x="8105" y="3688"/>
                  </a:lnTo>
                  <a:cubicBezTo>
                    <a:pt x="8105" y="3688"/>
                    <a:pt x="3784" y="1"/>
                    <a:pt x="3784" y="1"/>
                  </a:cubicBezTo>
                  <a:cubicBezTo>
                    <a:pt x="3782" y="0"/>
                    <a:pt x="3781" y="0"/>
                    <a:pt x="3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3"/>
            <p:cNvSpPr/>
            <p:nvPr/>
          </p:nvSpPr>
          <p:spPr>
            <a:xfrm>
              <a:off x="2422042" y="2541277"/>
              <a:ext cx="229621" cy="211385"/>
            </a:xfrm>
            <a:custGeom>
              <a:avLst/>
              <a:gdLst/>
              <a:ahLst/>
              <a:cxnLst/>
              <a:rect l="l" t="t" r="r" b="b"/>
              <a:pathLst>
                <a:path w="4684" h="4312" extrusionOk="0">
                  <a:moveTo>
                    <a:pt x="3912" y="0"/>
                  </a:moveTo>
                  <a:lnTo>
                    <a:pt x="587" y="105"/>
                  </a:lnTo>
                  <a:lnTo>
                    <a:pt x="587" y="121"/>
                  </a:lnTo>
                  <a:cubicBezTo>
                    <a:pt x="587" y="185"/>
                    <a:pt x="570" y="394"/>
                    <a:pt x="538" y="699"/>
                  </a:cubicBezTo>
                  <a:cubicBezTo>
                    <a:pt x="474" y="1350"/>
                    <a:pt x="386" y="2265"/>
                    <a:pt x="0" y="3165"/>
                  </a:cubicBezTo>
                  <a:cubicBezTo>
                    <a:pt x="0" y="3165"/>
                    <a:pt x="506" y="4312"/>
                    <a:pt x="2068" y="4312"/>
                  </a:cubicBezTo>
                  <a:cubicBezTo>
                    <a:pt x="2211" y="4312"/>
                    <a:pt x="2362" y="4302"/>
                    <a:pt x="2522" y="4281"/>
                  </a:cubicBezTo>
                  <a:cubicBezTo>
                    <a:pt x="4482" y="4032"/>
                    <a:pt x="4683" y="2988"/>
                    <a:pt x="4683" y="2988"/>
                  </a:cubicBezTo>
                  <a:lnTo>
                    <a:pt x="4177" y="474"/>
                  </a:lnTo>
                  <a:lnTo>
                    <a:pt x="4081" y="0"/>
                  </a:ln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3"/>
            <p:cNvSpPr/>
            <p:nvPr/>
          </p:nvSpPr>
          <p:spPr>
            <a:xfrm>
              <a:off x="2448416" y="2540885"/>
              <a:ext cx="178393" cy="87848"/>
            </a:xfrm>
            <a:custGeom>
              <a:avLst/>
              <a:gdLst/>
              <a:ahLst/>
              <a:cxnLst/>
              <a:rect l="l" t="t" r="r" b="b"/>
              <a:pathLst>
                <a:path w="3639" h="1792" extrusionOk="0">
                  <a:moveTo>
                    <a:pt x="3543" y="0"/>
                  </a:moveTo>
                  <a:lnTo>
                    <a:pt x="3374" y="8"/>
                  </a:lnTo>
                  <a:cubicBezTo>
                    <a:pt x="2777" y="228"/>
                    <a:pt x="2150" y="340"/>
                    <a:pt x="1522" y="340"/>
                  </a:cubicBezTo>
                  <a:cubicBezTo>
                    <a:pt x="1026" y="340"/>
                    <a:pt x="530" y="270"/>
                    <a:pt x="49" y="129"/>
                  </a:cubicBezTo>
                  <a:cubicBezTo>
                    <a:pt x="49" y="193"/>
                    <a:pt x="32" y="402"/>
                    <a:pt x="0" y="699"/>
                  </a:cubicBezTo>
                  <a:cubicBezTo>
                    <a:pt x="142" y="959"/>
                    <a:pt x="848" y="1792"/>
                    <a:pt x="1820" y="1792"/>
                  </a:cubicBezTo>
                  <a:cubicBezTo>
                    <a:pt x="1897" y="1792"/>
                    <a:pt x="1976" y="1786"/>
                    <a:pt x="2057" y="1775"/>
                  </a:cubicBezTo>
                  <a:cubicBezTo>
                    <a:pt x="3462" y="1582"/>
                    <a:pt x="3567" y="594"/>
                    <a:pt x="3639" y="482"/>
                  </a:cubicBezTo>
                  <a:lnTo>
                    <a:pt x="3543" y="0"/>
                  </a:ln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3"/>
            <p:cNvSpPr/>
            <p:nvPr/>
          </p:nvSpPr>
          <p:spPr>
            <a:xfrm>
              <a:off x="2252522" y="2318126"/>
              <a:ext cx="104173" cy="128194"/>
            </a:xfrm>
            <a:custGeom>
              <a:avLst/>
              <a:gdLst/>
              <a:ahLst/>
              <a:cxnLst/>
              <a:rect l="l" t="t" r="r" b="b"/>
              <a:pathLst>
                <a:path w="2125" h="2615" extrusionOk="0">
                  <a:moveTo>
                    <a:pt x="1069" y="0"/>
                  </a:moveTo>
                  <a:cubicBezTo>
                    <a:pt x="876" y="0"/>
                    <a:pt x="667" y="97"/>
                    <a:pt x="470" y="383"/>
                  </a:cubicBezTo>
                  <a:cubicBezTo>
                    <a:pt x="1" y="1055"/>
                    <a:pt x="602" y="2615"/>
                    <a:pt x="1726" y="2615"/>
                  </a:cubicBezTo>
                  <a:cubicBezTo>
                    <a:pt x="1853" y="2615"/>
                    <a:pt x="1986" y="2595"/>
                    <a:pt x="2125" y="2552"/>
                  </a:cubicBezTo>
                  <a:lnTo>
                    <a:pt x="2125" y="2544"/>
                  </a:lnTo>
                  <a:lnTo>
                    <a:pt x="1948" y="1363"/>
                  </a:lnTo>
                  <a:lnTo>
                    <a:pt x="1804" y="432"/>
                  </a:lnTo>
                  <a:cubicBezTo>
                    <a:pt x="1747" y="359"/>
                    <a:pt x="1691" y="303"/>
                    <a:pt x="1627" y="247"/>
                  </a:cubicBezTo>
                  <a:cubicBezTo>
                    <a:pt x="1493" y="130"/>
                    <a:pt x="1292" y="0"/>
                    <a:pt x="1069"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3"/>
            <p:cNvSpPr/>
            <p:nvPr/>
          </p:nvSpPr>
          <p:spPr>
            <a:xfrm>
              <a:off x="2291495" y="2359207"/>
              <a:ext cx="45150" cy="50983"/>
            </a:xfrm>
            <a:custGeom>
              <a:avLst/>
              <a:gdLst/>
              <a:ahLst/>
              <a:cxnLst/>
              <a:rect l="l" t="t" r="r" b="b"/>
              <a:pathLst>
                <a:path w="921" h="1040" extrusionOk="0">
                  <a:moveTo>
                    <a:pt x="59" y="1"/>
                  </a:moveTo>
                  <a:cubicBezTo>
                    <a:pt x="29" y="1"/>
                    <a:pt x="0" y="61"/>
                    <a:pt x="37" y="75"/>
                  </a:cubicBezTo>
                  <a:cubicBezTo>
                    <a:pt x="430" y="252"/>
                    <a:pt x="727" y="598"/>
                    <a:pt x="840" y="1015"/>
                  </a:cubicBezTo>
                  <a:cubicBezTo>
                    <a:pt x="848" y="1031"/>
                    <a:pt x="864" y="1039"/>
                    <a:pt x="880" y="1039"/>
                  </a:cubicBezTo>
                  <a:lnTo>
                    <a:pt x="888" y="1039"/>
                  </a:lnTo>
                  <a:cubicBezTo>
                    <a:pt x="912" y="1031"/>
                    <a:pt x="920" y="1015"/>
                    <a:pt x="920" y="991"/>
                  </a:cubicBezTo>
                  <a:cubicBezTo>
                    <a:pt x="792" y="557"/>
                    <a:pt x="486" y="196"/>
                    <a:pt x="69" y="3"/>
                  </a:cubicBezTo>
                  <a:cubicBezTo>
                    <a:pt x="66" y="2"/>
                    <a:pt x="62" y="1"/>
                    <a:pt x="59" y="1"/>
                  </a:cubicBezTo>
                  <a:close/>
                </a:path>
              </a:pathLst>
            </a:custGeom>
            <a:solidFill>
              <a:srgbClr val="4A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3"/>
            <p:cNvSpPr/>
            <p:nvPr/>
          </p:nvSpPr>
          <p:spPr>
            <a:xfrm>
              <a:off x="2297573" y="2371708"/>
              <a:ext cx="17354" cy="37698"/>
            </a:xfrm>
            <a:custGeom>
              <a:avLst/>
              <a:gdLst/>
              <a:ahLst/>
              <a:cxnLst/>
              <a:rect l="l" t="t" r="r" b="b"/>
              <a:pathLst>
                <a:path w="354" h="769" extrusionOk="0">
                  <a:moveTo>
                    <a:pt x="294" y="0"/>
                  </a:moveTo>
                  <a:cubicBezTo>
                    <a:pt x="285" y="0"/>
                    <a:pt x="275" y="4"/>
                    <a:pt x="266" y="13"/>
                  </a:cubicBezTo>
                  <a:cubicBezTo>
                    <a:pt x="65" y="198"/>
                    <a:pt x="1" y="495"/>
                    <a:pt x="121" y="752"/>
                  </a:cubicBezTo>
                  <a:cubicBezTo>
                    <a:pt x="121" y="760"/>
                    <a:pt x="138" y="768"/>
                    <a:pt x="154" y="768"/>
                  </a:cubicBezTo>
                  <a:lnTo>
                    <a:pt x="170" y="768"/>
                  </a:lnTo>
                  <a:cubicBezTo>
                    <a:pt x="186" y="760"/>
                    <a:pt x="194" y="736"/>
                    <a:pt x="186" y="720"/>
                  </a:cubicBezTo>
                  <a:cubicBezTo>
                    <a:pt x="81" y="495"/>
                    <a:pt x="138" y="230"/>
                    <a:pt x="322" y="69"/>
                  </a:cubicBezTo>
                  <a:cubicBezTo>
                    <a:pt x="353" y="45"/>
                    <a:pt x="327"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3"/>
            <p:cNvSpPr/>
            <p:nvPr/>
          </p:nvSpPr>
          <p:spPr>
            <a:xfrm>
              <a:off x="2676419" y="2314989"/>
              <a:ext cx="109516" cy="125498"/>
            </a:xfrm>
            <a:custGeom>
              <a:avLst/>
              <a:gdLst/>
              <a:ahLst/>
              <a:cxnLst/>
              <a:rect l="l" t="t" r="r" b="b"/>
              <a:pathLst>
                <a:path w="2234" h="2560" extrusionOk="0">
                  <a:moveTo>
                    <a:pt x="1136" y="1"/>
                  </a:moveTo>
                  <a:cubicBezTo>
                    <a:pt x="1033" y="1"/>
                    <a:pt x="930" y="21"/>
                    <a:pt x="835" y="62"/>
                  </a:cubicBezTo>
                  <a:cubicBezTo>
                    <a:pt x="603" y="142"/>
                    <a:pt x="386" y="279"/>
                    <a:pt x="209" y="447"/>
                  </a:cubicBezTo>
                  <a:lnTo>
                    <a:pt x="161" y="889"/>
                  </a:lnTo>
                  <a:lnTo>
                    <a:pt x="0" y="2496"/>
                  </a:lnTo>
                  <a:cubicBezTo>
                    <a:pt x="137" y="2544"/>
                    <a:pt x="281" y="2560"/>
                    <a:pt x="418" y="2560"/>
                  </a:cubicBezTo>
                  <a:cubicBezTo>
                    <a:pt x="490" y="2560"/>
                    <a:pt x="562" y="2560"/>
                    <a:pt x="627" y="2544"/>
                  </a:cubicBezTo>
                  <a:lnTo>
                    <a:pt x="651" y="2544"/>
                  </a:lnTo>
                  <a:cubicBezTo>
                    <a:pt x="1647" y="2359"/>
                    <a:pt x="2233" y="1010"/>
                    <a:pt x="1799" y="375"/>
                  </a:cubicBezTo>
                  <a:cubicBezTo>
                    <a:pt x="1703" y="214"/>
                    <a:pt x="1550" y="94"/>
                    <a:pt x="1374" y="38"/>
                  </a:cubicBezTo>
                  <a:cubicBezTo>
                    <a:pt x="1296" y="13"/>
                    <a:pt x="1216" y="1"/>
                    <a:pt x="1136" y="1"/>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3"/>
            <p:cNvSpPr/>
            <p:nvPr/>
          </p:nvSpPr>
          <p:spPr>
            <a:xfrm>
              <a:off x="2713823" y="2343128"/>
              <a:ext cx="27502" cy="62700"/>
            </a:xfrm>
            <a:custGeom>
              <a:avLst/>
              <a:gdLst/>
              <a:ahLst/>
              <a:cxnLst/>
              <a:rect l="l" t="t" r="r" b="b"/>
              <a:pathLst>
                <a:path w="561" h="1279" extrusionOk="0">
                  <a:moveTo>
                    <a:pt x="503" y="1"/>
                  </a:moveTo>
                  <a:cubicBezTo>
                    <a:pt x="493" y="1"/>
                    <a:pt x="482" y="6"/>
                    <a:pt x="474" y="18"/>
                  </a:cubicBezTo>
                  <a:cubicBezTo>
                    <a:pt x="153" y="339"/>
                    <a:pt x="0" y="789"/>
                    <a:pt x="40" y="1247"/>
                  </a:cubicBezTo>
                  <a:cubicBezTo>
                    <a:pt x="40" y="1263"/>
                    <a:pt x="56" y="1279"/>
                    <a:pt x="80" y="1279"/>
                  </a:cubicBezTo>
                  <a:lnTo>
                    <a:pt x="80" y="1271"/>
                  </a:lnTo>
                  <a:cubicBezTo>
                    <a:pt x="105" y="1271"/>
                    <a:pt x="113" y="1255"/>
                    <a:pt x="113" y="1239"/>
                  </a:cubicBezTo>
                  <a:cubicBezTo>
                    <a:pt x="72" y="805"/>
                    <a:pt x="225" y="379"/>
                    <a:pt x="530" y="66"/>
                  </a:cubicBezTo>
                  <a:cubicBezTo>
                    <a:pt x="560" y="42"/>
                    <a:pt x="532"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3"/>
            <p:cNvSpPr/>
            <p:nvPr/>
          </p:nvSpPr>
          <p:spPr>
            <a:xfrm>
              <a:off x="2723775" y="2361658"/>
              <a:ext cx="23923" cy="32796"/>
            </a:xfrm>
            <a:custGeom>
              <a:avLst/>
              <a:gdLst/>
              <a:ahLst/>
              <a:cxnLst/>
              <a:rect l="l" t="t" r="r" b="b"/>
              <a:pathLst>
                <a:path w="488" h="669" extrusionOk="0">
                  <a:moveTo>
                    <a:pt x="55" y="1"/>
                  </a:moveTo>
                  <a:cubicBezTo>
                    <a:pt x="19" y="1"/>
                    <a:pt x="1" y="51"/>
                    <a:pt x="38" y="74"/>
                  </a:cubicBezTo>
                  <a:cubicBezTo>
                    <a:pt x="271" y="154"/>
                    <a:pt x="416" y="379"/>
                    <a:pt x="400" y="628"/>
                  </a:cubicBezTo>
                  <a:cubicBezTo>
                    <a:pt x="400" y="644"/>
                    <a:pt x="416" y="668"/>
                    <a:pt x="432" y="668"/>
                  </a:cubicBezTo>
                  <a:cubicBezTo>
                    <a:pt x="456" y="668"/>
                    <a:pt x="472" y="652"/>
                    <a:pt x="472" y="636"/>
                  </a:cubicBezTo>
                  <a:cubicBezTo>
                    <a:pt x="488" y="355"/>
                    <a:pt x="327" y="98"/>
                    <a:pt x="62" y="1"/>
                  </a:cubicBezTo>
                  <a:cubicBezTo>
                    <a:pt x="60" y="1"/>
                    <a:pt x="57"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3"/>
            <p:cNvSpPr/>
            <p:nvPr/>
          </p:nvSpPr>
          <p:spPr>
            <a:xfrm>
              <a:off x="2322820" y="2086789"/>
              <a:ext cx="395366" cy="493902"/>
            </a:xfrm>
            <a:custGeom>
              <a:avLst/>
              <a:gdLst/>
              <a:ahLst/>
              <a:cxnLst/>
              <a:rect l="l" t="t" r="r" b="b"/>
              <a:pathLst>
                <a:path w="8065" h="10075" extrusionOk="0">
                  <a:moveTo>
                    <a:pt x="4033" y="0"/>
                  </a:moveTo>
                  <a:cubicBezTo>
                    <a:pt x="3738" y="0"/>
                    <a:pt x="3442" y="33"/>
                    <a:pt x="3149" y="98"/>
                  </a:cubicBezTo>
                  <a:cubicBezTo>
                    <a:pt x="2868" y="162"/>
                    <a:pt x="2603" y="259"/>
                    <a:pt x="2345" y="387"/>
                  </a:cubicBezTo>
                  <a:cubicBezTo>
                    <a:pt x="635" y="1263"/>
                    <a:pt x="0" y="3159"/>
                    <a:pt x="72" y="4982"/>
                  </a:cubicBezTo>
                  <a:lnTo>
                    <a:pt x="72" y="4990"/>
                  </a:lnTo>
                  <a:cubicBezTo>
                    <a:pt x="96" y="5424"/>
                    <a:pt x="153" y="5857"/>
                    <a:pt x="249" y="6275"/>
                  </a:cubicBezTo>
                  <a:cubicBezTo>
                    <a:pt x="249" y="6283"/>
                    <a:pt x="249" y="6283"/>
                    <a:pt x="249" y="6291"/>
                  </a:cubicBezTo>
                  <a:cubicBezTo>
                    <a:pt x="305" y="6532"/>
                    <a:pt x="378" y="6773"/>
                    <a:pt x="466" y="7006"/>
                  </a:cubicBezTo>
                  <a:cubicBezTo>
                    <a:pt x="490" y="7094"/>
                    <a:pt x="530" y="7183"/>
                    <a:pt x="562" y="7271"/>
                  </a:cubicBezTo>
                  <a:lnTo>
                    <a:pt x="570" y="7287"/>
                  </a:lnTo>
                  <a:cubicBezTo>
                    <a:pt x="715" y="7633"/>
                    <a:pt x="884" y="7962"/>
                    <a:pt x="1092" y="8267"/>
                  </a:cubicBezTo>
                  <a:cubicBezTo>
                    <a:pt x="1229" y="8492"/>
                    <a:pt x="1398" y="8701"/>
                    <a:pt x="1574" y="8886"/>
                  </a:cubicBezTo>
                  <a:lnTo>
                    <a:pt x="1582" y="8894"/>
                  </a:lnTo>
                  <a:cubicBezTo>
                    <a:pt x="1984" y="9319"/>
                    <a:pt x="2474" y="9649"/>
                    <a:pt x="3020" y="9849"/>
                  </a:cubicBezTo>
                  <a:cubicBezTo>
                    <a:pt x="3390" y="9986"/>
                    <a:pt x="3775" y="10058"/>
                    <a:pt x="4161" y="10074"/>
                  </a:cubicBezTo>
                  <a:lnTo>
                    <a:pt x="4522" y="10074"/>
                  </a:lnTo>
                  <a:cubicBezTo>
                    <a:pt x="5526" y="10018"/>
                    <a:pt x="6273" y="9528"/>
                    <a:pt x="6811" y="8821"/>
                  </a:cubicBezTo>
                  <a:cubicBezTo>
                    <a:pt x="7060" y="8492"/>
                    <a:pt x="7261" y="8139"/>
                    <a:pt x="7422" y="7753"/>
                  </a:cubicBezTo>
                  <a:cubicBezTo>
                    <a:pt x="7502" y="7576"/>
                    <a:pt x="7575" y="7384"/>
                    <a:pt x="7631" y="7199"/>
                  </a:cubicBezTo>
                  <a:cubicBezTo>
                    <a:pt x="7631" y="7191"/>
                    <a:pt x="7631" y="7191"/>
                    <a:pt x="7631" y="7191"/>
                  </a:cubicBezTo>
                  <a:cubicBezTo>
                    <a:pt x="7719" y="6926"/>
                    <a:pt x="7791" y="6653"/>
                    <a:pt x="7848" y="6388"/>
                  </a:cubicBezTo>
                  <a:cubicBezTo>
                    <a:pt x="7864" y="6315"/>
                    <a:pt x="7872" y="6251"/>
                    <a:pt x="7888" y="6187"/>
                  </a:cubicBezTo>
                  <a:cubicBezTo>
                    <a:pt x="7896" y="6114"/>
                    <a:pt x="7912" y="6050"/>
                    <a:pt x="7920" y="5986"/>
                  </a:cubicBezTo>
                  <a:cubicBezTo>
                    <a:pt x="7936" y="5914"/>
                    <a:pt x="7944" y="5849"/>
                    <a:pt x="7952" y="5785"/>
                  </a:cubicBezTo>
                  <a:lnTo>
                    <a:pt x="7952" y="5769"/>
                  </a:lnTo>
                  <a:cubicBezTo>
                    <a:pt x="7992" y="5488"/>
                    <a:pt x="8024" y="5199"/>
                    <a:pt x="8032" y="4910"/>
                  </a:cubicBezTo>
                  <a:cubicBezTo>
                    <a:pt x="8040" y="4845"/>
                    <a:pt x="8040" y="4773"/>
                    <a:pt x="8040" y="4701"/>
                  </a:cubicBezTo>
                  <a:cubicBezTo>
                    <a:pt x="8040" y="4693"/>
                    <a:pt x="8040" y="4693"/>
                    <a:pt x="8040" y="4685"/>
                  </a:cubicBezTo>
                  <a:cubicBezTo>
                    <a:pt x="8065" y="3303"/>
                    <a:pt x="7703" y="1889"/>
                    <a:pt x="6603" y="934"/>
                  </a:cubicBezTo>
                  <a:cubicBezTo>
                    <a:pt x="5876" y="323"/>
                    <a:pt x="4964" y="0"/>
                    <a:pt x="4033"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3"/>
            <p:cNvSpPr/>
            <p:nvPr/>
          </p:nvSpPr>
          <p:spPr>
            <a:xfrm>
              <a:off x="2571266" y="2357197"/>
              <a:ext cx="141822" cy="164029"/>
            </a:xfrm>
            <a:custGeom>
              <a:avLst/>
              <a:gdLst/>
              <a:ahLst/>
              <a:cxnLst/>
              <a:rect l="l" t="t" r="r" b="b"/>
              <a:pathLst>
                <a:path w="2893" h="3346" extrusionOk="0">
                  <a:moveTo>
                    <a:pt x="1960" y="0"/>
                  </a:moveTo>
                  <a:cubicBezTo>
                    <a:pt x="1289" y="0"/>
                    <a:pt x="642" y="402"/>
                    <a:pt x="386" y="1088"/>
                  </a:cubicBezTo>
                  <a:cubicBezTo>
                    <a:pt x="0" y="2092"/>
                    <a:pt x="659" y="3201"/>
                    <a:pt x="1727" y="3345"/>
                  </a:cubicBezTo>
                  <a:cubicBezTo>
                    <a:pt x="2378" y="2494"/>
                    <a:pt x="2739" y="1353"/>
                    <a:pt x="2892" y="285"/>
                  </a:cubicBezTo>
                  <a:cubicBezTo>
                    <a:pt x="2602" y="91"/>
                    <a:pt x="2278" y="0"/>
                    <a:pt x="1960"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3"/>
            <p:cNvSpPr/>
            <p:nvPr/>
          </p:nvSpPr>
          <p:spPr>
            <a:xfrm>
              <a:off x="2335027" y="2359158"/>
              <a:ext cx="150842" cy="164421"/>
            </a:xfrm>
            <a:custGeom>
              <a:avLst/>
              <a:gdLst/>
              <a:ahLst/>
              <a:cxnLst/>
              <a:rect l="l" t="t" r="r" b="b"/>
              <a:pathLst>
                <a:path w="3077" h="3354" extrusionOk="0">
                  <a:moveTo>
                    <a:pt x="1400" y="0"/>
                  </a:moveTo>
                  <a:cubicBezTo>
                    <a:pt x="930" y="0"/>
                    <a:pt x="468" y="199"/>
                    <a:pt x="145" y="566"/>
                  </a:cubicBezTo>
                  <a:cubicBezTo>
                    <a:pt x="88" y="623"/>
                    <a:pt x="48" y="679"/>
                    <a:pt x="0" y="743"/>
                  </a:cubicBezTo>
                  <a:cubicBezTo>
                    <a:pt x="56" y="984"/>
                    <a:pt x="129" y="1225"/>
                    <a:pt x="209" y="1458"/>
                  </a:cubicBezTo>
                  <a:cubicBezTo>
                    <a:pt x="249" y="1554"/>
                    <a:pt x="281" y="1651"/>
                    <a:pt x="321" y="1747"/>
                  </a:cubicBezTo>
                  <a:cubicBezTo>
                    <a:pt x="466" y="2085"/>
                    <a:pt x="635" y="2414"/>
                    <a:pt x="835" y="2727"/>
                  </a:cubicBezTo>
                  <a:cubicBezTo>
                    <a:pt x="980" y="2952"/>
                    <a:pt x="1149" y="3161"/>
                    <a:pt x="1333" y="3354"/>
                  </a:cubicBezTo>
                  <a:lnTo>
                    <a:pt x="1398" y="3354"/>
                  </a:lnTo>
                  <a:cubicBezTo>
                    <a:pt x="1403" y="3354"/>
                    <a:pt x="1407" y="3354"/>
                    <a:pt x="1412" y="3354"/>
                  </a:cubicBezTo>
                  <a:cubicBezTo>
                    <a:pt x="2329" y="3354"/>
                    <a:pt x="3076" y="2602"/>
                    <a:pt x="3076" y="1683"/>
                  </a:cubicBezTo>
                  <a:cubicBezTo>
                    <a:pt x="3076" y="1081"/>
                    <a:pt x="2755" y="534"/>
                    <a:pt x="2241" y="229"/>
                  </a:cubicBezTo>
                  <a:cubicBezTo>
                    <a:pt x="2185" y="197"/>
                    <a:pt x="2121" y="157"/>
                    <a:pt x="2048" y="133"/>
                  </a:cubicBezTo>
                  <a:cubicBezTo>
                    <a:pt x="1839" y="43"/>
                    <a:pt x="1619" y="0"/>
                    <a:pt x="1400"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3"/>
            <p:cNvSpPr/>
            <p:nvPr/>
          </p:nvSpPr>
          <p:spPr>
            <a:xfrm>
              <a:off x="2436601" y="2340677"/>
              <a:ext cx="32747" cy="30982"/>
            </a:xfrm>
            <a:custGeom>
              <a:avLst/>
              <a:gdLst/>
              <a:ahLst/>
              <a:cxnLst/>
              <a:rect l="l" t="t" r="r" b="b"/>
              <a:pathLst>
                <a:path w="668" h="632" extrusionOk="0">
                  <a:moveTo>
                    <a:pt x="327" y="1"/>
                  </a:moveTo>
                  <a:cubicBezTo>
                    <a:pt x="169" y="1"/>
                    <a:pt x="39" y="122"/>
                    <a:pt x="16" y="277"/>
                  </a:cubicBezTo>
                  <a:cubicBezTo>
                    <a:pt x="0" y="453"/>
                    <a:pt x="121" y="606"/>
                    <a:pt x="298" y="630"/>
                  </a:cubicBezTo>
                  <a:cubicBezTo>
                    <a:pt x="308" y="631"/>
                    <a:pt x="318" y="632"/>
                    <a:pt x="328" y="632"/>
                  </a:cubicBezTo>
                  <a:cubicBezTo>
                    <a:pt x="485" y="632"/>
                    <a:pt x="628" y="515"/>
                    <a:pt x="643" y="349"/>
                  </a:cubicBezTo>
                  <a:cubicBezTo>
                    <a:pt x="667" y="180"/>
                    <a:pt x="539" y="20"/>
                    <a:pt x="370" y="4"/>
                  </a:cubicBezTo>
                  <a:cubicBezTo>
                    <a:pt x="355" y="2"/>
                    <a:pt x="341" y="1"/>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3"/>
            <p:cNvSpPr/>
            <p:nvPr/>
          </p:nvSpPr>
          <p:spPr>
            <a:xfrm>
              <a:off x="2590973" y="2340432"/>
              <a:ext cx="30345" cy="30394"/>
            </a:xfrm>
            <a:custGeom>
              <a:avLst/>
              <a:gdLst/>
              <a:ahLst/>
              <a:cxnLst/>
              <a:rect l="l" t="t" r="r" b="b"/>
              <a:pathLst>
                <a:path w="619" h="620" extrusionOk="0">
                  <a:moveTo>
                    <a:pt x="313" y="1"/>
                  </a:moveTo>
                  <a:cubicBezTo>
                    <a:pt x="137" y="1"/>
                    <a:pt x="0" y="137"/>
                    <a:pt x="0" y="314"/>
                  </a:cubicBezTo>
                  <a:cubicBezTo>
                    <a:pt x="0" y="483"/>
                    <a:pt x="137" y="619"/>
                    <a:pt x="313" y="619"/>
                  </a:cubicBezTo>
                  <a:cubicBezTo>
                    <a:pt x="482" y="619"/>
                    <a:pt x="619" y="483"/>
                    <a:pt x="619" y="314"/>
                  </a:cubicBezTo>
                  <a:cubicBezTo>
                    <a:pt x="619" y="137"/>
                    <a:pt x="48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3"/>
            <p:cNvSpPr/>
            <p:nvPr/>
          </p:nvSpPr>
          <p:spPr>
            <a:xfrm>
              <a:off x="2505919" y="2421368"/>
              <a:ext cx="20491" cy="21178"/>
            </a:xfrm>
            <a:custGeom>
              <a:avLst/>
              <a:gdLst/>
              <a:ahLst/>
              <a:cxnLst/>
              <a:rect l="l" t="t" r="r" b="b"/>
              <a:pathLst>
                <a:path w="418" h="432" extrusionOk="0">
                  <a:moveTo>
                    <a:pt x="150" y="1"/>
                  </a:moveTo>
                  <a:cubicBezTo>
                    <a:pt x="146" y="1"/>
                    <a:pt x="141" y="2"/>
                    <a:pt x="137" y="4"/>
                  </a:cubicBezTo>
                  <a:cubicBezTo>
                    <a:pt x="113" y="52"/>
                    <a:pt x="72" y="109"/>
                    <a:pt x="56" y="157"/>
                  </a:cubicBezTo>
                  <a:cubicBezTo>
                    <a:pt x="40" y="205"/>
                    <a:pt x="0" y="277"/>
                    <a:pt x="56" y="342"/>
                  </a:cubicBezTo>
                  <a:cubicBezTo>
                    <a:pt x="72" y="350"/>
                    <a:pt x="90" y="354"/>
                    <a:pt x="109" y="354"/>
                  </a:cubicBezTo>
                  <a:cubicBezTo>
                    <a:pt x="127" y="354"/>
                    <a:pt x="145" y="350"/>
                    <a:pt x="161" y="342"/>
                  </a:cubicBezTo>
                  <a:lnTo>
                    <a:pt x="241" y="310"/>
                  </a:lnTo>
                  <a:lnTo>
                    <a:pt x="348" y="272"/>
                  </a:lnTo>
                  <a:lnTo>
                    <a:pt x="348" y="272"/>
                  </a:lnTo>
                  <a:lnTo>
                    <a:pt x="313" y="398"/>
                  </a:lnTo>
                  <a:cubicBezTo>
                    <a:pt x="303" y="418"/>
                    <a:pt x="321" y="431"/>
                    <a:pt x="340" y="431"/>
                  </a:cubicBezTo>
                  <a:cubicBezTo>
                    <a:pt x="351" y="431"/>
                    <a:pt x="363" y="426"/>
                    <a:pt x="370" y="414"/>
                  </a:cubicBezTo>
                  <a:lnTo>
                    <a:pt x="418" y="237"/>
                  </a:lnTo>
                  <a:cubicBezTo>
                    <a:pt x="418" y="229"/>
                    <a:pt x="418" y="221"/>
                    <a:pt x="418" y="221"/>
                  </a:cubicBezTo>
                  <a:cubicBezTo>
                    <a:pt x="412" y="209"/>
                    <a:pt x="402" y="202"/>
                    <a:pt x="390" y="202"/>
                  </a:cubicBezTo>
                  <a:cubicBezTo>
                    <a:pt x="386" y="202"/>
                    <a:pt x="382" y="203"/>
                    <a:pt x="378" y="205"/>
                  </a:cubicBezTo>
                  <a:lnTo>
                    <a:pt x="217" y="269"/>
                  </a:lnTo>
                  <a:cubicBezTo>
                    <a:pt x="178" y="282"/>
                    <a:pt x="129" y="316"/>
                    <a:pt x="99" y="316"/>
                  </a:cubicBezTo>
                  <a:cubicBezTo>
                    <a:pt x="91" y="316"/>
                    <a:pt x="85" y="314"/>
                    <a:pt x="80" y="310"/>
                  </a:cubicBezTo>
                  <a:cubicBezTo>
                    <a:pt x="56" y="285"/>
                    <a:pt x="64" y="229"/>
                    <a:pt x="88" y="173"/>
                  </a:cubicBezTo>
                  <a:cubicBezTo>
                    <a:pt x="113" y="125"/>
                    <a:pt x="137" y="69"/>
                    <a:pt x="161" y="20"/>
                  </a:cubicBezTo>
                  <a:lnTo>
                    <a:pt x="161" y="12"/>
                  </a:lnTo>
                  <a:cubicBezTo>
                    <a:pt x="166" y="7"/>
                    <a:pt x="160"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3"/>
            <p:cNvSpPr/>
            <p:nvPr/>
          </p:nvSpPr>
          <p:spPr>
            <a:xfrm>
              <a:off x="2544892" y="2330235"/>
              <a:ext cx="31521" cy="116183"/>
            </a:xfrm>
            <a:custGeom>
              <a:avLst/>
              <a:gdLst/>
              <a:ahLst/>
              <a:cxnLst/>
              <a:rect l="l" t="t" r="r" b="b"/>
              <a:pathLst>
                <a:path w="643" h="2370" extrusionOk="0">
                  <a:moveTo>
                    <a:pt x="409" y="1"/>
                  </a:moveTo>
                  <a:cubicBezTo>
                    <a:pt x="400" y="1"/>
                    <a:pt x="391" y="5"/>
                    <a:pt x="386" y="16"/>
                  </a:cubicBezTo>
                  <a:cubicBezTo>
                    <a:pt x="281" y="217"/>
                    <a:pt x="193" y="442"/>
                    <a:pt x="145" y="666"/>
                  </a:cubicBezTo>
                  <a:cubicBezTo>
                    <a:pt x="105" y="899"/>
                    <a:pt x="145" y="1140"/>
                    <a:pt x="257" y="1357"/>
                  </a:cubicBezTo>
                  <a:cubicBezTo>
                    <a:pt x="322" y="1462"/>
                    <a:pt x="402" y="1550"/>
                    <a:pt x="450" y="1638"/>
                  </a:cubicBezTo>
                  <a:cubicBezTo>
                    <a:pt x="506" y="1719"/>
                    <a:pt x="530" y="1823"/>
                    <a:pt x="506" y="1920"/>
                  </a:cubicBezTo>
                  <a:cubicBezTo>
                    <a:pt x="442" y="2112"/>
                    <a:pt x="225" y="2233"/>
                    <a:pt x="24" y="2313"/>
                  </a:cubicBezTo>
                  <a:cubicBezTo>
                    <a:pt x="8" y="2313"/>
                    <a:pt x="0" y="2329"/>
                    <a:pt x="8" y="2345"/>
                  </a:cubicBezTo>
                  <a:cubicBezTo>
                    <a:pt x="8" y="2361"/>
                    <a:pt x="24" y="2369"/>
                    <a:pt x="40" y="2369"/>
                  </a:cubicBezTo>
                  <a:cubicBezTo>
                    <a:pt x="153" y="2337"/>
                    <a:pt x="265" y="2297"/>
                    <a:pt x="370" y="2233"/>
                  </a:cubicBezTo>
                  <a:cubicBezTo>
                    <a:pt x="474" y="2169"/>
                    <a:pt x="563" y="2072"/>
                    <a:pt x="603" y="1952"/>
                  </a:cubicBezTo>
                  <a:cubicBezTo>
                    <a:pt x="643" y="1823"/>
                    <a:pt x="619" y="1695"/>
                    <a:pt x="546" y="1582"/>
                  </a:cubicBezTo>
                  <a:cubicBezTo>
                    <a:pt x="474" y="1478"/>
                    <a:pt x="394" y="1397"/>
                    <a:pt x="346" y="1309"/>
                  </a:cubicBezTo>
                  <a:cubicBezTo>
                    <a:pt x="233" y="1116"/>
                    <a:pt x="193" y="891"/>
                    <a:pt x="225" y="675"/>
                  </a:cubicBezTo>
                  <a:cubicBezTo>
                    <a:pt x="273" y="458"/>
                    <a:pt x="346" y="241"/>
                    <a:pt x="434" y="40"/>
                  </a:cubicBezTo>
                  <a:lnTo>
                    <a:pt x="442" y="40"/>
                  </a:lnTo>
                  <a:cubicBezTo>
                    <a:pt x="447" y="19"/>
                    <a:pt x="428"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3"/>
            <p:cNvSpPr/>
            <p:nvPr/>
          </p:nvSpPr>
          <p:spPr>
            <a:xfrm>
              <a:off x="2401942" y="2277193"/>
              <a:ext cx="77210" cy="50983"/>
            </a:xfrm>
            <a:custGeom>
              <a:avLst/>
              <a:gdLst/>
              <a:ahLst/>
              <a:cxnLst/>
              <a:rect l="l" t="t" r="r" b="b"/>
              <a:pathLst>
                <a:path w="1575" h="1040" extrusionOk="0">
                  <a:moveTo>
                    <a:pt x="1098" y="1"/>
                  </a:moveTo>
                  <a:cubicBezTo>
                    <a:pt x="659" y="1"/>
                    <a:pt x="147" y="493"/>
                    <a:pt x="33" y="801"/>
                  </a:cubicBezTo>
                  <a:cubicBezTo>
                    <a:pt x="1" y="857"/>
                    <a:pt x="1" y="937"/>
                    <a:pt x="33" y="993"/>
                  </a:cubicBezTo>
                  <a:cubicBezTo>
                    <a:pt x="62" y="1023"/>
                    <a:pt x="106" y="1040"/>
                    <a:pt x="149" y="1040"/>
                  </a:cubicBezTo>
                  <a:cubicBezTo>
                    <a:pt x="164" y="1040"/>
                    <a:pt x="179" y="1038"/>
                    <a:pt x="193" y="1034"/>
                  </a:cubicBezTo>
                  <a:cubicBezTo>
                    <a:pt x="250" y="1018"/>
                    <a:pt x="298" y="985"/>
                    <a:pt x="346" y="953"/>
                  </a:cubicBezTo>
                  <a:cubicBezTo>
                    <a:pt x="611" y="785"/>
                    <a:pt x="908" y="672"/>
                    <a:pt x="1213" y="616"/>
                  </a:cubicBezTo>
                  <a:cubicBezTo>
                    <a:pt x="1318" y="616"/>
                    <a:pt x="1414" y="576"/>
                    <a:pt x="1495" y="520"/>
                  </a:cubicBezTo>
                  <a:cubicBezTo>
                    <a:pt x="1575" y="423"/>
                    <a:pt x="1575" y="279"/>
                    <a:pt x="1495" y="190"/>
                  </a:cubicBezTo>
                  <a:cubicBezTo>
                    <a:pt x="1382" y="56"/>
                    <a:pt x="1244" y="1"/>
                    <a:pt x="1098" y="1"/>
                  </a:cubicBezTo>
                  <a:close/>
                </a:path>
              </a:pathLst>
            </a:custGeom>
            <a:solidFill>
              <a:srgbClr val="EF7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3"/>
            <p:cNvSpPr/>
            <p:nvPr/>
          </p:nvSpPr>
          <p:spPr>
            <a:xfrm>
              <a:off x="2572835" y="2270673"/>
              <a:ext cx="79613" cy="47993"/>
            </a:xfrm>
            <a:custGeom>
              <a:avLst/>
              <a:gdLst/>
              <a:ahLst/>
              <a:cxnLst/>
              <a:rect l="l" t="t" r="r" b="b"/>
              <a:pathLst>
                <a:path w="1624" h="979" extrusionOk="0">
                  <a:moveTo>
                    <a:pt x="503" y="1"/>
                  </a:moveTo>
                  <a:cubicBezTo>
                    <a:pt x="342" y="1"/>
                    <a:pt x="193" y="63"/>
                    <a:pt x="81" y="219"/>
                  </a:cubicBezTo>
                  <a:cubicBezTo>
                    <a:pt x="1" y="323"/>
                    <a:pt x="17" y="460"/>
                    <a:pt x="105" y="548"/>
                  </a:cubicBezTo>
                  <a:cubicBezTo>
                    <a:pt x="185" y="604"/>
                    <a:pt x="290" y="636"/>
                    <a:pt x="386" y="636"/>
                  </a:cubicBezTo>
                  <a:cubicBezTo>
                    <a:pt x="699" y="669"/>
                    <a:pt x="997" y="757"/>
                    <a:pt x="1278" y="910"/>
                  </a:cubicBezTo>
                  <a:cubicBezTo>
                    <a:pt x="1326" y="934"/>
                    <a:pt x="1382" y="958"/>
                    <a:pt x="1438" y="974"/>
                  </a:cubicBezTo>
                  <a:cubicBezTo>
                    <a:pt x="1450" y="977"/>
                    <a:pt x="1462" y="979"/>
                    <a:pt x="1474" y="979"/>
                  </a:cubicBezTo>
                  <a:cubicBezTo>
                    <a:pt x="1518" y="979"/>
                    <a:pt x="1559" y="957"/>
                    <a:pt x="1591" y="926"/>
                  </a:cubicBezTo>
                  <a:cubicBezTo>
                    <a:pt x="1623" y="861"/>
                    <a:pt x="1623" y="789"/>
                    <a:pt x="1583" y="733"/>
                  </a:cubicBezTo>
                  <a:cubicBezTo>
                    <a:pt x="1449" y="441"/>
                    <a:pt x="933" y="1"/>
                    <a:pt x="503" y="1"/>
                  </a:cubicBezTo>
                  <a:close/>
                </a:path>
              </a:pathLst>
            </a:custGeom>
            <a:solidFill>
              <a:srgbClr val="EF7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3"/>
            <p:cNvSpPr/>
            <p:nvPr/>
          </p:nvSpPr>
          <p:spPr>
            <a:xfrm>
              <a:off x="2478270" y="2461027"/>
              <a:ext cx="114811" cy="20835"/>
            </a:xfrm>
            <a:custGeom>
              <a:avLst/>
              <a:gdLst/>
              <a:ahLst/>
              <a:cxnLst/>
              <a:rect l="l" t="t" r="r" b="b"/>
              <a:pathLst>
                <a:path w="2342" h="425" extrusionOk="0">
                  <a:moveTo>
                    <a:pt x="2293" y="0"/>
                  </a:moveTo>
                  <a:cubicBezTo>
                    <a:pt x="2287" y="0"/>
                    <a:pt x="2281" y="2"/>
                    <a:pt x="2275" y="7"/>
                  </a:cubicBezTo>
                  <a:cubicBezTo>
                    <a:pt x="1943" y="267"/>
                    <a:pt x="1555" y="349"/>
                    <a:pt x="1198" y="349"/>
                  </a:cubicBezTo>
                  <a:cubicBezTo>
                    <a:pt x="597" y="349"/>
                    <a:pt x="84" y="116"/>
                    <a:pt x="74" y="111"/>
                  </a:cubicBezTo>
                  <a:cubicBezTo>
                    <a:pt x="67" y="108"/>
                    <a:pt x="61" y="106"/>
                    <a:pt x="55" y="106"/>
                  </a:cubicBezTo>
                  <a:cubicBezTo>
                    <a:pt x="19" y="106"/>
                    <a:pt x="1" y="163"/>
                    <a:pt x="42" y="183"/>
                  </a:cubicBezTo>
                  <a:cubicBezTo>
                    <a:pt x="411" y="336"/>
                    <a:pt x="797" y="416"/>
                    <a:pt x="1191" y="424"/>
                  </a:cubicBezTo>
                  <a:cubicBezTo>
                    <a:pt x="1203" y="424"/>
                    <a:pt x="1215" y="425"/>
                    <a:pt x="1227" y="425"/>
                  </a:cubicBezTo>
                  <a:cubicBezTo>
                    <a:pt x="1623" y="425"/>
                    <a:pt x="2003" y="297"/>
                    <a:pt x="2315" y="63"/>
                  </a:cubicBezTo>
                  <a:cubicBezTo>
                    <a:pt x="2341" y="37"/>
                    <a:pt x="2320" y="0"/>
                    <a:pt x="2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3"/>
            <p:cNvSpPr/>
            <p:nvPr/>
          </p:nvSpPr>
          <p:spPr>
            <a:xfrm>
              <a:off x="2512978" y="2495833"/>
              <a:ext cx="47846" cy="8481"/>
            </a:xfrm>
            <a:custGeom>
              <a:avLst/>
              <a:gdLst/>
              <a:ahLst/>
              <a:cxnLst/>
              <a:rect l="l" t="t" r="r" b="b"/>
              <a:pathLst>
                <a:path w="976" h="173" extrusionOk="0">
                  <a:moveTo>
                    <a:pt x="923" y="1"/>
                  </a:moveTo>
                  <a:cubicBezTo>
                    <a:pt x="918" y="1"/>
                    <a:pt x="913" y="1"/>
                    <a:pt x="908" y="3"/>
                  </a:cubicBezTo>
                  <a:cubicBezTo>
                    <a:pt x="780" y="74"/>
                    <a:pt x="631" y="96"/>
                    <a:pt x="494" y="96"/>
                  </a:cubicBezTo>
                  <a:cubicBezTo>
                    <a:pt x="254" y="96"/>
                    <a:pt x="49" y="28"/>
                    <a:pt x="49" y="28"/>
                  </a:cubicBezTo>
                  <a:cubicBezTo>
                    <a:pt x="45" y="25"/>
                    <a:pt x="40" y="24"/>
                    <a:pt x="36" y="24"/>
                  </a:cubicBezTo>
                  <a:cubicBezTo>
                    <a:pt x="22" y="24"/>
                    <a:pt x="7" y="34"/>
                    <a:pt x="1" y="52"/>
                  </a:cubicBezTo>
                  <a:cubicBezTo>
                    <a:pt x="1" y="68"/>
                    <a:pt x="9" y="92"/>
                    <a:pt x="25" y="100"/>
                  </a:cubicBezTo>
                  <a:cubicBezTo>
                    <a:pt x="177" y="148"/>
                    <a:pt x="338" y="172"/>
                    <a:pt x="491" y="172"/>
                  </a:cubicBezTo>
                  <a:cubicBezTo>
                    <a:pt x="651" y="172"/>
                    <a:pt x="804" y="140"/>
                    <a:pt x="940" y="68"/>
                  </a:cubicBezTo>
                  <a:cubicBezTo>
                    <a:pt x="976" y="47"/>
                    <a:pt x="955"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3"/>
            <p:cNvSpPr/>
            <p:nvPr/>
          </p:nvSpPr>
          <p:spPr>
            <a:xfrm>
              <a:off x="2557883" y="2518040"/>
              <a:ext cx="49" cy="49"/>
            </a:xfrm>
            <a:custGeom>
              <a:avLst/>
              <a:gdLst/>
              <a:ahLst/>
              <a:cxnLst/>
              <a:rect l="l" t="t" r="r" b="b"/>
              <a:pathLst>
                <a:path w="1" h="1" fill="none" extrusionOk="0">
                  <a:moveTo>
                    <a:pt x="0" y="0"/>
                  </a:moveTo>
                  <a:close/>
                </a:path>
              </a:pathLst>
            </a:custGeom>
            <a:noFill/>
            <a:ln w="800" cap="rnd" cmpd="sng">
              <a:solidFill>
                <a:srgbClr val="4A30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3"/>
            <p:cNvSpPr/>
            <p:nvPr/>
          </p:nvSpPr>
          <p:spPr>
            <a:xfrm>
              <a:off x="2524008" y="2520785"/>
              <a:ext cx="49" cy="49"/>
            </a:xfrm>
            <a:custGeom>
              <a:avLst/>
              <a:gdLst/>
              <a:ahLst/>
              <a:cxnLst/>
              <a:rect l="l" t="t" r="r" b="b"/>
              <a:pathLst>
                <a:path w="1" h="1" fill="none" extrusionOk="0">
                  <a:moveTo>
                    <a:pt x="1" y="0"/>
                  </a:moveTo>
                  <a:close/>
                </a:path>
              </a:pathLst>
            </a:custGeom>
            <a:noFill/>
            <a:ln w="800" cap="rnd" cmpd="sng">
              <a:solidFill>
                <a:srgbClr val="4A30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3"/>
            <p:cNvSpPr/>
            <p:nvPr/>
          </p:nvSpPr>
          <p:spPr>
            <a:xfrm>
              <a:off x="2272768" y="2033012"/>
              <a:ext cx="485960" cy="350021"/>
            </a:xfrm>
            <a:custGeom>
              <a:avLst/>
              <a:gdLst/>
              <a:ahLst/>
              <a:cxnLst/>
              <a:rect l="l" t="t" r="r" b="b"/>
              <a:pathLst>
                <a:path w="9913" h="7140" extrusionOk="0">
                  <a:moveTo>
                    <a:pt x="5138" y="1"/>
                  </a:moveTo>
                  <a:cubicBezTo>
                    <a:pt x="4671" y="1"/>
                    <a:pt x="4209" y="105"/>
                    <a:pt x="3784" y="304"/>
                  </a:cubicBezTo>
                  <a:cubicBezTo>
                    <a:pt x="3583" y="408"/>
                    <a:pt x="3391" y="529"/>
                    <a:pt x="3222" y="681"/>
                  </a:cubicBezTo>
                  <a:cubicBezTo>
                    <a:pt x="3158" y="745"/>
                    <a:pt x="2804" y="1123"/>
                    <a:pt x="2756" y="1284"/>
                  </a:cubicBezTo>
                  <a:cubicBezTo>
                    <a:pt x="2702" y="1276"/>
                    <a:pt x="2649" y="1273"/>
                    <a:pt x="2597" y="1273"/>
                  </a:cubicBezTo>
                  <a:cubicBezTo>
                    <a:pt x="2248" y="1273"/>
                    <a:pt x="1927" y="1427"/>
                    <a:pt x="1648" y="1629"/>
                  </a:cubicBezTo>
                  <a:cubicBezTo>
                    <a:pt x="1278" y="1886"/>
                    <a:pt x="997" y="2247"/>
                    <a:pt x="844" y="2665"/>
                  </a:cubicBezTo>
                  <a:cubicBezTo>
                    <a:pt x="724" y="3035"/>
                    <a:pt x="668" y="3428"/>
                    <a:pt x="555" y="3806"/>
                  </a:cubicBezTo>
                  <a:cubicBezTo>
                    <a:pt x="443" y="4143"/>
                    <a:pt x="178" y="4432"/>
                    <a:pt x="81" y="4778"/>
                  </a:cubicBezTo>
                  <a:cubicBezTo>
                    <a:pt x="1" y="5147"/>
                    <a:pt x="154" y="5533"/>
                    <a:pt x="475" y="5742"/>
                  </a:cubicBezTo>
                  <a:cubicBezTo>
                    <a:pt x="603" y="5814"/>
                    <a:pt x="756" y="5838"/>
                    <a:pt x="884" y="5902"/>
                  </a:cubicBezTo>
                  <a:cubicBezTo>
                    <a:pt x="1029" y="5966"/>
                    <a:pt x="1158" y="6055"/>
                    <a:pt x="1278" y="6151"/>
                  </a:cubicBezTo>
                  <a:cubicBezTo>
                    <a:pt x="1286" y="6167"/>
                    <a:pt x="1302" y="6175"/>
                    <a:pt x="1326" y="6183"/>
                  </a:cubicBezTo>
                  <a:cubicBezTo>
                    <a:pt x="1326" y="6223"/>
                    <a:pt x="1334" y="6264"/>
                    <a:pt x="1342" y="6304"/>
                  </a:cubicBezTo>
                  <a:lnTo>
                    <a:pt x="1487" y="6882"/>
                  </a:lnTo>
                  <a:cubicBezTo>
                    <a:pt x="1495" y="6938"/>
                    <a:pt x="1519" y="6995"/>
                    <a:pt x="1543" y="7051"/>
                  </a:cubicBezTo>
                  <a:cubicBezTo>
                    <a:pt x="1575" y="7099"/>
                    <a:pt x="1623" y="7131"/>
                    <a:pt x="1680" y="7139"/>
                  </a:cubicBezTo>
                  <a:cubicBezTo>
                    <a:pt x="1760" y="7131"/>
                    <a:pt x="1832" y="7083"/>
                    <a:pt x="1872" y="7011"/>
                  </a:cubicBezTo>
                  <a:cubicBezTo>
                    <a:pt x="2025" y="6754"/>
                    <a:pt x="2121" y="6464"/>
                    <a:pt x="2138" y="6167"/>
                  </a:cubicBezTo>
                  <a:cubicBezTo>
                    <a:pt x="2146" y="5878"/>
                    <a:pt x="2186" y="5581"/>
                    <a:pt x="2234" y="5292"/>
                  </a:cubicBezTo>
                  <a:cubicBezTo>
                    <a:pt x="2266" y="5195"/>
                    <a:pt x="2282" y="5091"/>
                    <a:pt x="2298" y="4994"/>
                  </a:cubicBezTo>
                  <a:cubicBezTo>
                    <a:pt x="2467" y="4834"/>
                    <a:pt x="2660" y="4689"/>
                    <a:pt x="2828" y="4521"/>
                  </a:cubicBezTo>
                  <a:cubicBezTo>
                    <a:pt x="3230" y="4111"/>
                    <a:pt x="3471" y="3581"/>
                    <a:pt x="3519" y="3011"/>
                  </a:cubicBezTo>
                  <a:cubicBezTo>
                    <a:pt x="3519" y="2930"/>
                    <a:pt x="3519" y="2850"/>
                    <a:pt x="3519" y="2762"/>
                  </a:cubicBezTo>
                  <a:cubicBezTo>
                    <a:pt x="3840" y="3227"/>
                    <a:pt x="4314" y="3621"/>
                    <a:pt x="4869" y="3741"/>
                  </a:cubicBezTo>
                  <a:cubicBezTo>
                    <a:pt x="5069" y="3790"/>
                    <a:pt x="5286" y="3806"/>
                    <a:pt x="5463" y="3918"/>
                  </a:cubicBezTo>
                  <a:cubicBezTo>
                    <a:pt x="5712" y="4095"/>
                    <a:pt x="5776" y="4424"/>
                    <a:pt x="5897" y="4705"/>
                  </a:cubicBezTo>
                  <a:cubicBezTo>
                    <a:pt x="6097" y="5131"/>
                    <a:pt x="6459" y="5460"/>
                    <a:pt x="6901" y="5621"/>
                  </a:cubicBezTo>
                  <a:cubicBezTo>
                    <a:pt x="7318" y="5758"/>
                    <a:pt x="7784" y="5742"/>
                    <a:pt x="8218" y="5798"/>
                  </a:cubicBezTo>
                  <a:cubicBezTo>
                    <a:pt x="8234" y="6127"/>
                    <a:pt x="8363" y="6489"/>
                    <a:pt x="8419" y="6778"/>
                  </a:cubicBezTo>
                  <a:cubicBezTo>
                    <a:pt x="8434" y="6871"/>
                    <a:pt x="8480" y="6987"/>
                    <a:pt x="8570" y="6987"/>
                  </a:cubicBezTo>
                  <a:cubicBezTo>
                    <a:pt x="8573" y="6987"/>
                    <a:pt x="8576" y="6987"/>
                    <a:pt x="8579" y="6987"/>
                  </a:cubicBezTo>
                  <a:cubicBezTo>
                    <a:pt x="8652" y="6987"/>
                    <a:pt x="8692" y="6914"/>
                    <a:pt x="8732" y="6850"/>
                  </a:cubicBezTo>
                  <a:cubicBezTo>
                    <a:pt x="8877" y="6545"/>
                    <a:pt x="9005" y="6240"/>
                    <a:pt x="9118" y="5926"/>
                  </a:cubicBezTo>
                  <a:cubicBezTo>
                    <a:pt x="9134" y="5886"/>
                    <a:pt x="9150" y="5846"/>
                    <a:pt x="9166" y="5806"/>
                  </a:cubicBezTo>
                  <a:cubicBezTo>
                    <a:pt x="9584" y="5396"/>
                    <a:pt x="9913" y="4858"/>
                    <a:pt x="9905" y="4280"/>
                  </a:cubicBezTo>
                  <a:cubicBezTo>
                    <a:pt x="9897" y="3629"/>
                    <a:pt x="9527" y="3075"/>
                    <a:pt x="9110" y="2601"/>
                  </a:cubicBezTo>
                  <a:cubicBezTo>
                    <a:pt x="8700" y="2127"/>
                    <a:pt x="8411" y="1484"/>
                    <a:pt x="7929" y="1075"/>
                  </a:cubicBezTo>
                  <a:cubicBezTo>
                    <a:pt x="7198" y="448"/>
                    <a:pt x="6290" y="79"/>
                    <a:pt x="5326" y="6"/>
                  </a:cubicBezTo>
                  <a:cubicBezTo>
                    <a:pt x="5264" y="3"/>
                    <a:pt x="5201" y="1"/>
                    <a:pt x="5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3"/>
            <p:cNvSpPr/>
            <p:nvPr/>
          </p:nvSpPr>
          <p:spPr>
            <a:xfrm>
              <a:off x="2381451" y="2586525"/>
              <a:ext cx="326490" cy="188492"/>
            </a:xfrm>
            <a:custGeom>
              <a:avLst/>
              <a:gdLst/>
              <a:ahLst/>
              <a:cxnLst/>
              <a:rect l="l" t="t" r="r" b="b"/>
              <a:pathLst>
                <a:path w="6660" h="3845" extrusionOk="0">
                  <a:moveTo>
                    <a:pt x="5117" y="0"/>
                  </a:moveTo>
                  <a:cubicBezTo>
                    <a:pt x="5102" y="0"/>
                    <a:pt x="5093" y="1"/>
                    <a:pt x="5093" y="1"/>
                  </a:cubicBezTo>
                  <a:lnTo>
                    <a:pt x="5190" y="507"/>
                  </a:lnTo>
                  <a:cubicBezTo>
                    <a:pt x="5190" y="507"/>
                    <a:pt x="5029" y="1704"/>
                    <a:pt x="3535" y="1953"/>
                  </a:cubicBezTo>
                  <a:cubicBezTo>
                    <a:pt x="3406" y="1974"/>
                    <a:pt x="3282" y="1984"/>
                    <a:pt x="3163" y="1984"/>
                  </a:cubicBezTo>
                  <a:cubicBezTo>
                    <a:pt x="1907" y="1984"/>
                    <a:pt x="1230" y="884"/>
                    <a:pt x="1230" y="884"/>
                  </a:cubicBezTo>
                  <a:lnTo>
                    <a:pt x="1310" y="330"/>
                  </a:lnTo>
                  <a:lnTo>
                    <a:pt x="1310" y="330"/>
                  </a:lnTo>
                  <a:cubicBezTo>
                    <a:pt x="1" y="772"/>
                    <a:pt x="33" y="3101"/>
                    <a:pt x="33" y="3101"/>
                  </a:cubicBezTo>
                  <a:cubicBezTo>
                    <a:pt x="1088" y="3593"/>
                    <a:pt x="2237" y="3844"/>
                    <a:pt x="3397" y="3844"/>
                  </a:cubicBezTo>
                  <a:cubicBezTo>
                    <a:pt x="3545" y="3844"/>
                    <a:pt x="3693" y="3840"/>
                    <a:pt x="3840" y="3832"/>
                  </a:cubicBezTo>
                  <a:cubicBezTo>
                    <a:pt x="6025" y="3712"/>
                    <a:pt x="6660" y="2089"/>
                    <a:pt x="6660" y="2089"/>
                  </a:cubicBezTo>
                  <a:cubicBezTo>
                    <a:pt x="6515" y="1599"/>
                    <a:pt x="6330" y="1133"/>
                    <a:pt x="6097" y="684"/>
                  </a:cubicBezTo>
                  <a:cubicBezTo>
                    <a:pt x="5757" y="38"/>
                    <a:pt x="5234" y="0"/>
                    <a:pt x="5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3"/>
            <p:cNvSpPr/>
            <p:nvPr/>
          </p:nvSpPr>
          <p:spPr>
            <a:xfrm>
              <a:off x="2145604" y="2687266"/>
              <a:ext cx="772987" cy="821764"/>
            </a:xfrm>
            <a:custGeom>
              <a:avLst/>
              <a:gdLst/>
              <a:ahLst/>
              <a:cxnLst/>
              <a:rect l="l" t="t" r="r" b="b"/>
              <a:pathLst>
                <a:path w="15768" h="16763" extrusionOk="0">
                  <a:moveTo>
                    <a:pt x="10418" y="1"/>
                  </a:moveTo>
                  <a:cubicBezTo>
                    <a:pt x="8311" y="1"/>
                    <a:pt x="5141" y="211"/>
                    <a:pt x="5141" y="211"/>
                  </a:cubicBezTo>
                  <a:cubicBezTo>
                    <a:pt x="5141" y="211"/>
                    <a:pt x="3181" y="380"/>
                    <a:pt x="1888" y="1705"/>
                  </a:cubicBezTo>
                  <a:cubicBezTo>
                    <a:pt x="1760" y="1809"/>
                    <a:pt x="1760" y="2797"/>
                    <a:pt x="1760" y="2966"/>
                  </a:cubicBezTo>
                  <a:cubicBezTo>
                    <a:pt x="1671" y="4942"/>
                    <a:pt x="1735" y="6324"/>
                    <a:pt x="2145" y="8259"/>
                  </a:cubicBezTo>
                  <a:cubicBezTo>
                    <a:pt x="2258" y="8822"/>
                    <a:pt x="2418" y="9376"/>
                    <a:pt x="2466" y="9938"/>
                  </a:cubicBezTo>
                  <a:cubicBezTo>
                    <a:pt x="2466" y="10195"/>
                    <a:pt x="2466" y="10428"/>
                    <a:pt x="2450" y="10629"/>
                  </a:cubicBezTo>
                  <a:cubicBezTo>
                    <a:pt x="2370" y="11279"/>
                    <a:pt x="2073" y="11866"/>
                    <a:pt x="1784" y="12444"/>
                  </a:cubicBezTo>
                  <a:cubicBezTo>
                    <a:pt x="1478" y="13047"/>
                    <a:pt x="1" y="14942"/>
                    <a:pt x="1342" y="15199"/>
                  </a:cubicBezTo>
                  <a:cubicBezTo>
                    <a:pt x="2312" y="15645"/>
                    <a:pt x="4978" y="16763"/>
                    <a:pt x="7452" y="16763"/>
                  </a:cubicBezTo>
                  <a:cubicBezTo>
                    <a:pt x="8052" y="16763"/>
                    <a:pt x="8640" y="16697"/>
                    <a:pt x="9189" y="16541"/>
                  </a:cubicBezTo>
                  <a:cubicBezTo>
                    <a:pt x="12579" y="15577"/>
                    <a:pt x="12708" y="15215"/>
                    <a:pt x="13840" y="14886"/>
                  </a:cubicBezTo>
                  <a:cubicBezTo>
                    <a:pt x="14973" y="14549"/>
                    <a:pt x="15768" y="14251"/>
                    <a:pt x="15334" y="12661"/>
                  </a:cubicBezTo>
                  <a:cubicBezTo>
                    <a:pt x="14900" y="11063"/>
                    <a:pt x="13904" y="10203"/>
                    <a:pt x="14009" y="9577"/>
                  </a:cubicBezTo>
                  <a:cubicBezTo>
                    <a:pt x="14105" y="8942"/>
                    <a:pt x="14772" y="1874"/>
                    <a:pt x="14772" y="1874"/>
                  </a:cubicBezTo>
                  <a:cubicBezTo>
                    <a:pt x="14772" y="1874"/>
                    <a:pt x="13310" y="147"/>
                    <a:pt x="11471" y="26"/>
                  </a:cubicBezTo>
                  <a:cubicBezTo>
                    <a:pt x="11177" y="8"/>
                    <a:pt x="10816" y="1"/>
                    <a:pt x="10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3"/>
            <p:cNvSpPr/>
            <p:nvPr/>
          </p:nvSpPr>
          <p:spPr>
            <a:xfrm>
              <a:off x="2785102" y="2768447"/>
              <a:ext cx="287468" cy="559494"/>
            </a:xfrm>
            <a:custGeom>
              <a:avLst/>
              <a:gdLst/>
              <a:ahLst/>
              <a:cxnLst/>
              <a:rect l="l" t="t" r="r" b="b"/>
              <a:pathLst>
                <a:path w="5864" h="11413" extrusionOk="0">
                  <a:moveTo>
                    <a:pt x="1526" y="1"/>
                  </a:moveTo>
                  <a:cubicBezTo>
                    <a:pt x="1468" y="1"/>
                    <a:pt x="0" y="6025"/>
                    <a:pt x="0" y="6025"/>
                  </a:cubicBezTo>
                  <a:cubicBezTo>
                    <a:pt x="0" y="6025"/>
                    <a:pt x="827" y="9712"/>
                    <a:pt x="1462" y="10708"/>
                  </a:cubicBezTo>
                  <a:cubicBezTo>
                    <a:pt x="1782" y="11216"/>
                    <a:pt x="2294" y="11413"/>
                    <a:pt x="2869" y="11413"/>
                  </a:cubicBezTo>
                  <a:cubicBezTo>
                    <a:pt x="3420" y="11413"/>
                    <a:pt x="4028" y="11232"/>
                    <a:pt x="4578" y="10973"/>
                  </a:cubicBezTo>
                  <a:cubicBezTo>
                    <a:pt x="5864" y="10370"/>
                    <a:pt x="5446" y="8547"/>
                    <a:pt x="5213" y="7455"/>
                  </a:cubicBezTo>
                  <a:cubicBezTo>
                    <a:pt x="4900" y="6057"/>
                    <a:pt x="4394" y="4716"/>
                    <a:pt x="3711" y="3463"/>
                  </a:cubicBezTo>
                  <a:cubicBezTo>
                    <a:pt x="3285" y="2667"/>
                    <a:pt x="2819" y="1896"/>
                    <a:pt x="2337" y="1141"/>
                  </a:cubicBezTo>
                  <a:cubicBezTo>
                    <a:pt x="2265" y="1029"/>
                    <a:pt x="1799" y="194"/>
                    <a:pt x="1526" y="1"/>
                  </a:cubicBezTo>
                  <a:cubicBezTo>
                    <a:pt x="1526" y="1"/>
                    <a:pt x="1526" y="1"/>
                    <a:pt x="1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3"/>
            <p:cNvSpPr/>
            <p:nvPr/>
          </p:nvSpPr>
          <p:spPr>
            <a:xfrm>
              <a:off x="2102268" y="2770800"/>
              <a:ext cx="289478" cy="601751"/>
            </a:xfrm>
            <a:custGeom>
              <a:avLst/>
              <a:gdLst/>
              <a:ahLst/>
              <a:cxnLst/>
              <a:rect l="l" t="t" r="r" b="b"/>
              <a:pathLst>
                <a:path w="5905" h="12275" extrusionOk="0">
                  <a:moveTo>
                    <a:pt x="2772" y="1"/>
                  </a:moveTo>
                  <a:cubicBezTo>
                    <a:pt x="2772" y="1"/>
                    <a:pt x="154" y="2467"/>
                    <a:pt x="81" y="6073"/>
                  </a:cubicBezTo>
                  <a:cubicBezTo>
                    <a:pt x="1" y="9688"/>
                    <a:pt x="1897" y="12274"/>
                    <a:pt x="1897" y="12274"/>
                  </a:cubicBezTo>
                  <a:lnTo>
                    <a:pt x="5905" y="11230"/>
                  </a:lnTo>
                  <a:lnTo>
                    <a:pt x="27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3"/>
            <p:cNvSpPr/>
            <p:nvPr/>
          </p:nvSpPr>
          <p:spPr>
            <a:xfrm>
              <a:off x="2018047" y="2957478"/>
              <a:ext cx="262663" cy="468263"/>
            </a:xfrm>
            <a:custGeom>
              <a:avLst/>
              <a:gdLst/>
              <a:ahLst/>
              <a:cxnLst/>
              <a:rect l="l" t="t" r="r" b="b"/>
              <a:pathLst>
                <a:path w="5358" h="9552" extrusionOk="0">
                  <a:moveTo>
                    <a:pt x="1446" y="0"/>
                  </a:moveTo>
                  <a:cubicBezTo>
                    <a:pt x="1446" y="0"/>
                    <a:pt x="56" y="3663"/>
                    <a:pt x="32" y="5478"/>
                  </a:cubicBezTo>
                  <a:cubicBezTo>
                    <a:pt x="0" y="7294"/>
                    <a:pt x="699" y="9037"/>
                    <a:pt x="2297" y="9462"/>
                  </a:cubicBezTo>
                  <a:cubicBezTo>
                    <a:pt x="2520" y="9522"/>
                    <a:pt x="2733" y="9551"/>
                    <a:pt x="2937" y="9551"/>
                  </a:cubicBezTo>
                  <a:cubicBezTo>
                    <a:pt x="4193" y="9551"/>
                    <a:pt x="5074" y="8444"/>
                    <a:pt x="5205" y="6474"/>
                  </a:cubicBezTo>
                  <a:cubicBezTo>
                    <a:pt x="5358" y="4185"/>
                    <a:pt x="3783" y="546"/>
                    <a:pt x="3783" y="546"/>
                  </a:cubicBezTo>
                  <a:cubicBezTo>
                    <a:pt x="3639" y="580"/>
                    <a:pt x="3490" y="595"/>
                    <a:pt x="3342" y="595"/>
                  </a:cubicBezTo>
                  <a:cubicBezTo>
                    <a:pt x="2395" y="595"/>
                    <a:pt x="1446"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3"/>
            <p:cNvSpPr/>
            <p:nvPr/>
          </p:nvSpPr>
          <p:spPr>
            <a:xfrm>
              <a:off x="2924865" y="2154980"/>
              <a:ext cx="100839" cy="641116"/>
            </a:xfrm>
            <a:custGeom>
              <a:avLst/>
              <a:gdLst/>
              <a:ahLst/>
              <a:cxnLst/>
              <a:rect l="l" t="t" r="r" b="b"/>
              <a:pathLst>
                <a:path w="2057" h="13078" extrusionOk="0">
                  <a:moveTo>
                    <a:pt x="1864" y="0"/>
                  </a:moveTo>
                  <a:lnTo>
                    <a:pt x="0" y="13045"/>
                  </a:lnTo>
                  <a:lnTo>
                    <a:pt x="193" y="13077"/>
                  </a:lnTo>
                  <a:lnTo>
                    <a:pt x="2057" y="33"/>
                  </a:lnTo>
                  <a:lnTo>
                    <a:pt x="18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3"/>
            <p:cNvSpPr/>
            <p:nvPr/>
          </p:nvSpPr>
          <p:spPr>
            <a:xfrm>
              <a:off x="2795299" y="1994872"/>
              <a:ext cx="457625" cy="429486"/>
            </a:xfrm>
            <a:custGeom>
              <a:avLst/>
              <a:gdLst/>
              <a:ahLst/>
              <a:cxnLst/>
              <a:rect l="l" t="t" r="r" b="b"/>
              <a:pathLst>
                <a:path w="9335" h="8761" extrusionOk="0">
                  <a:moveTo>
                    <a:pt x="4701" y="1"/>
                  </a:moveTo>
                  <a:cubicBezTo>
                    <a:pt x="2596" y="1"/>
                    <a:pt x="746" y="1524"/>
                    <a:pt x="394" y="3660"/>
                  </a:cubicBezTo>
                  <a:cubicBezTo>
                    <a:pt x="1" y="6005"/>
                    <a:pt x="1543" y="8230"/>
                    <a:pt x="3880" y="8680"/>
                  </a:cubicBezTo>
                  <a:cubicBezTo>
                    <a:pt x="4160" y="8734"/>
                    <a:pt x="4438" y="8760"/>
                    <a:pt x="4712" y="8760"/>
                  </a:cubicBezTo>
                  <a:cubicBezTo>
                    <a:pt x="6727" y="8760"/>
                    <a:pt x="8536" y="7358"/>
                    <a:pt x="8981" y="5315"/>
                  </a:cubicBezTo>
                  <a:cubicBezTo>
                    <a:pt x="9013" y="5178"/>
                    <a:pt x="9037" y="5034"/>
                    <a:pt x="9053" y="4889"/>
                  </a:cubicBezTo>
                  <a:cubicBezTo>
                    <a:pt x="9334" y="2527"/>
                    <a:pt x="7672" y="383"/>
                    <a:pt x="5326" y="45"/>
                  </a:cubicBezTo>
                  <a:cubicBezTo>
                    <a:pt x="5116" y="15"/>
                    <a:pt x="4907" y="1"/>
                    <a:pt x="4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3"/>
            <p:cNvSpPr/>
            <p:nvPr/>
          </p:nvSpPr>
          <p:spPr>
            <a:xfrm>
              <a:off x="2811084" y="2189491"/>
              <a:ext cx="157411" cy="176971"/>
            </a:xfrm>
            <a:custGeom>
              <a:avLst/>
              <a:gdLst/>
              <a:ahLst/>
              <a:cxnLst/>
              <a:rect l="l" t="t" r="r" b="b"/>
              <a:pathLst>
                <a:path w="3211" h="3610" extrusionOk="0">
                  <a:moveTo>
                    <a:pt x="1263" y="1"/>
                  </a:moveTo>
                  <a:cubicBezTo>
                    <a:pt x="822" y="1"/>
                    <a:pt x="372" y="164"/>
                    <a:pt x="0" y="533"/>
                  </a:cubicBezTo>
                  <a:cubicBezTo>
                    <a:pt x="32" y="1706"/>
                    <a:pt x="538" y="2815"/>
                    <a:pt x="1390" y="3610"/>
                  </a:cubicBezTo>
                  <a:cubicBezTo>
                    <a:pt x="2265" y="3554"/>
                    <a:pt x="2972" y="2887"/>
                    <a:pt x="3077" y="2019"/>
                  </a:cubicBezTo>
                  <a:cubicBezTo>
                    <a:pt x="3210" y="838"/>
                    <a:pt x="2262" y="1"/>
                    <a:pt x="1263" y="1"/>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3"/>
            <p:cNvSpPr/>
            <p:nvPr/>
          </p:nvSpPr>
          <p:spPr>
            <a:xfrm>
              <a:off x="3062275" y="2223905"/>
              <a:ext cx="173687" cy="170549"/>
            </a:xfrm>
            <a:custGeom>
              <a:avLst/>
              <a:gdLst/>
              <a:ahLst/>
              <a:cxnLst/>
              <a:rect l="l" t="t" r="r" b="b"/>
              <a:pathLst>
                <a:path w="3543" h="3479" extrusionOk="0">
                  <a:moveTo>
                    <a:pt x="2159" y="1"/>
                  </a:moveTo>
                  <a:cubicBezTo>
                    <a:pt x="1605" y="1"/>
                    <a:pt x="1052" y="253"/>
                    <a:pt x="692" y="747"/>
                  </a:cubicBezTo>
                  <a:cubicBezTo>
                    <a:pt x="1" y="1695"/>
                    <a:pt x="386" y="3044"/>
                    <a:pt x="1479" y="3478"/>
                  </a:cubicBezTo>
                  <a:cubicBezTo>
                    <a:pt x="2531" y="2868"/>
                    <a:pt x="3278" y="1839"/>
                    <a:pt x="3543" y="643"/>
                  </a:cubicBezTo>
                  <a:cubicBezTo>
                    <a:pt x="3178" y="212"/>
                    <a:pt x="2668" y="1"/>
                    <a:pt x="2159" y="1"/>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3"/>
            <p:cNvSpPr/>
            <p:nvPr/>
          </p:nvSpPr>
          <p:spPr>
            <a:xfrm rot="214547">
              <a:off x="2901676" y="2195683"/>
              <a:ext cx="79564" cy="44072"/>
            </a:xfrm>
            <a:custGeom>
              <a:avLst/>
              <a:gdLst/>
              <a:ahLst/>
              <a:cxnLst/>
              <a:rect l="l" t="t" r="r" b="b"/>
              <a:pathLst>
                <a:path w="1623" h="899" extrusionOk="0">
                  <a:moveTo>
                    <a:pt x="575" y="0"/>
                  </a:moveTo>
                  <a:cubicBezTo>
                    <a:pt x="442" y="0"/>
                    <a:pt x="312" y="26"/>
                    <a:pt x="193" y="86"/>
                  </a:cubicBezTo>
                  <a:cubicBezTo>
                    <a:pt x="81" y="142"/>
                    <a:pt x="0" y="254"/>
                    <a:pt x="0" y="383"/>
                  </a:cubicBezTo>
                  <a:cubicBezTo>
                    <a:pt x="9" y="495"/>
                    <a:pt x="81" y="600"/>
                    <a:pt x="185" y="656"/>
                  </a:cubicBezTo>
                  <a:cubicBezTo>
                    <a:pt x="290" y="712"/>
                    <a:pt x="402" y="744"/>
                    <a:pt x="523" y="760"/>
                  </a:cubicBezTo>
                  <a:lnTo>
                    <a:pt x="1181" y="881"/>
                  </a:lnTo>
                  <a:cubicBezTo>
                    <a:pt x="1232" y="890"/>
                    <a:pt x="1290" y="899"/>
                    <a:pt x="1345" y="899"/>
                  </a:cubicBezTo>
                  <a:cubicBezTo>
                    <a:pt x="1430" y="899"/>
                    <a:pt x="1510" y="879"/>
                    <a:pt x="1559" y="816"/>
                  </a:cubicBezTo>
                  <a:cubicBezTo>
                    <a:pt x="1607" y="752"/>
                    <a:pt x="1623" y="672"/>
                    <a:pt x="1599" y="600"/>
                  </a:cubicBezTo>
                  <a:cubicBezTo>
                    <a:pt x="1567" y="519"/>
                    <a:pt x="1527" y="455"/>
                    <a:pt x="1470" y="399"/>
                  </a:cubicBezTo>
                  <a:cubicBezTo>
                    <a:pt x="1263" y="168"/>
                    <a:pt x="911"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3"/>
            <p:cNvSpPr/>
            <p:nvPr/>
          </p:nvSpPr>
          <p:spPr>
            <a:xfrm rot="214547">
              <a:off x="3060335" y="2234948"/>
              <a:ext cx="82359" cy="39316"/>
            </a:xfrm>
            <a:custGeom>
              <a:avLst/>
              <a:gdLst/>
              <a:ahLst/>
              <a:cxnLst/>
              <a:rect l="l" t="t" r="r" b="b"/>
              <a:pathLst>
                <a:path w="1680" h="802" extrusionOk="0">
                  <a:moveTo>
                    <a:pt x="888" y="1"/>
                  </a:moveTo>
                  <a:cubicBezTo>
                    <a:pt x="650" y="1"/>
                    <a:pt x="409" y="69"/>
                    <a:pt x="226" y="188"/>
                  </a:cubicBezTo>
                  <a:cubicBezTo>
                    <a:pt x="153" y="220"/>
                    <a:pt x="97" y="277"/>
                    <a:pt x="57" y="341"/>
                  </a:cubicBezTo>
                  <a:cubicBezTo>
                    <a:pt x="9" y="405"/>
                    <a:pt x="1" y="486"/>
                    <a:pt x="25" y="558"/>
                  </a:cubicBezTo>
                  <a:cubicBezTo>
                    <a:pt x="81" y="686"/>
                    <a:pt x="242" y="718"/>
                    <a:pt x="378" y="726"/>
                  </a:cubicBezTo>
                  <a:lnTo>
                    <a:pt x="1045" y="791"/>
                  </a:lnTo>
                  <a:cubicBezTo>
                    <a:pt x="1095" y="798"/>
                    <a:pt x="1148" y="802"/>
                    <a:pt x="1200" y="802"/>
                  </a:cubicBezTo>
                  <a:cubicBezTo>
                    <a:pt x="1264" y="802"/>
                    <a:pt x="1328" y="796"/>
                    <a:pt x="1390" y="783"/>
                  </a:cubicBezTo>
                  <a:cubicBezTo>
                    <a:pt x="1511" y="759"/>
                    <a:pt x="1607" y="678"/>
                    <a:pt x="1647" y="566"/>
                  </a:cubicBezTo>
                  <a:cubicBezTo>
                    <a:pt x="1679" y="437"/>
                    <a:pt x="1639" y="309"/>
                    <a:pt x="1543" y="228"/>
                  </a:cubicBezTo>
                  <a:cubicBezTo>
                    <a:pt x="1369" y="71"/>
                    <a:pt x="1130"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3"/>
            <p:cNvSpPr/>
            <p:nvPr/>
          </p:nvSpPr>
          <p:spPr>
            <a:xfrm rot="-10514968">
              <a:off x="2928971" y="2140591"/>
              <a:ext cx="63436" cy="30689"/>
            </a:xfrm>
            <a:custGeom>
              <a:avLst/>
              <a:gdLst/>
              <a:ahLst/>
              <a:cxnLst/>
              <a:rect l="l" t="t" r="r" b="b"/>
              <a:pathLst>
                <a:path w="1294" h="626" extrusionOk="0">
                  <a:moveTo>
                    <a:pt x="945" y="0"/>
                  </a:moveTo>
                  <a:cubicBezTo>
                    <a:pt x="655" y="0"/>
                    <a:pt x="376" y="96"/>
                    <a:pt x="145" y="267"/>
                  </a:cubicBezTo>
                  <a:cubicBezTo>
                    <a:pt x="72" y="323"/>
                    <a:pt x="0" y="404"/>
                    <a:pt x="24" y="492"/>
                  </a:cubicBezTo>
                  <a:cubicBezTo>
                    <a:pt x="48" y="580"/>
                    <a:pt x="153" y="612"/>
                    <a:pt x="249" y="620"/>
                  </a:cubicBezTo>
                  <a:cubicBezTo>
                    <a:pt x="292" y="624"/>
                    <a:pt x="334" y="626"/>
                    <a:pt x="377" y="626"/>
                  </a:cubicBezTo>
                  <a:cubicBezTo>
                    <a:pt x="617" y="626"/>
                    <a:pt x="858" y="569"/>
                    <a:pt x="1076" y="460"/>
                  </a:cubicBezTo>
                  <a:cubicBezTo>
                    <a:pt x="1133" y="428"/>
                    <a:pt x="1189" y="387"/>
                    <a:pt x="1229" y="339"/>
                  </a:cubicBezTo>
                  <a:cubicBezTo>
                    <a:pt x="1293" y="235"/>
                    <a:pt x="1261" y="98"/>
                    <a:pt x="1157" y="34"/>
                  </a:cubicBezTo>
                  <a:cubicBezTo>
                    <a:pt x="1117" y="10"/>
                    <a:pt x="1068" y="2"/>
                    <a:pt x="1012" y="2"/>
                  </a:cubicBezTo>
                  <a:cubicBezTo>
                    <a:pt x="990" y="1"/>
                    <a:pt x="967"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3"/>
            <p:cNvSpPr/>
            <p:nvPr/>
          </p:nvSpPr>
          <p:spPr>
            <a:xfrm rot="-10514968">
              <a:off x="3080953" y="2171586"/>
              <a:ext cx="59907" cy="38876"/>
            </a:xfrm>
            <a:custGeom>
              <a:avLst/>
              <a:gdLst/>
              <a:ahLst/>
              <a:cxnLst/>
              <a:rect l="l" t="t" r="r" b="b"/>
              <a:pathLst>
                <a:path w="1222" h="793" extrusionOk="0">
                  <a:moveTo>
                    <a:pt x="254" y="1"/>
                  </a:moveTo>
                  <a:cubicBezTo>
                    <a:pt x="228" y="1"/>
                    <a:pt x="202" y="3"/>
                    <a:pt x="177" y="7"/>
                  </a:cubicBezTo>
                  <a:cubicBezTo>
                    <a:pt x="65" y="47"/>
                    <a:pt x="1" y="175"/>
                    <a:pt x="41" y="288"/>
                  </a:cubicBezTo>
                  <a:cubicBezTo>
                    <a:pt x="73" y="352"/>
                    <a:pt x="113" y="400"/>
                    <a:pt x="161" y="441"/>
                  </a:cubicBezTo>
                  <a:cubicBezTo>
                    <a:pt x="386" y="625"/>
                    <a:pt x="651" y="746"/>
                    <a:pt x="932" y="786"/>
                  </a:cubicBezTo>
                  <a:cubicBezTo>
                    <a:pt x="956" y="790"/>
                    <a:pt x="982" y="793"/>
                    <a:pt x="1008" y="793"/>
                  </a:cubicBezTo>
                  <a:cubicBezTo>
                    <a:pt x="1077" y="793"/>
                    <a:pt x="1146" y="774"/>
                    <a:pt x="1181" y="722"/>
                  </a:cubicBezTo>
                  <a:cubicBezTo>
                    <a:pt x="1222" y="641"/>
                    <a:pt x="1173" y="545"/>
                    <a:pt x="1117" y="473"/>
                  </a:cubicBezTo>
                  <a:cubicBezTo>
                    <a:pt x="916" y="232"/>
                    <a:pt x="635" y="63"/>
                    <a:pt x="330" y="7"/>
                  </a:cubicBezTo>
                  <a:cubicBezTo>
                    <a:pt x="306" y="3"/>
                    <a:pt x="280"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3"/>
            <p:cNvSpPr/>
            <p:nvPr/>
          </p:nvSpPr>
          <p:spPr>
            <a:xfrm rot="-9900038">
              <a:off x="2967381" y="2297993"/>
              <a:ext cx="85937" cy="34708"/>
            </a:xfrm>
            <a:custGeom>
              <a:avLst/>
              <a:gdLst/>
              <a:ahLst/>
              <a:cxnLst/>
              <a:rect l="l" t="t" r="r" b="b"/>
              <a:pathLst>
                <a:path w="1753" h="708" extrusionOk="0">
                  <a:moveTo>
                    <a:pt x="779" y="1"/>
                  </a:moveTo>
                  <a:cubicBezTo>
                    <a:pt x="523" y="1"/>
                    <a:pt x="265" y="92"/>
                    <a:pt x="56" y="282"/>
                  </a:cubicBezTo>
                  <a:lnTo>
                    <a:pt x="56" y="273"/>
                  </a:lnTo>
                  <a:lnTo>
                    <a:pt x="56" y="273"/>
                  </a:lnTo>
                  <a:cubicBezTo>
                    <a:pt x="0" y="343"/>
                    <a:pt x="59" y="442"/>
                    <a:pt x="138" y="442"/>
                  </a:cubicBezTo>
                  <a:cubicBezTo>
                    <a:pt x="150" y="442"/>
                    <a:pt x="163" y="440"/>
                    <a:pt x="176" y="434"/>
                  </a:cubicBezTo>
                  <a:cubicBezTo>
                    <a:pt x="351" y="318"/>
                    <a:pt x="547" y="262"/>
                    <a:pt x="741" y="262"/>
                  </a:cubicBezTo>
                  <a:cubicBezTo>
                    <a:pt x="1057" y="262"/>
                    <a:pt x="1367" y="410"/>
                    <a:pt x="1566" y="683"/>
                  </a:cubicBezTo>
                  <a:cubicBezTo>
                    <a:pt x="1587" y="700"/>
                    <a:pt x="1611" y="708"/>
                    <a:pt x="1633" y="708"/>
                  </a:cubicBezTo>
                  <a:cubicBezTo>
                    <a:pt x="1696" y="708"/>
                    <a:pt x="1752" y="650"/>
                    <a:pt x="1735" y="579"/>
                  </a:cubicBezTo>
                  <a:cubicBezTo>
                    <a:pt x="1537" y="203"/>
                    <a:pt x="1161"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3"/>
            <p:cNvSpPr/>
            <p:nvPr/>
          </p:nvSpPr>
          <p:spPr>
            <a:xfrm>
              <a:off x="2839027" y="2704277"/>
              <a:ext cx="58729" cy="113536"/>
            </a:xfrm>
            <a:custGeom>
              <a:avLst/>
              <a:gdLst/>
              <a:ahLst/>
              <a:cxnLst/>
              <a:rect l="l" t="t" r="r" b="b"/>
              <a:pathLst>
                <a:path w="1198" h="2316" extrusionOk="0">
                  <a:moveTo>
                    <a:pt x="804" y="0"/>
                  </a:moveTo>
                  <a:cubicBezTo>
                    <a:pt x="804" y="0"/>
                    <a:pt x="161" y="258"/>
                    <a:pt x="89" y="868"/>
                  </a:cubicBezTo>
                  <a:cubicBezTo>
                    <a:pt x="16" y="1478"/>
                    <a:pt x="0" y="2274"/>
                    <a:pt x="266" y="2314"/>
                  </a:cubicBezTo>
                  <a:cubicBezTo>
                    <a:pt x="271" y="2315"/>
                    <a:pt x="277" y="2315"/>
                    <a:pt x="283" y="2315"/>
                  </a:cubicBezTo>
                  <a:cubicBezTo>
                    <a:pt x="559" y="2315"/>
                    <a:pt x="1197" y="1430"/>
                    <a:pt x="1197" y="1430"/>
                  </a:cubicBezTo>
                  <a:lnTo>
                    <a:pt x="812" y="57"/>
                  </a:lnTo>
                  <a:lnTo>
                    <a:pt x="804" y="0"/>
                  </a:ln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3"/>
            <p:cNvSpPr/>
            <p:nvPr/>
          </p:nvSpPr>
          <p:spPr>
            <a:xfrm>
              <a:off x="2897707" y="2819627"/>
              <a:ext cx="49" cy="49"/>
            </a:xfrm>
            <a:custGeom>
              <a:avLst/>
              <a:gdLst/>
              <a:ahLst/>
              <a:cxnLst/>
              <a:rect l="l" t="t" r="r" b="b"/>
              <a:pathLst>
                <a:path w="1" h="1" extrusionOk="0">
                  <a:moveTo>
                    <a:pt x="0" y="1"/>
                  </a:moveTo>
                  <a:close/>
                </a:path>
              </a:pathLst>
            </a:custGeom>
            <a:solidFill>
              <a:srgbClr val="EF7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3"/>
            <p:cNvSpPr/>
            <p:nvPr/>
          </p:nvSpPr>
          <p:spPr>
            <a:xfrm>
              <a:off x="2863832" y="2678001"/>
              <a:ext cx="152019" cy="291684"/>
            </a:xfrm>
            <a:custGeom>
              <a:avLst/>
              <a:gdLst/>
              <a:ahLst/>
              <a:cxnLst/>
              <a:rect l="l" t="t" r="r" b="b"/>
              <a:pathLst>
                <a:path w="3101" h="5950" extrusionOk="0">
                  <a:moveTo>
                    <a:pt x="1214" y="1"/>
                  </a:moveTo>
                  <a:cubicBezTo>
                    <a:pt x="782" y="1"/>
                    <a:pt x="363" y="49"/>
                    <a:pt x="249" y="223"/>
                  </a:cubicBezTo>
                  <a:cubicBezTo>
                    <a:pt x="0" y="625"/>
                    <a:pt x="402" y="970"/>
                    <a:pt x="402" y="970"/>
                  </a:cubicBezTo>
                  <a:cubicBezTo>
                    <a:pt x="338" y="1123"/>
                    <a:pt x="290" y="1275"/>
                    <a:pt x="266" y="1436"/>
                  </a:cubicBezTo>
                  <a:cubicBezTo>
                    <a:pt x="185" y="1814"/>
                    <a:pt x="635" y="2119"/>
                    <a:pt x="635" y="2119"/>
                  </a:cubicBezTo>
                  <a:cubicBezTo>
                    <a:pt x="587" y="2296"/>
                    <a:pt x="571" y="2480"/>
                    <a:pt x="603" y="2665"/>
                  </a:cubicBezTo>
                  <a:cubicBezTo>
                    <a:pt x="646" y="2933"/>
                    <a:pt x="1004" y="2946"/>
                    <a:pt x="1073" y="2946"/>
                  </a:cubicBezTo>
                  <a:cubicBezTo>
                    <a:pt x="1081" y="2946"/>
                    <a:pt x="1085" y="2946"/>
                    <a:pt x="1085" y="2946"/>
                  </a:cubicBezTo>
                  <a:lnTo>
                    <a:pt x="1085" y="2946"/>
                  </a:lnTo>
                  <a:cubicBezTo>
                    <a:pt x="1085" y="2946"/>
                    <a:pt x="852" y="3974"/>
                    <a:pt x="868" y="4553"/>
                  </a:cubicBezTo>
                  <a:cubicBezTo>
                    <a:pt x="884" y="5131"/>
                    <a:pt x="1912" y="5934"/>
                    <a:pt x="1912" y="5934"/>
                  </a:cubicBezTo>
                  <a:cubicBezTo>
                    <a:pt x="1953" y="5945"/>
                    <a:pt x="1994" y="5950"/>
                    <a:pt x="2035" y="5950"/>
                  </a:cubicBezTo>
                  <a:cubicBezTo>
                    <a:pt x="2562" y="5950"/>
                    <a:pt x="3101" y="5155"/>
                    <a:pt x="3101" y="5155"/>
                  </a:cubicBezTo>
                  <a:lnTo>
                    <a:pt x="2627" y="4392"/>
                  </a:lnTo>
                  <a:cubicBezTo>
                    <a:pt x="2627" y="4392"/>
                    <a:pt x="2876" y="1629"/>
                    <a:pt x="2844" y="1155"/>
                  </a:cubicBezTo>
                  <a:cubicBezTo>
                    <a:pt x="2804" y="681"/>
                    <a:pt x="2330" y="79"/>
                    <a:pt x="2330" y="79"/>
                  </a:cubicBezTo>
                  <a:cubicBezTo>
                    <a:pt x="2330" y="79"/>
                    <a:pt x="1761" y="1"/>
                    <a:pt x="1214" y="1"/>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3"/>
            <p:cNvSpPr/>
            <p:nvPr/>
          </p:nvSpPr>
          <p:spPr>
            <a:xfrm>
              <a:off x="2881137" y="2712169"/>
              <a:ext cx="74906" cy="15001"/>
            </a:xfrm>
            <a:custGeom>
              <a:avLst/>
              <a:gdLst/>
              <a:ahLst/>
              <a:cxnLst/>
              <a:rect l="l" t="t" r="r" b="b"/>
              <a:pathLst>
                <a:path w="1528" h="306" extrusionOk="0">
                  <a:moveTo>
                    <a:pt x="1495" y="0"/>
                  </a:moveTo>
                  <a:cubicBezTo>
                    <a:pt x="997" y="16"/>
                    <a:pt x="515" y="97"/>
                    <a:pt x="41" y="233"/>
                  </a:cubicBezTo>
                  <a:cubicBezTo>
                    <a:pt x="1" y="249"/>
                    <a:pt x="9" y="305"/>
                    <a:pt x="49" y="305"/>
                  </a:cubicBezTo>
                  <a:lnTo>
                    <a:pt x="57" y="305"/>
                  </a:lnTo>
                  <a:cubicBezTo>
                    <a:pt x="523" y="169"/>
                    <a:pt x="1005" y="97"/>
                    <a:pt x="1495" y="72"/>
                  </a:cubicBezTo>
                  <a:cubicBezTo>
                    <a:pt x="1511" y="72"/>
                    <a:pt x="1527" y="56"/>
                    <a:pt x="1527" y="32"/>
                  </a:cubicBezTo>
                  <a:cubicBezTo>
                    <a:pt x="1527" y="16"/>
                    <a:pt x="1511" y="0"/>
                    <a:pt x="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3"/>
            <p:cNvSpPr/>
            <p:nvPr/>
          </p:nvSpPr>
          <p:spPr>
            <a:xfrm>
              <a:off x="2892167" y="2762957"/>
              <a:ext cx="69367" cy="20491"/>
            </a:xfrm>
            <a:custGeom>
              <a:avLst/>
              <a:gdLst/>
              <a:ahLst/>
              <a:cxnLst/>
              <a:rect l="l" t="t" r="r" b="b"/>
              <a:pathLst>
                <a:path w="1415" h="418" extrusionOk="0">
                  <a:moveTo>
                    <a:pt x="1366" y="0"/>
                  </a:moveTo>
                  <a:cubicBezTo>
                    <a:pt x="515" y="0"/>
                    <a:pt x="57" y="330"/>
                    <a:pt x="33" y="346"/>
                  </a:cubicBezTo>
                  <a:cubicBezTo>
                    <a:pt x="1" y="370"/>
                    <a:pt x="17" y="418"/>
                    <a:pt x="57" y="418"/>
                  </a:cubicBezTo>
                  <a:cubicBezTo>
                    <a:pt x="65" y="418"/>
                    <a:pt x="73" y="410"/>
                    <a:pt x="81" y="410"/>
                  </a:cubicBezTo>
                  <a:cubicBezTo>
                    <a:pt x="81" y="402"/>
                    <a:pt x="547" y="73"/>
                    <a:pt x="1366" y="73"/>
                  </a:cubicBezTo>
                  <a:cubicBezTo>
                    <a:pt x="1414" y="73"/>
                    <a:pt x="1414" y="0"/>
                    <a:pt x="1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3"/>
            <p:cNvSpPr/>
            <p:nvPr/>
          </p:nvSpPr>
          <p:spPr>
            <a:xfrm>
              <a:off x="2915012" y="2812126"/>
              <a:ext cx="29610" cy="15442"/>
            </a:xfrm>
            <a:custGeom>
              <a:avLst/>
              <a:gdLst/>
              <a:ahLst/>
              <a:cxnLst/>
              <a:rect l="l" t="t" r="r" b="b"/>
              <a:pathLst>
                <a:path w="604" h="315" extrusionOk="0">
                  <a:moveTo>
                    <a:pt x="563" y="1"/>
                  </a:moveTo>
                  <a:cubicBezTo>
                    <a:pt x="556" y="1"/>
                    <a:pt x="548" y="3"/>
                    <a:pt x="539" y="9"/>
                  </a:cubicBezTo>
                  <a:cubicBezTo>
                    <a:pt x="378" y="82"/>
                    <a:pt x="210" y="138"/>
                    <a:pt x="33" y="170"/>
                  </a:cubicBezTo>
                  <a:cubicBezTo>
                    <a:pt x="17" y="170"/>
                    <a:pt x="1" y="186"/>
                    <a:pt x="1" y="202"/>
                  </a:cubicBezTo>
                  <a:cubicBezTo>
                    <a:pt x="1" y="210"/>
                    <a:pt x="9" y="226"/>
                    <a:pt x="17" y="234"/>
                  </a:cubicBezTo>
                  <a:cubicBezTo>
                    <a:pt x="113" y="291"/>
                    <a:pt x="218" y="315"/>
                    <a:pt x="330" y="315"/>
                  </a:cubicBezTo>
                  <a:cubicBezTo>
                    <a:pt x="370" y="315"/>
                    <a:pt x="418" y="307"/>
                    <a:pt x="459" y="299"/>
                  </a:cubicBezTo>
                  <a:cubicBezTo>
                    <a:pt x="510" y="291"/>
                    <a:pt x="501" y="224"/>
                    <a:pt x="457" y="224"/>
                  </a:cubicBezTo>
                  <a:cubicBezTo>
                    <a:pt x="452" y="224"/>
                    <a:pt x="448" y="225"/>
                    <a:pt x="442" y="226"/>
                  </a:cubicBezTo>
                  <a:cubicBezTo>
                    <a:pt x="403" y="233"/>
                    <a:pt x="361" y="237"/>
                    <a:pt x="319" y="237"/>
                  </a:cubicBezTo>
                  <a:cubicBezTo>
                    <a:pt x="267" y="237"/>
                    <a:pt x="214" y="231"/>
                    <a:pt x="161" y="218"/>
                  </a:cubicBezTo>
                  <a:cubicBezTo>
                    <a:pt x="306" y="186"/>
                    <a:pt x="450" y="138"/>
                    <a:pt x="579" y="74"/>
                  </a:cubicBezTo>
                  <a:cubicBezTo>
                    <a:pt x="595" y="58"/>
                    <a:pt x="603" y="42"/>
                    <a:pt x="595" y="17"/>
                  </a:cubicBezTo>
                  <a:cubicBezTo>
                    <a:pt x="585" y="7"/>
                    <a:pt x="575"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3"/>
            <p:cNvSpPr/>
            <p:nvPr/>
          </p:nvSpPr>
          <p:spPr>
            <a:xfrm>
              <a:off x="2861479" y="2920466"/>
              <a:ext cx="297714" cy="406789"/>
            </a:xfrm>
            <a:custGeom>
              <a:avLst/>
              <a:gdLst/>
              <a:ahLst/>
              <a:cxnLst/>
              <a:rect l="l" t="t" r="r" b="b"/>
              <a:pathLst>
                <a:path w="6073" h="8298" extrusionOk="0">
                  <a:moveTo>
                    <a:pt x="3454" y="0"/>
                  </a:moveTo>
                  <a:cubicBezTo>
                    <a:pt x="2175" y="823"/>
                    <a:pt x="1560" y="905"/>
                    <a:pt x="1365" y="905"/>
                  </a:cubicBezTo>
                  <a:cubicBezTo>
                    <a:pt x="1316" y="905"/>
                    <a:pt x="1294" y="900"/>
                    <a:pt x="1293" y="900"/>
                  </a:cubicBezTo>
                  <a:lnTo>
                    <a:pt x="1293" y="900"/>
                  </a:lnTo>
                  <a:cubicBezTo>
                    <a:pt x="1293" y="900"/>
                    <a:pt x="0" y="8033"/>
                    <a:pt x="1559" y="8265"/>
                  </a:cubicBezTo>
                  <a:cubicBezTo>
                    <a:pt x="1703" y="8287"/>
                    <a:pt x="1849" y="8297"/>
                    <a:pt x="1997" y="8297"/>
                  </a:cubicBezTo>
                  <a:cubicBezTo>
                    <a:pt x="3450" y="8297"/>
                    <a:pt x="5000" y="7279"/>
                    <a:pt x="5510" y="5711"/>
                  </a:cubicBezTo>
                  <a:cubicBezTo>
                    <a:pt x="6073" y="3984"/>
                    <a:pt x="3454" y="0"/>
                    <a:pt x="3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3"/>
            <p:cNvSpPr/>
            <p:nvPr/>
          </p:nvSpPr>
          <p:spPr>
            <a:xfrm>
              <a:off x="2865009" y="2918652"/>
              <a:ext cx="167804" cy="322764"/>
            </a:xfrm>
            <a:custGeom>
              <a:avLst/>
              <a:gdLst/>
              <a:ahLst/>
              <a:cxnLst/>
              <a:rect l="l" t="t" r="r" b="b"/>
              <a:pathLst>
                <a:path w="3423" h="6584" extrusionOk="0">
                  <a:moveTo>
                    <a:pt x="3378" y="0"/>
                  </a:moveTo>
                  <a:cubicBezTo>
                    <a:pt x="3371" y="0"/>
                    <a:pt x="3364" y="2"/>
                    <a:pt x="3358" y="5"/>
                  </a:cubicBezTo>
                  <a:cubicBezTo>
                    <a:pt x="3350" y="21"/>
                    <a:pt x="2001" y="929"/>
                    <a:pt x="1173" y="1009"/>
                  </a:cubicBezTo>
                  <a:cubicBezTo>
                    <a:pt x="1157" y="1009"/>
                    <a:pt x="1141" y="1017"/>
                    <a:pt x="1141" y="1033"/>
                  </a:cubicBezTo>
                  <a:cubicBezTo>
                    <a:pt x="1125" y="1057"/>
                    <a:pt x="1" y="4086"/>
                    <a:pt x="916" y="6559"/>
                  </a:cubicBezTo>
                  <a:cubicBezTo>
                    <a:pt x="924" y="6576"/>
                    <a:pt x="932" y="6584"/>
                    <a:pt x="948" y="6584"/>
                  </a:cubicBezTo>
                  <a:lnTo>
                    <a:pt x="964" y="6576"/>
                  </a:lnTo>
                  <a:cubicBezTo>
                    <a:pt x="981" y="6568"/>
                    <a:pt x="989" y="6543"/>
                    <a:pt x="989" y="6527"/>
                  </a:cubicBezTo>
                  <a:cubicBezTo>
                    <a:pt x="121" y="4182"/>
                    <a:pt x="1101" y="1347"/>
                    <a:pt x="1197" y="1073"/>
                  </a:cubicBezTo>
                  <a:cubicBezTo>
                    <a:pt x="2049" y="985"/>
                    <a:pt x="3350" y="110"/>
                    <a:pt x="3406" y="69"/>
                  </a:cubicBezTo>
                  <a:cubicBezTo>
                    <a:pt x="3422" y="53"/>
                    <a:pt x="3422" y="37"/>
                    <a:pt x="3414" y="21"/>
                  </a:cubicBezTo>
                  <a:cubicBezTo>
                    <a:pt x="3404" y="6"/>
                    <a:pt x="3391" y="0"/>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3"/>
            <p:cNvSpPr/>
            <p:nvPr/>
          </p:nvSpPr>
          <p:spPr>
            <a:xfrm>
              <a:off x="2974868" y="3165382"/>
              <a:ext cx="161872" cy="160696"/>
            </a:xfrm>
            <a:custGeom>
              <a:avLst/>
              <a:gdLst/>
              <a:ahLst/>
              <a:cxnLst/>
              <a:rect l="l" t="t" r="r" b="b"/>
              <a:pathLst>
                <a:path w="3302" h="3278" extrusionOk="0">
                  <a:moveTo>
                    <a:pt x="3254" y="0"/>
                  </a:moveTo>
                  <a:cubicBezTo>
                    <a:pt x="1599" y="410"/>
                    <a:pt x="362" y="1647"/>
                    <a:pt x="9" y="3229"/>
                  </a:cubicBezTo>
                  <a:cubicBezTo>
                    <a:pt x="1" y="3253"/>
                    <a:pt x="17" y="3269"/>
                    <a:pt x="41" y="3278"/>
                  </a:cubicBezTo>
                  <a:lnTo>
                    <a:pt x="49" y="3278"/>
                  </a:lnTo>
                  <a:cubicBezTo>
                    <a:pt x="65" y="3278"/>
                    <a:pt x="81" y="3261"/>
                    <a:pt x="81" y="3245"/>
                  </a:cubicBezTo>
                  <a:cubicBezTo>
                    <a:pt x="426" y="1695"/>
                    <a:pt x="1647" y="474"/>
                    <a:pt x="3270" y="73"/>
                  </a:cubicBezTo>
                  <a:cubicBezTo>
                    <a:pt x="3294" y="73"/>
                    <a:pt x="3302" y="49"/>
                    <a:pt x="3302" y="32"/>
                  </a:cubicBezTo>
                  <a:cubicBezTo>
                    <a:pt x="3294" y="8"/>
                    <a:pt x="3270" y="0"/>
                    <a:pt x="3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3"/>
            <p:cNvSpPr/>
            <p:nvPr/>
          </p:nvSpPr>
          <p:spPr>
            <a:xfrm>
              <a:off x="1974711" y="2217581"/>
              <a:ext cx="218984" cy="614301"/>
            </a:xfrm>
            <a:custGeom>
              <a:avLst/>
              <a:gdLst/>
              <a:ahLst/>
              <a:cxnLst/>
              <a:rect l="l" t="t" r="r" b="b"/>
              <a:pathLst>
                <a:path w="4467" h="12531" extrusionOk="0">
                  <a:moveTo>
                    <a:pt x="185" y="1"/>
                  </a:moveTo>
                  <a:lnTo>
                    <a:pt x="0" y="65"/>
                  </a:lnTo>
                  <a:lnTo>
                    <a:pt x="4282" y="12531"/>
                  </a:lnTo>
                  <a:lnTo>
                    <a:pt x="4466" y="12467"/>
                  </a:lnTo>
                  <a:lnTo>
                    <a:pt x="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3"/>
            <p:cNvSpPr/>
            <p:nvPr/>
          </p:nvSpPr>
          <p:spPr>
            <a:xfrm>
              <a:off x="1768376" y="2050219"/>
              <a:ext cx="476891" cy="429437"/>
            </a:xfrm>
            <a:custGeom>
              <a:avLst/>
              <a:gdLst/>
              <a:ahLst/>
              <a:cxnLst/>
              <a:rect l="l" t="t" r="r" b="b"/>
              <a:pathLst>
                <a:path w="9728" h="8760" extrusionOk="0">
                  <a:moveTo>
                    <a:pt x="4881" y="0"/>
                  </a:moveTo>
                  <a:cubicBezTo>
                    <a:pt x="4413" y="0"/>
                    <a:pt x="3937" y="75"/>
                    <a:pt x="3470" y="234"/>
                  </a:cubicBezTo>
                  <a:cubicBezTo>
                    <a:pt x="1221" y="1005"/>
                    <a:pt x="1" y="3423"/>
                    <a:pt x="715" y="5696"/>
                  </a:cubicBezTo>
                  <a:cubicBezTo>
                    <a:pt x="1304" y="7559"/>
                    <a:pt x="3023" y="8760"/>
                    <a:pt x="4884" y="8760"/>
                  </a:cubicBezTo>
                  <a:cubicBezTo>
                    <a:pt x="5285" y="8760"/>
                    <a:pt x="5693" y="8704"/>
                    <a:pt x="6097" y="8587"/>
                  </a:cubicBezTo>
                  <a:cubicBezTo>
                    <a:pt x="8386" y="7929"/>
                    <a:pt x="9728" y="5575"/>
                    <a:pt x="9125" y="3270"/>
                  </a:cubicBezTo>
                  <a:cubicBezTo>
                    <a:pt x="9093" y="3133"/>
                    <a:pt x="9045" y="2997"/>
                    <a:pt x="8997" y="2860"/>
                  </a:cubicBezTo>
                  <a:cubicBezTo>
                    <a:pt x="8341" y="1097"/>
                    <a:pt x="6667" y="0"/>
                    <a:pt x="4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3"/>
            <p:cNvSpPr/>
            <p:nvPr/>
          </p:nvSpPr>
          <p:spPr>
            <a:xfrm>
              <a:off x="1819555" y="2306900"/>
              <a:ext cx="181972" cy="164716"/>
            </a:xfrm>
            <a:custGeom>
              <a:avLst/>
              <a:gdLst/>
              <a:ahLst/>
              <a:cxnLst/>
              <a:rect l="l" t="t" r="r" b="b"/>
              <a:pathLst>
                <a:path w="3712" h="3360" extrusionOk="0">
                  <a:moveTo>
                    <a:pt x="1729" y="0"/>
                  </a:moveTo>
                  <a:cubicBezTo>
                    <a:pt x="1001" y="0"/>
                    <a:pt x="271" y="422"/>
                    <a:pt x="1" y="1255"/>
                  </a:cubicBezTo>
                  <a:cubicBezTo>
                    <a:pt x="563" y="2283"/>
                    <a:pt x="1511" y="3038"/>
                    <a:pt x="2643" y="3359"/>
                  </a:cubicBezTo>
                  <a:cubicBezTo>
                    <a:pt x="3390" y="2918"/>
                    <a:pt x="3712" y="2002"/>
                    <a:pt x="3414" y="1183"/>
                  </a:cubicBezTo>
                  <a:lnTo>
                    <a:pt x="3414" y="1175"/>
                  </a:lnTo>
                  <a:cubicBezTo>
                    <a:pt x="3124" y="388"/>
                    <a:pt x="2427" y="0"/>
                    <a:pt x="1729"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3"/>
            <p:cNvSpPr/>
            <p:nvPr/>
          </p:nvSpPr>
          <p:spPr>
            <a:xfrm>
              <a:off x="2085404" y="2203806"/>
              <a:ext cx="145695" cy="177216"/>
            </a:xfrm>
            <a:custGeom>
              <a:avLst/>
              <a:gdLst/>
              <a:ahLst/>
              <a:cxnLst/>
              <a:rect l="l" t="t" r="r" b="b"/>
              <a:pathLst>
                <a:path w="2972" h="3615" extrusionOk="0">
                  <a:moveTo>
                    <a:pt x="1954" y="0"/>
                  </a:moveTo>
                  <a:cubicBezTo>
                    <a:pt x="1102" y="0"/>
                    <a:pt x="315" y="613"/>
                    <a:pt x="176" y="1527"/>
                  </a:cubicBezTo>
                  <a:cubicBezTo>
                    <a:pt x="0" y="2629"/>
                    <a:pt x="860" y="3614"/>
                    <a:pt x="1949" y="3614"/>
                  </a:cubicBezTo>
                  <a:cubicBezTo>
                    <a:pt x="2003" y="3614"/>
                    <a:pt x="2057" y="3612"/>
                    <a:pt x="2112" y="3607"/>
                  </a:cubicBezTo>
                  <a:cubicBezTo>
                    <a:pt x="2771" y="2579"/>
                    <a:pt x="2972" y="1318"/>
                    <a:pt x="2658" y="145"/>
                  </a:cubicBezTo>
                  <a:cubicBezTo>
                    <a:pt x="2427" y="46"/>
                    <a:pt x="2188" y="0"/>
                    <a:pt x="1954"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3"/>
            <p:cNvSpPr/>
            <p:nvPr/>
          </p:nvSpPr>
          <p:spPr>
            <a:xfrm>
              <a:off x="1898334" y="2295625"/>
              <a:ext cx="81132" cy="43679"/>
            </a:xfrm>
            <a:custGeom>
              <a:avLst/>
              <a:gdLst/>
              <a:ahLst/>
              <a:cxnLst/>
              <a:rect l="l" t="t" r="r" b="b"/>
              <a:pathLst>
                <a:path w="1655" h="891" extrusionOk="0">
                  <a:moveTo>
                    <a:pt x="938" y="1"/>
                  </a:moveTo>
                  <a:cubicBezTo>
                    <a:pt x="614" y="1"/>
                    <a:pt x="279" y="120"/>
                    <a:pt x="89" y="376"/>
                  </a:cubicBezTo>
                  <a:cubicBezTo>
                    <a:pt x="16" y="473"/>
                    <a:pt x="0" y="609"/>
                    <a:pt x="48" y="722"/>
                  </a:cubicBezTo>
                  <a:cubicBezTo>
                    <a:pt x="113" y="826"/>
                    <a:pt x="225" y="891"/>
                    <a:pt x="346" y="891"/>
                  </a:cubicBezTo>
                  <a:cubicBezTo>
                    <a:pt x="458" y="891"/>
                    <a:pt x="579" y="866"/>
                    <a:pt x="691" y="826"/>
                  </a:cubicBezTo>
                  <a:lnTo>
                    <a:pt x="1326" y="642"/>
                  </a:lnTo>
                  <a:cubicBezTo>
                    <a:pt x="1462" y="601"/>
                    <a:pt x="1615" y="537"/>
                    <a:pt x="1639" y="409"/>
                  </a:cubicBezTo>
                  <a:cubicBezTo>
                    <a:pt x="1655" y="328"/>
                    <a:pt x="1631" y="248"/>
                    <a:pt x="1575" y="192"/>
                  </a:cubicBezTo>
                  <a:cubicBezTo>
                    <a:pt x="1518" y="144"/>
                    <a:pt x="1446" y="95"/>
                    <a:pt x="1374" y="79"/>
                  </a:cubicBezTo>
                  <a:cubicBezTo>
                    <a:pt x="1242" y="28"/>
                    <a:pt x="1091"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3"/>
            <p:cNvSpPr/>
            <p:nvPr/>
          </p:nvSpPr>
          <p:spPr>
            <a:xfrm>
              <a:off x="2058197" y="2241700"/>
              <a:ext cx="75642" cy="51964"/>
            </a:xfrm>
            <a:custGeom>
              <a:avLst/>
              <a:gdLst/>
              <a:ahLst/>
              <a:cxnLst/>
              <a:rect l="l" t="t" r="r" b="b"/>
              <a:pathLst>
                <a:path w="1543" h="1060" extrusionOk="0">
                  <a:moveTo>
                    <a:pt x="1067" y="1"/>
                  </a:moveTo>
                  <a:cubicBezTo>
                    <a:pt x="678" y="1"/>
                    <a:pt x="278" y="267"/>
                    <a:pt x="89" y="585"/>
                  </a:cubicBezTo>
                  <a:cubicBezTo>
                    <a:pt x="49" y="649"/>
                    <a:pt x="16" y="721"/>
                    <a:pt x="8" y="802"/>
                  </a:cubicBezTo>
                  <a:cubicBezTo>
                    <a:pt x="0" y="882"/>
                    <a:pt x="24" y="954"/>
                    <a:pt x="89" y="1011"/>
                  </a:cubicBezTo>
                  <a:cubicBezTo>
                    <a:pt x="131" y="1046"/>
                    <a:pt x="181" y="1060"/>
                    <a:pt x="235" y="1060"/>
                  </a:cubicBezTo>
                  <a:cubicBezTo>
                    <a:pt x="313" y="1060"/>
                    <a:pt x="398" y="1031"/>
                    <a:pt x="474" y="1003"/>
                  </a:cubicBezTo>
                  <a:lnTo>
                    <a:pt x="1093" y="754"/>
                  </a:lnTo>
                  <a:cubicBezTo>
                    <a:pt x="1205" y="713"/>
                    <a:pt x="1310" y="657"/>
                    <a:pt x="1398" y="585"/>
                  </a:cubicBezTo>
                  <a:cubicBezTo>
                    <a:pt x="1494" y="513"/>
                    <a:pt x="1543" y="400"/>
                    <a:pt x="1526" y="280"/>
                  </a:cubicBezTo>
                  <a:cubicBezTo>
                    <a:pt x="1502" y="151"/>
                    <a:pt x="1406" y="55"/>
                    <a:pt x="1285" y="31"/>
                  </a:cubicBezTo>
                  <a:cubicBezTo>
                    <a:pt x="1214" y="10"/>
                    <a:pt x="1141"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3"/>
            <p:cNvSpPr/>
            <p:nvPr/>
          </p:nvSpPr>
          <p:spPr>
            <a:xfrm>
              <a:off x="2042019" y="2193903"/>
              <a:ext cx="63876" cy="28335"/>
            </a:xfrm>
            <a:custGeom>
              <a:avLst/>
              <a:gdLst/>
              <a:ahLst/>
              <a:cxnLst/>
              <a:rect l="l" t="t" r="r" b="b"/>
              <a:pathLst>
                <a:path w="1303" h="578" extrusionOk="0">
                  <a:moveTo>
                    <a:pt x="840" y="1"/>
                  </a:moveTo>
                  <a:cubicBezTo>
                    <a:pt x="603" y="1"/>
                    <a:pt x="366" y="63"/>
                    <a:pt x="162" y="186"/>
                  </a:cubicBezTo>
                  <a:cubicBezTo>
                    <a:pt x="81" y="235"/>
                    <a:pt x="1" y="307"/>
                    <a:pt x="17" y="395"/>
                  </a:cubicBezTo>
                  <a:cubicBezTo>
                    <a:pt x="33" y="492"/>
                    <a:pt x="130" y="532"/>
                    <a:pt x="226" y="548"/>
                  </a:cubicBezTo>
                  <a:cubicBezTo>
                    <a:pt x="323" y="568"/>
                    <a:pt x="424" y="578"/>
                    <a:pt x="524" y="578"/>
                  </a:cubicBezTo>
                  <a:cubicBezTo>
                    <a:pt x="707" y="578"/>
                    <a:pt x="891" y="546"/>
                    <a:pt x="1061" y="484"/>
                  </a:cubicBezTo>
                  <a:cubicBezTo>
                    <a:pt x="1126" y="459"/>
                    <a:pt x="1182" y="427"/>
                    <a:pt x="1230" y="379"/>
                  </a:cubicBezTo>
                  <a:cubicBezTo>
                    <a:pt x="1302" y="283"/>
                    <a:pt x="1294" y="146"/>
                    <a:pt x="1198" y="66"/>
                  </a:cubicBezTo>
                  <a:cubicBezTo>
                    <a:pt x="1150" y="42"/>
                    <a:pt x="1109" y="26"/>
                    <a:pt x="1053" y="18"/>
                  </a:cubicBezTo>
                  <a:cubicBezTo>
                    <a:pt x="983" y="7"/>
                    <a:pt x="912"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3"/>
            <p:cNvSpPr/>
            <p:nvPr/>
          </p:nvSpPr>
          <p:spPr>
            <a:xfrm>
              <a:off x="1899511" y="2236553"/>
              <a:ext cx="56327" cy="44071"/>
            </a:xfrm>
            <a:custGeom>
              <a:avLst/>
              <a:gdLst/>
              <a:ahLst/>
              <a:cxnLst/>
              <a:rect l="l" t="t" r="r" b="b"/>
              <a:pathLst>
                <a:path w="1149" h="899" extrusionOk="0">
                  <a:moveTo>
                    <a:pt x="950" y="1"/>
                  </a:moveTo>
                  <a:cubicBezTo>
                    <a:pt x="915" y="1"/>
                    <a:pt x="879" y="6"/>
                    <a:pt x="844" y="15"/>
                  </a:cubicBezTo>
                  <a:cubicBezTo>
                    <a:pt x="546" y="87"/>
                    <a:pt x="273" y="264"/>
                    <a:pt x="89" y="521"/>
                  </a:cubicBezTo>
                  <a:cubicBezTo>
                    <a:pt x="57" y="553"/>
                    <a:pt x="32" y="602"/>
                    <a:pt x="16" y="650"/>
                  </a:cubicBezTo>
                  <a:cubicBezTo>
                    <a:pt x="0" y="770"/>
                    <a:pt x="89" y="883"/>
                    <a:pt x="217" y="899"/>
                  </a:cubicBezTo>
                  <a:cubicBezTo>
                    <a:pt x="281" y="899"/>
                    <a:pt x="346" y="883"/>
                    <a:pt x="402" y="851"/>
                  </a:cubicBezTo>
                  <a:cubicBezTo>
                    <a:pt x="659" y="738"/>
                    <a:pt x="892" y="553"/>
                    <a:pt x="1053" y="320"/>
                  </a:cubicBezTo>
                  <a:cubicBezTo>
                    <a:pt x="1101" y="248"/>
                    <a:pt x="1149" y="144"/>
                    <a:pt x="1101" y="63"/>
                  </a:cubicBezTo>
                  <a:cubicBezTo>
                    <a:pt x="1065" y="18"/>
                    <a:pt x="1010"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3"/>
            <p:cNvSpPr/>
            <p:nvPr/>
          </p:nvSpPr>
          <p:spPr>
            <a:xfrm rot="10800000">
              <a:off x="2006184" y="2335677"/>
              <a:ext cx="84025" cy="40051"/>
            </a:xfrm>
            <a:custGeom>
              <a:avLst/>
              <a:gdLst/>
              <a:ahLst/>
              <a:cxnLst/>
              <a:rect l="l" t="t" r="r" b="b"/>
              <a:pathLst>
                <a:path w="1714" h="817" extrusionOk="0">
                  <a:moveTo>
                    <a:pt x="1020" y="1"/>
                  </a:moveTo>
                  <a:cubicBezTo>
                    <a:pt x="594" y="1"/>
                    <a:pt x="183" y="254"/>
                    <a:pt x="17" y="692"/>
                  </a:cubicBezTo>
                  <a:cubicBezTo>
                    <a:pt x="1" y="764"/>
                    <a:pt x="56" y="817"/>
                    <a:pt x="116" y="817"/>
                  </a:cubicBezTo>
                  <a:cubicBezTo>
                    <a:pt x="143" y="817"/>
                    <a:pt x="171" y="806"/>
                    <a:pt x="194" y="780"/>
                  </a:cubicBezTo>
                  <a:cubicBezTo>
                    <a:pt x="378" y="446"/>
                    <a:pt x="721" y="258"/>
                    <a:pt x="1077" y="258"/>
                  </a:cubicBezTo>
                  <a:cubicBezTo>
                    <a:pt x="1234" y="258"/>
                    <a:pt x="1393" y="295"/>
                    <a:pt x="1543" y="371"/>
                  </a:cubicBezTo>
                  <a:cubicBezTo>
                    <a:pt x="1553" y="373"/>
                    <a:pt x="1562" y="374"/>
                    <a:pt x="1570" y="374"/>
                  </a:cubicBezTo>
                  <a:cubicBezTo>
                    <a:pt x="1659" y="374"/>
                    <a:pt x="1714" y="268"/>
                    <a:pt x="1648" y="202"/>
                  </a:cubicBezTo>
                  <a:cubicBezTo>
                    <a:pt x="1454" y="65"/>
                    <a:pt x="1235" y="1"/>
                    <a:pt x="1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3"/>
            <p:cNvSpPr/>
            <p:nvPr/>
          </p:nvSpPr>
          <p:spPr>
            <a:xfrm>
              <a:off x="2097954" y="2689619"/>
              <a:ext cx="175255" cy="301390"/>
            </a:xfrm>
            <a:custGeom>
              <a:avLst/>
              <a:gdLst/>
              <a:ahLst/>
              <a:cxnLst/>
              <a:rect l="l" t="t" r="r" b="b"/>
              <a:pathLst>
                <a:path w="3575" h="6148" extrusionOk="0">
                  <a:moveTo>
                    <a:pt x="1443" y="0"/>
                  </a:moveTo>
                  <a:cubicBezTo>
                    <a:pt x="1435" y="0"/>
                    <a:pt x="1428" y="1"/>
                    <a:pt x="1422" y="2"/>
                  </a:cubicBezTo>
                  <a:cubicBezTo>
                    <a:pt x="1149" y="59"/>
                    <a:pt x="362" y="733"/>
                    <a:pt x="185" y="1111"/>
                  </a:cubicBezTo>
                  <a:cubicBezTo>
                    <a:pt x="1" y="1496"/>
                    <a:pt x="217" y="5199"/>
                    <a:pt x="217" y="5199"/>
                  </a:cubicBezTo>
                  <a:lnTo>
                    <a:pt x="121" y="5657"/>
                  </a:lnTo>
                  <a:lnTo>
                    <a:pt x="1398" y="6147"/>
                  </a:lnTo>
                  <a:cubicBezTo>
                    <a:pt x="1398" y="6147"/>
                    <a:pt x="1928" y="5504"/>
                    <a:pt x="2185" y="4942"/>
                  </a:cubicBezTo>
                  <a:cubicBezTo>
                    <a:pt x="2442" y="4380"/>
                    <a:pt x="2314" y="3794"/>
                    <a:pt x="2354" y="3794"/>
                  </a:cubicBezTo>
                  <a:cubicBezTo>
                    <a:pt x="2683" y="3745"/>
                    <a:pt x="2989" y="3577"/>
                    <a:pt x="3205" y="3320"/>
                  </a:cubicBezTo>
                  <a:cubicBezTo>
                    <a:pt x="3575" y="2902"/>
                    <a:pt x="3535" y="1842"/>
                    <a:pt x="3519" y="1512"/>
                  </a:cubicBezTo>
                  <a:cubicBezTo>
                    <a:pt x="3503" y="1190"/>
                    <a:pt x="1775" y="0"/>
                    <a:pt x="1443"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3"/>
            <p:cNvSpPr/>
            <p:nvPr/>
          </p:nvSpPr>
          <p:spPr>
            <a:xfrm>
              <a:off x="2177370" y="2729229"/>
              <a:ext cx="96672" cy="60543"/>
            </a:xfrm>
            <a:custGeom>
              <a:avLst/>
              <a:gdLst/>
              <a:ahLst/>
              <a:cxnLst/>
              <a:rect l="l" t="t" r="r" b="b"/>
              <a:pathLst>
                <a:path w="1972" h="1235" extrusionOk="0">
                  <a:moveTo>
                    <a:pt x="51" y="1"/>
                  </a:moveTo>
                  <a:cubicBezTo>
                    <a:pt x="20" y="1"/>
                    <a:pt x="1" y="56"/>
                    <a:pt x="35" y="70"/>
                  </a:cubicBezTo>
                  <a:cubicBezTo>
                    <a:pt x="43" y="78"/>
                    <a:pt x="1457" y="817"/>
                    <a:pt x="1899" y="1226"/>
                  </a:cubicBezTo>
                  <a:cubicBezTo>
                    <a:pt x="1907" y="1235"/>
                    <a:pt x="1915" y="1235"/>
                    <a:pt x="1923" y="1235"/>
                  </a:cubicBezTo>
                  <a:cubicBezTo>
                    <a:pt x="1955" y="1235"/>
                    <a:pt x="1971" y="1194"/>
                    <a:pt x="1947" y="1170"/>
                  </a:cubicBezTo>
                  <a:cubicBezTo>
                    <a:pt x="1505" y="761"/>
                    <a:pt x="124" y="30"/>
                    <a:pt x="67" y="6"/>
                  </a:cubicBezTo>
                  <a:cubicBezTo>
                    <a:pt x="62" y="2"/>
                    <a:pt x="56"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3"/>
            <p:cNvSpPr/>
            <p:nvPr/>
          </p:nvSpPr>
          <p:spPr>
            <a:xfrm>
              <a:off x="2165164" y="2769035"/>
              <a:ext cx="104516" cy="55788"/>
            </a:xfrm>
            <a:custGeom>
              <a:avLst/>
              <a:gdLst/>
              <a:ahLst/>
              <a:cxnLst/>
              <a:rect l="l" t="t" r="r" b="b"/>
              <a:pathLst>
                <a:path w="2132" h="1138" extrusionOk="0">
                  <a:moveTo>
                    <a:pt x="52" y="0"/>
                  </a:moveTo>
                  <a:cubicBezTo>
                    <a:pt x="20" y="0"/>
                    <a:pt x="0" y="62"/>
                    <a:pt x="35" y="69"/>
                  </a:cubicBezTo>
                  <a:cubicBezTo>
                    <a:pt x="51" y="77"/>
                    <a:pt x="1585" y="832"/>
                    <a:pt x="2059" y="1129"/>
                  </a:cubicBezTo>
                  <a:lnTo>
                    <a:pt x="2083" y="1129"/>
                  </a:lnTo>
                  <a:lnTo>
                    <a:pt x="2083" y="1137"/>
                  </a:lnTo>
                  <a:cubicBezTo>
                    <a:pt x="2116" y="1129"/>
                    <a:pt x="2132" y="1081"/>
                    <a:pt x="2100" y="1065"/>
                  </a:cubicBezTo>
                  <a:cubicBezTo>
                    <a:pt x="1618" y="768"/>
                    <a:pt x="83" y="13"/>
                    <a:pt x="67" y="5"/>
                  </a:cubicBezTo>
                  <a:cubicBezTo>
                    <a:pt x="62" y="2"/>
                    <a:pt x="57"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3"/>
            <p:cNvSpPr/>
            <p:nvPr/>
          </p:nvSpPr>
          <p:spPr>
            <a:xfrm>
              <a:off x="2158202" y="2818450"/>
              <a:ext cx="95741" cy="37845"/>
            </a:xfrm>
            <a:custGeom>
              <a:avLst/>
              <a:gdLst/>
              <a:ahLst/>
              <a:cxnLst/>
              <a:rect l="l" t="t" r="r" b="b"/>
              <a:pathLst>
                <a:path w="1953" h="772" extrusionOk="0">
                  <a:moveTo>
                    <a:pt x="57" y="1"/>
                  </a:moveTo>
                  <a:cubicBezTo>
                    <a:pt x="41" y="1"/>
                    <a:pt x="17" y="9"/>
                    <a:pt x="9" y="25"/>
                  </a:cubicBezTo>
                  <a:cubicBezTo>
                    <a:pt x="1" y="49"/>
                    <a:pt x="17" y="65"/>
                    <a:pt x="33" y="73"/>
                  </a:cubicBezTo>
                  <a:lnTo>
                    <a:pt x="1888" y="772"/>
                  </a:lnTo>
                  <a:lnTo>
                    <a:pt x="1896" y="772"/>
                  </a:lnTo>
                  <a:cubicBezTo>
                    <a:pt x="1944" y="772"/>
                    <a:pt x="1952" y="716"/>
                    <a:pt x="1912" y="700"/>
                  </a:cubicBezTo>
                  <a:lnTo>
                    <a:pt x="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3"/>
            <p:cNvSpPr/>
            <p:nvPr/>
          </p:nvSpPr>
          <p:spPr>
            <a:xfrm>
              <a:off x="2180655" y="2873846"/>
              <a:ext cx="34904" cy="15148"/>
            </a:xfrm>
            <a:custGeom>
              <a:avLst/>
              <a:gdLst/>
              <a:ahLst/>
              <a:cxnLst/>
              <a:rect l="l" t="t" r="r" b="b"/>
              <a:pathLst>
                <a:path w="712" h="309" extrusionOk="0">
                  <a:moveTo>
                    <a:pt x="665" y="1"/>
                  </a:moveTo>
                  <a:cubicBezTo>
                    <a:pt x="661" y="1"/>
                    <a:pt x="656" y="1"/>
                    <a:pt x="651" y="3"/>
                  </a:cubicBezTo>
                  <a:cubicBezTo>
                    <a:pt x="476" y="45"/>
                    <a:pt x="300" y="69"/>
                    <a:pt x="125" y="69"/>
                  </a:cubicBezTo>
                  <a:cubicBezTo>
                    <a:pt x="100" y="69"/>
                    <a:pt x="74" y="69"/>
                    <a:pt x="49" y="68"/>
                  </a:cubicBezTo>
                  <a:cubicBezTo>
                    <a:pt x="0" y="68"/>
                    <a:pt x="0" y="140"/>
                    <a:pt x="49" y="140"/>
                  </a:cubicBezTo>
                  <a:cubicBezTo>
                    <a:pt x="83" y="142"/>
                    <a:pt x="117" y="143"/>
                    <a:pt x="151" y="143"/>
                  </a:cubicBezTo>
                  <a:cubicBezTo>
                    <a:pt x="262" y="143"/>
                    <a:pt x="374" y="132"/>
                    <a:pt x="490" y="108"/>
                  </a:cubicBezTo>
                  <a:lnTo>
                    <a:pt x="490" y="108"/>
                  </a:lnTo>
                  <a:cubicBezTo>
                    <a:pt x="418" y="156"/>
                    <a:pt x="346" y="196"/>
                    <a:pt x="265" y="236"/>
                  </a:cubicBezTo>
                  <a:cubicBezTo>
                    <a:pt x="233" y="252"/>
                    <a:pt x="241" y="309"/>
                    <a:pt x="282" y="309"/>
                  </a:cubicBezTo>
                  <a:cubicBezTo>
                    <a:pt x="290" y="309"/>
                    <a:pt x="298" y="309"/>
                    <a:pt x="306" y="301"/>
                  </a:cubicBezTo>
                  <a:cubicBezTo>
                    <a:pt x="434" y="236"/>
                    <a:pt x="563" y="156"/>
                    <a:pt x="683" y="68"/>
                  </a:cubicBezTo>
                  <a:cubicBezTo>
                    <a:pt x="711" y="47"/>
                    <a:pt x="696"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3"/>
            <p:cNvSpPr/>
            <p:nvPr/>
          </p:nvSpPr>
          <p:spPr>
            <a:xfrm>
              <a:off x="2383461" y="2696237"/>
              <a:ext cx="146528" cy="71867"/>
            </a:xfrm>
            <a:custGeom>
              <a:avLst/>
              <a:gdLst/>
              <a:ahLst/>
              <a:cxnLst/>
              <a:rect l="l" t="t" r="r" b="b"/>
              <a:pathLst>
                <a:path w="2989" h="1466" extrusionOk="0">
                  <a:moveTo>
                    <a:pt x="42" y="1"/>
                  </a:moveTo>
                  <a:cubicBezTo>
                    <a:pt x="36" y="1"/>
                    <a:pt x="31" y="2"/>
                    <a:pt x="24" y="4"/>
                  </a:cubicBezTo>
                  <a:cubicBezTo>
                    <a:pt x="8" y="12"/>
                    <a:pt x="0" y="36"/>
                    <a:pt x="8" y="52"/>
                  </a:cubicBezTo>
                  <a:cubicBezTo>
                    <a:pt x="249" y="526"/>
                    <a:pt x="707" y="920"/>
                    <a:pt x="1277" y="1152"/>
                  </a:cubicBezTo>
                  <a:cubicBezTo>
                    <a:pt x="1847" y="1377"/>
                    <a:pt x="2458" y="1442"/>
                    <a:pt x="2932" y="1466"/>
                  </a:cubicBezTo>
                  <a:lnTo>
                    <a:pt x="2940" y="1466"/>
                  </a:lnTo>
                  <a:cubicBezTo>
                    <a:pt x="2988" y="1466"/>
                    <a:pt x="2988" y="1393"/>
                    <a:pt x="2940" y="1393"/>
                  </a:cubicBezTo>
                  <a:cubicBezTo>
                    <a:pt x="2474" y="1369"/>
                    <a:pt x="1864" y="1313"/>
                    <a:pt x="1301" y="1080"/>
                  </a:cubicBezTo>
                  <a:cubicBezTo>
                    <a:pt x="739" y="855"/>
                    <a:pt x="305" y="470"/>
                    <a:pt x="80" y="20"/>
                  </a:cubicBezTo>
                  <a:cubicBezTo>
                    <a:pt x="69" y="8"/>
                    <a:pt x="5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3"/>
            <p:cNvSpPr/>
            <p:nvPr/>
          </p:nvSpPr>
          <p:spPr>
            <a:xfrm>
              <a:off x="2640584" y="2688197"/>
              <a:ext cx="68533" cy="54709"/>
            </a:xfrm>
            <a:custGeom>
              <a:avLst/>
              <a:gdLst/>
              <a:ahLst/>
              <a:cxnLst/>
              <a:rect l="l" t="t" r="r" b="b"/>
              <a:pathLst>
                <a:path w="1398" h="1116" extrusionOk="0">
                  <a:moveTo>
                    <a:pt x="1336" y="0"/>
                  </a:moveTo>
                  <a:cubicBezTo>
                    <a:pt x="1326" y="0"/>
                    <a:pt x="1316" y="5"/>
                    <a:pt x="1309" y="15"/>
                  </a:cubicBezTo>
                  <a:cubicBezTo>
                    <a:pt x="988" y="465"/>
                    <a:pt x="546" y="818"/>
                    <a:pt x="40" y="1043"/>
                  </a:cubicBezTo>
                  <a:cubicBezTo>
                    <a:pt x="0" y="1059"/>
                    <a:pt x="16" y="1116"/>
                    <a:pt x="56" y="1116"/>
                  </a:cubicBezTo>
                  <a:lnTo>
                    <a:pt x="72" y="1108"/>
                  </a:lnTo>
                  <a:cubicBezTo>
                    <a:pt x="586" y="883"/>
                    <a:pt x="1036" y="521"/>
                    <a:pt x="1374" y="63"/>
                  </a:cubicBezTo>
                  <a:cubicBezTo>
                    <a:pt x="1397" y="34"/>
                    <a:pt x="1365" y="0"/>
                    <a:pt x="1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3"/>
            <p:cNvSpPr/>
            <p:nvPr/>
          </p:nvSpPr>
          <p:spPr>
            <a:xfrm>
              <a:off x="2798632" y="2881346"/>
              <a:ext cx="110938" cy="441987"/>
            </a:xfrm>
            <a:custGeom>
              <a:avLst/>
              <a:gdLst/>
              <a:ahLst/>
              <a:cxnLst/>
              <a:rect l="l" t="t" r="r" b="b"/>
              <a:pathLst>
                <a:path w="2263" h="9016" extrusionOk="0">
                  <a:moveTo>
                    <a:pt x="55" y="1"/>
                  </a:moveTo>
                  <a:cubicBezTo>
                    <a:pt x="26" y="1"/>
                    <a:pt x="0" y="38"/>
                    <a:pt x="29" y="67"/>
                  </a:cubicBezTo>
                  <a:cubicBezTo>
                    <a:pt x="423" y="533"/>
                    <a:pt x="1025" y="1585"/>
                    <a:pt x="1106" y="2252"/>
                  </a:cubicBezTo>
                  <a:cubicBezTo>
                    <a:pt x="1178" y="2927"/>
                    <a:pt x="1106" y="3610"/>
                    <a:pt x="1033" y="4196"/>
                  </a:cubicBezTo>
                  <a:lnTo>
                    <a:pt x="1017" y="4340"/>
                  </a:lnTo>
                  <a:cubicBezTo>
                    <a:pt x="945" y="4798"/>
                    <a:pt x="913" y="5256"/>
                    <a:pt x="929" y="5714"/>
                  </a:cubicBezTo>
                  <a:cubicBezTo>
                    <a:pt x="993" y="6927"/>
                    <a:pt x="1628" y="8027"/>
                    <a:pt x="2190" y="8991"/>
                  </a:cubicBezTo>
                  <a:cubicBezTo>
                    <a:pt x="2198" y="9007"/>
                    <a:pt x="2206" y="9015"/>
                    <a:pt x="2222" y="9015"/>
                  </a:cubicBezTo>
                  <a:cubicBezTo>
                    <a:pt x="2230" y="9007"/>
                    <a:pt x="2230" y="9007"/>
                    <a:pt x="2238" y="9007"/>
                  </a:cubicBezTo>
                  <a:cubicBezTo>
                    <a:pt x="2254" y="8999"/>
                    <a:pt x="2262" y="8975"/>
                    <a:pt x="2254" y="8959"/>
                  </a:cubicBezTo>
                  <a:cubicBezTo>
                    <a:pt x="1692" y="7995"/>
                    <a:pt x="1065" y="6903"/>
                    <a:pt x="1001" y="5714"/>
                  </a:cubicBezTo>
                  <a:cubicBezTo>
                    <a:pt x="985" y="5256"/>
                    <a:pt x="1017" y="4798"/>
                    <a:pt x="1090" y="4349"/>
                  </a:cubicBezTo>
                  <a:lnTo>
                    <a:pt x="1106" y="4212"/>
                  </a:lnTo>
                  <a:cubicBezTo>
                    <a:pt x="1178" y="3610"/>
                    <a:pt x="1250" y="2927"/>
                    <a:pt x="1178" y="2244"/>
                  </a:cubicBezTo>
                  <a:cubicBezTo>
                    <a:pt x="1098" y="1569"/>
                    <a:pt x="487" y="485"/>
                    <a:pt x="85" y="19"/>
                  </a:cubicBezTo>
                  <a:cubicBezTo>
                    <a:pt x="77" y="6"/>
                    <a:pt x="65"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3"/>
            <p:cNvSpPr/>
            <p:nvPr/>
          </p:nvSpPr>
          <p:spPr>
            <a:xfrm>
              <a:off x="2832703" y="2884876"/>
              <a:ext cx="15834" cy="76965"/>
            </a:xfrm>
            <a:custGeom>
              <a:avLst/>
              <a:gdLst/>
              <a:ahLst/>
              <a:cxnLst/>
              <a:rect l="l" t="t" r="r" b="b"/>
              <a:pathLst>
                <a:path w="323" h="1570" extrusionOk="0">
                  <a:moveTo>
                    <a:pt x="46" y="0"/>
                  </a:moveTo>
                  <a:cubicBezTo>
                    <a:pt x="42" y="0"/>
                    <a:pt x="37" y="1"/>
                    <a:pt x="33" y="3"/>
                  </a:cubicBezTo>
                  <a:cubicBezTo>
                    <a:pt x="17" y="11"/>
                    <a:pt x="1" y="27"/>
                    <a:pt x="9" y="52"/>
                  </a:cubicBezTo>
                  <a:cubicBezTo>
                    <a:pt x="145" y="533"/>
                    <a:pt x="226" y="1031"/>
                    <a:pt x="250" y="1538"/>
                  </a:cubicBezTo>
                  <a:cubicBezTo>
                    <a:pt x="250" y="1554"/>
                    <a:pt x="266" y="1570"/>
                    <a:pt x="282" y="1570"/>
                  </a:cubicBezTo>
                  <a:cubicBezTo>
                    <a:pt x="306" y="1570"/>
                    <a:pt x="322" y="1554"/>
                    <a:pt x="322" y="1538"/>
                  </a:cubicBezTo>
                  <a:cubicBezTo>
                    <a:pt x="298" y="1023"/>
                    <a:pt x="218" y="517"/>
                    <a:pt x="81" y="27"/>
                  </a:cubicBezTo>
                  <a:cubicBezTo>
                    <a:pt x="75" y="9"/>
                    <a:pt x="60"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3"/>
            <p:cNvSpPr/>
            <p:nvPr/>
          </p:nvSpPr>
          <p:spPr>
            <a:xfrm>
              <a:off x="2256247" y="2883454"/>
              <a:ext cx="44659" cy="338255"/>
            </a:xfrm>
            <a:custGeom>
              <a:avLst/>
              <a:gdLst/>
              <a:ahLst/>
              <a:cxnLst/>
              <a:rect l="l" t="t" r="r" b="b"/>
              <a:pathLst>
                <a:path w="911" h="6900" extrusionOk="0">
                  <a:moveTo>
                    <a:pt x="863" y="0"/>
                  </a:moveTo>
                  <a:cubicBezTo>
                    <a:pt x="850" y="0"/>
                    <a:pt x="836" y="7"/>
                    <a:pt x="828" y="24"/>
                  </a:cubicBezTo>
                  <a:cubicBezTo>
                    <a:pt x="378" y="972"/>
                    <a:pt x="113" y="2121"/>
                    <a:pt x="65" y="3430"/>
                  </a:cubicBezTo>
                  <a:cubicBezTo>
                    <a:pt x="1" y="4571"/>
                    <a:pt x="17" y="5727"/>
                    <a:pt x="113" y="6868"/>
                  </a:cubicBezTo>
                  <a:cubicBezTo>
                    <a:pt x="113" y="6884"/>
                    <a:pt x="129" y="6900"/>
                    <a:pt x="153" y="6900"/>
                  </a:cubicBezTo>
                  <a:cubicBezTo>
                    <a:pt x="177" y="6900"/>
                    <a:pt x="185" y="6884"/>
                    <a:pt x="185" y="6860"/>
                  </a:cubicBezTo>
                  <a:cubicBezTo>
                    <a:pt x="89" y="5719"/>
                    <a:pt x="73" y="4571"/>
                    <a:pt x="137" y="3430"/>
                  </a:cubicBezTo>
                  <a:cubicBezTo>
                    <a:pt x="193" y="2129"/>
                    <a:pt x="442" y="996"/>
                    <a:pt x="900" y="56"/>
                  </a:cubicBezTo>
                  <a:cubicBezTo>
                    <a:pt x="911" y="25"/>
                    <a:pt x="887" y="0"/>
                    <a:pt x="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3"/>
            <p:cNvSpPr/>
            <p:nvPr/>
          </p:nvSpPr>
          <p:spPr>
            <a:xfrm>
              <a:off x="2256247" y="2897229"/>
              <a:ext cx="15393" cy="83534"/>
            </a:xfrm>
            <a:custGeom>
              <a:avLst/>
              <a:gdLst/>
              <a:ahLst/>
              <a:cxnLst/>
              <a:rect l="l" t="t" r="r" b="b"/>
              <a:pathLst>
                <a:path w="314" h="1704" extrusionOk="0">
                  <a:moveTo>
                    <a:pt x="113" y="0"/>
                  </a:moveTo>
                  <a:cubicBezTo>
                    <a:pt x="89" y="0"/>
                    <a:pt x="73" y="8"/>
                    <a:pt x="73" y="32"/>
                  </a:cubicBezTo>
                  <a:cubicBezTo>
                    <a:pt x="1" y="587"/>
                    <a:pt x="57" y="1149"/>
                    <a:pt x="234" y="1679"/>
                  </a:cubicBezTo>
                  <a:cubicBezTo>
                    <a:pt x="242" y="1687"/>
                    <a:pt x="258" y="1703"/>
                    <a:pt x="274" y="1703"/>
                  </a:cubicBezTo>
                  <a:lnTo>
                    <a:pt x="282" y="1695"/>
                  </a:lnTo>
                  <a:cubicBezTo>
                    <a:pt x="306" y="1687"/>
                    <a:pt x="314" y="1671"/>
                    <a:pt x="306" y="1647"/>
                  </a:cubicBezTo>
                  <a:cubicBezTo>
                    <a:pt x="129" y="1133"/>
                    <a:pt x="73" y="579"/>
                    <a:pt x="145" y="40"/>
                  </a:cubicBezTo>
                  <a:cubicBezTo>
                    <a:pt x="145" y="24"/>
                    <a:pt x="129"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3"/>
            <p:cNvSpPr/>
            <p:nvPr/>
          </p:nvSpPr>
          <p:spPr>
            <a:xfrm>
              <a:off x="2086188" y="2955860"/>
              <a:ext cx="181922" cy="417476"/>
            </a:xfrm>
            <a:custGeom>
              <a:avLst/>
              <a:gdLst/>
              <a:ahLst/>
              <a:cxnLst/>
              <a:rect l="l" t="t" r="r" b="b"/>
              <a:pathLst>
                <a:path w="3711" h="8516" extrusionOk="0">
                  <a:moveTo>
                    <a:pt x="57" y="0"/>
                  </a:moveTo>
                  <a:cubicBezTo>
                    <a:pt x="25" y="0"/>
                    <a:pt x="1" y="47"/>
                    <a:pt x="40" y="73"/>
                  </a:cubicBezTo>
                  <a:cubicBezTo>
                    <a:pt x="787" y="555"/>
                    <a:pt x="1654" y="837"/>
                    <a:pt x="2546" y="885"/>
                  </a:cubicBezTo>
                  <a:cubicBezTo>
                    <a:pt x="2658" y="1086"/>
                    <a:pt x="3622" y="2989"/>
                    <a:pt x="3566" y="5656"/>
                  </a:cubicBezTo>
                  <a:cubicBezTo>
                    <a:pt x="3566" y="5672"/>
                    <a:pt x="3574" y="7262"/>
                    <a:pt x="2939" y="8459"/>
                  </a:cubicBezTo>
                  <a:cubicBezTo>
                    <a:pt x="2923" y="8475"/>
                    <a:pt x="2931" y="8499"/>
                    <a:pt x="2947" y="8515"/>
                  </a:cubicBezTo>
                  <a:lnTo>
                    <a:pt x="2964" y="8515"/>
                  </a:lnTo>
                  <a:cubicBezTo>
                    <a:pt x="2980" y="8515"/>
                    <a:pt x="2996" y="8507"/>
                    <a:pt x="3004" y="8499"/>
                  </a:cubicBezTo>
                  <a:cubicBezTo>
                    <a:pt x="3646" y="7286"/>
                    <a:pt x="3638" y="5680"/>
                    <a:pt x="3638" y="5664"/>
                  </a:cubicBezTo>
                  <a:cubicBezTo>
                    <a:pt x="3711" y="2829"/>
                    <a:pt x="2618" y="853"/>
                    <a:pt x="2602" y="828"/>
                  </a:cubicBezTo>
                  <a:cubicBezTo>
                    <a:pt x="2602" y="820"/>
                    <a:pt x="2586" y="812"/>
                    <a:pt x="2570" y="812"/>
                  </a:cubicBezTo>
                  <a:cubicBezTo>
                    <a:pt x="1686" y="772"/>
                    <a:pt x="827" y="491"/>
                    <a:pt x="80" y="9"/>
                  </a:cubicBezTo>
                  <a:cubicBezTo>
                    <a:pt x="72" y="3"/>
                    <a:pt x="6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3"/>
            <p:cNvSpPr/>
            <p:nvPr/>
          </p:nvSpPr>
          <p:spPr>
            <a:xfrm>
              <a:off x="2020792" y="3265290"/>
              <a:ext cx="153195" cy="161970"/>
            </a:xfrm>
            <a:custGeom>
              <a:avLst/>
              <a:gdLst/>
              <a:ahLst/>
              <a:cxnLst/>
              <a:rect l="l" t="t" r="r" b="b"/>
              <a:pathLst>
                <a:path w="3125" h="3304" extrusionOk="0">
                  <a:moveTo>
                    <a:pt x="31" y="0"/>
                  </a:moveTo>
                  <a:cubicBezTo>
                    <a:pt x="17" y="0"/>
                    <a:pt x="0" y="15"/>
                    <a:pt x="0" y="35"/>
                  </a:cubicBezTo>
                  <a:cubicBezTo>
                    <a:pt x="0" y="51"/>
                    <a:pt x="8" y="67"/>
                    <a:pt x="32" y="75"/>
                  </a:cubicBezTo>
                  <a:cubicBezTo>
                    <a:pt x="1607" y="396"/>
                    <a:pt x="2820" y="1673"/>
                    <a:pt x="3045" y="3264"/>
                  </a:cubicBezTo>
                  <a:cubicBezTo>
                    <a:pt x="3053" y="3288"/>
                    <a:pt x="3069" y="3296"/>
                    <a:pt x="3085" y="3296"/>
                  </a:cubicBezTo>
                  <a:lnTo>
                    <a:pt x="3093" y="3304"/>
                  </a:lnTo>
                  <a:cubicBezTo>
                    <a:pt x="3109" y="3296"/>
                    <a:pt x="3125" y="3280"/>
                    <a:pt x="3125" y="3264"/>
                  </a:cubicBezTo>
                  <a:cubicBezTo>
                    <a:pt x="2892" y="1633"/>
                    <a:pt x="1655" y="324"/>
                    <a:pt x="40" y="3"/>
                  </a:cubicBezTo>
                  <a:cubicBezTo>
                    <a:pt x="38" y="1"/>
                    <a:pt x="34"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3"/>
            <p:cNvSpPr/>
            <p:nvPr/>
          </p:nvSpPr>
          <p:spPr>
            <a:xfrm>
              <a:off x="2311006" y="1880797"/>
              <a:ext cx="98486" cy="147264"/>
            </a:xfrm>
            <a:custGeom>
              <a:avLst/>
              <a:gdLst/>
              <a:ahLst/>
              <a:cxnLst/>
              <a:rect l="l" t="t" r="r" b="b"/>
              <a:pathLst>
                <a:path w="2009" h="3004" extrusionOk="0">
                  <a:moveTo>
                    <a:pt x="377" y="1"/>
                  </a:moveTo>
                  <a:cubicBezTo>
                    <a:pt x="312" y="1"/>
                    <a:pt x="247" y="29"/>
                    <a:pt x="185" y="99"/>
                  </a:cubicBezTo>
                  <a:cubicBezTo>
                    <a:pt x="0" y="300"/>
                    <a:pt x="233" y="886"/>
                    <a:pt x="305" y="1103"/>
                  </a:cubicBezTo>
                  <a:cubicBezTo>
                    <a:pt x="538" y="1818"/>
                    <a:pt x="988" y="2445"/>
                    <a:pt x="1590" y="2911"/>
                  </a:cubicBezTo>
                  <a:cubicBezTo>
                    <a:pt x="1660" y="2955"/>
                    <a:pt x="1739" y="3003"/>
                    <a:pt x="1816" y="3003"/>
                  </a:cubicBezTo>
                  <a:cubicBezTo>
                    <a:pt x="1837" y="3003"/>
                    <a:pt x="1859" y="3000"/>
                    <a:pt x="1880" y="2991"/>
                  </a:cubicBezTo>
                  <a:cubicBezTo>
                    <a:pt x="1952" y="2959"/>
                    <a:pt x="2008" y="2878"/>
                    <a:pt x="2000" y="2790"/>
                  </a:cubicBezTo>
                  <a:cubicBezTo>
                    <a:pt x="2000" y="2710"/>
                    <a:pt x="1984" y="2621"/>
                    <a:pt x="1944" y="2549"/>
                  </a:cubicBezTo>
                  <a:cubicBezTo>
                    <a:pt x="1647" y="1794"/>
                    <a:pt x="1285" y="1071"/>
                    <a:pt x="852" y="388"/>
                  </a:cubicBezTo>
                  <a:cubicBezTo>
                    <a:pt x="756" y="239"/>
                    <a:pt x="567"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3"/>
            <p:cNvSpPr/>
            <p:nvPr/>
          </p:nvSpPr>
          <p:spPr>
            <a:xfrm>
              <a:off x="2594503" y="1872022"/>
              <a:ext cx="107163" cy="141773"/>
            </a:xfrm>
            <a:custGeom>
              <a:avLst/>
              <a:gdLst/>
              <a:ahLst/>
              <a:cxnLst/>
              <a:rect l="l" t="t" r="r" b="b"/>
              <a:pathLst>
                <a:path w="2186" h="2892" extrusionOk="0">
                  <a:moveTo>
                    <a:pt x="1818" y="1"/>
                  </a:moveTo>
                  <a:cubicBezTo>
                    <a:pt x="1635" y="1"/>
                    <a:pt x="1438" y="211"/>
                    <a:pt x="1334" y="351"/>
                  </a:cubicBezTo>
                  <a:cubicBezTo>
                    <a:pt x="852" y="1001"/>
                    <a:pt x="434" y="1692"/>
                    <a:pt x="89" y="2423"/>
                  </a:cubicBezTo>
                  <a:cubicBezTo>
                    <a:pt x="41" y="2495"/>
                    <a:pt x="16" y="2576"/>
                    <a:pt x="8" y="2664"/>
                  </a:cubicBezTo>
                  <a:cubicBezTo>
                    <a:pt x="0" y="2744"/>
                    <a:pt x="41" y="2833"/>
                    <a:pt x="121" y="2873"/>
                  </a:cubicBezTo>
                  <a:cubicBezTo>
                    <a:pt x="144" y="2886"/>
                    <a:pt x="170" y="2891"/>
                    <a:pt x="196" y="2891"/>
                  </a:cubicBezTo>
                  <a:cubicBezTo>
                    <a:pt x="267" y="2891"/>
                    <a:pt x="345" y="2850"/>
                    <a:pt x="410" y="2808"/>
                  </a:cubicBezTo>
                  <a:cubicBezTo>
                    <a:pt x="1045" y="2399"/>
                    <a:pt x="1535" y="1804"/>
                    <a:pt x="1824" y="1106"/>
                  </a:cubicBezTo>
                  <a:cubicBezTo>
                    <a:pt x="1920" y="889"/>
                    <a:pt x="2185" y="335"/>
                    <a:pt x="2016" y="110"/>
                  </a:cubicBezTo>
                  <a:cubicBezTo>
                    <a:pt x="1956" y="32"/>
                    <a:pt x="1888"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3"/>
            <p:cNvSpPr/>
            <p:nvPr/>
          </p:nvSpPr>
          <p:spPr>
            <a:xfrm>
              <a:off x="2477927" y="1825548"/>
              <a:ext cx="52454" cy="160794"/>
            </a:xfrm>
            <a:custGeom>
              <a:avLst/>
              <a:gdLst/>
              <a:ahLst/>
              <a:cxnLst/>
              <a:rect l="l" t="t" r="r" b="b"/>
              <a:pathLst>
                <a:path w="1070" h="3280" extrusionOk="0">
                  <a:moveTo>
                    <a:pt x="386" y="1"/>
                  </a:moveTo>
                  <a:cubicBezTo>
                    <a:pt x="234" y="1"/>
                    <a:pt x="94" y="130"/>
                    <a:pt x="49" y="270"/>
                  </a:cubicBezTo>
                  <a:cubicBezTo>
                    <a:pt x="25" y="319"/>
                    <a:pt x="17" y="375"/>
                    <a:pt x="9" y="431"/>
                  </a:cubicBezTo>
                  <a:cubicBezTo>
                    <a:pt x="1" y="511"/>
                    <a:pt x="1" y="600"/>
                    <a:pt x="9" y="688"/>
                  </a:cubicBezTo>
                  <a:cubicBezTo>
                    <a:pt x="25" y="1170"/>
                    <a:pt x="97" y="1644"/>
                    <a:pt x="210" y="2118"/>
                  </a:cubicBezTo>
                  <a:cubicBezTo>
                    <a:pt x="298" y="2487"/>
                    <a:pt x="370" y="2945"/>
                    <a:pt x="643" y="3234"/>
                  </a:cubicBezTo>
                  <a:cubicBezTo>
                    <a:pt x="671" y="3265"/>
                    <a:pt x="708" y="3279"/>
                    <a:pt x="745" y="3279"/>
                  </a:cubicBezTo>
                  <a:cubicBezTo>
                    <a:pt x="805" y="3279"/>
                    <a:pt x="865" y="3243"/>
                    <a:pt x="884" y="3178"/>
                  </a:cubicBezTo>
                  <a:cubicBezTo>
                    <a:pt x="1029" y="2616"/>
                    <a:pt x="1069" y="2030"/>
                    <a:pt x="1005" y="1459"/>
                  </a:cubicBezTo>
                  <a:cubicBezTo>
                    <a:pt x="965" y="1170"/>
                    <a:pt x="908" y="889"/>
                    <a:pt x="828" y="608"/>
                  </a:cubicBezTo>
                  <a:cubicBezTo>
                    <a:pt x="772" y="407"/>
                    <a:pt x="716" y="126"/>
                    <a:pt x="507" y="30"/>
                  </a:cubicBezTo>
                  <a:cubicBezTo>
                    <a:pt x="467" y="9"/>
                    <a:pt x="426"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3">
            <a:extLst>
              <a:ext uri="{C183D7F6-B498-43B3-948B-1728B52AA6E4}">
                <adec:decorative xmlns:adec="http://schemas.microsoft.com/office/drawing/2017/decorative" val="1"/>
              </a:ext>
            </a:extLst>
          </p:cNvPr>
          <p:cNvGrpSpPr/>
          <p:nvPr/>
        </p:nvGrpSpPr>
        <p:grpSpPr>
          <a:xfrm>
            <a:off x="-359106" y="1409222"/>
            <a:ext cx="2062794" cy="794387"/>
            <a:chOff x="8605750" y="3048613"/>
            <a:chExt cx="777650" cy="299475"/>
          </a:xfrm>
        </p:grpSpPr>
        <p:grpSp>
          <p:nvGrpSpPr>
            <p:cNvPr id="2560" name="Google Shape;2560;p53"/>
            <p:cNvGrpSpPr/>
            <p:nvPr/>
          </p:nvGrpSpPr>
          <p:grpSpPr>
            <a:xfrm>
              <a:off x="8605750" y="3048613"/>
              <a:ext cx="777650" cy="298150"/>
              <a:chOff x="8605750" y="3048613"/>
              <a:chExt cx="777650" cy="298150"/>
            </a:xfrm>
          </p:grpSpPr>
          <p:sp>
            <p:nvSpPr>
              <p:cNvPr id="2561" name="Google Shape;2561;p53"/>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3"/>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3"/>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3"/>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3"/>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3"/>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3"/>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8" name="Google Shape;2568;p53"/>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53">
            <a:extLst>
              <a:ext uri="{C183D7F6-B498-43B3-948B-1728B52AA6E4}">
                <adec:decorative xmlns:adec="http://schemas.microsoft.com/office/drawing/2017/decorative" val="1"/>
              </a:ext>
            </a:extLst>
          </p:cNvPr>
          <p:cNvGrpSpPr/>
          <p:nvPr/>
        </p:nvGrpSpPr>
        <p:grpSpPr>
          <a:xfrm flipH="1">
            <a:off x="904227" y="2289567"/>
            <a:ext cx="1209677" cy="1742587"/>
            <a:chOff x="-5279776" y="6572429"/>
            <a:chExt cx="993901" cy="1431753"/>
          </a:xfrm>
        </p:grpSpPr>
        <p:sp>
          <p:nvSpPr>
            <p:cNvPr id="2570" name="Google Shape;2570;p53"/>
            <p:cNvSpPr/>
            <p:nvPr/>
          </p:nvSpPr>
          <p:spPr>
            <a:xfrm>
              <a:off x="-4587265" y="6674602"/>
              <a:ext cx="301391" cy="671615"/>
            </a:xfrm>
            <a:custGeom>
              <a:avLst/>
              <a:gdLst/>
              <a:ahLst/>
              <a:cxnLst/>
              <a:rect l="l" t="t" r="r" b="b"/>
              <a:pathLst>
                <a:path w="17510" h="39019" extrusionOk="0">
                  <a:moveTo>
                    <a:pt x="14831" y="1"/>
                  </a:moveTo>
                  <a:cubicBezTo>
                    <a:pt x="12213" y="1"/>
                    <a:pt x="6668" y="13746"/>
                    <a:pt x="4506" y="21753"/>
                  </a:cubicBezTo>
                  <a:cubicBezTo>
                    <a:pt x="2314" y="29872"/>
                    <a:pt x="0" y="38491"/>
                    <a:pt x="0" y="38491"/>
                  </a:cubicBezTo>
                  <a:lnTo>
                    <a:pt x="258" y="39019"/>
                  </a:lnTo>
                  <a:cubicBezTo>
                    <a:pt x="258" y="39019"/>
                    <a:pt x="11082" y="24730"/>
                    <a:pt x="13261" y="18289"/>
                  </a:cubicBezTo>
                  <a:cubicBezTo>
                    <a:pt x="15439" y="11849"/>
                    <a:pt x="17510" y="401"/>
                    <a:pt x="14939" y="9"/>
                  </a:cubicBezTo>
                  <a:cubicBezTo>
                    <a:pt x="14903" y="3"/>
                    <a:pt x="14867" y="1"/>
                    <a:pt x="14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3"/>
            <p:cNvSpPr/>
            <p:nvPr/>
          </p:nvSpPr>
          <p:spPr>
            <a:xfrm>
              <a:off x="-4676701" y="6769323"/>
              <a:ext cx="310858" cy="978427"/>
            </a:xfrm>
            <a:custGeom>
              <a:avLst/>
              <a:gdLst/>
              <a:ahLst/>
              <a:cxnLst/>
              <a:rect l="l" t="t" r="r" b="b"/>
              <a:pathLst>
                <a:path w="18060" h="56844" extrusionOk="0">
                  <a:moveTo>
                    <a:pt x="17959" y="0"/>
                  </a:moveTo>
                  <a:cubicBezTo>
                    <a:pt x="17933" y="0"/>
                    <a:pt x="17907" y="12"/>
                    <a:pt x="17889" y="40"/>
                  </a:cubicBezTo>
                  <a:cubicBezTo>
                    <a:pt x="17821" y="202"/>
                    <a:pt x="11461" y="16616"/>
                    <a:pt x="6495" y="30174"/>
                  </a:cubicBezTo>
                  <a:cubicBezTo>
                    <a:pt x="4466" y="35681"/>
                    <a:pt x="1719" y="44666"/>
                    <a:pt x="109" y="56140"/>
                  </a:cubicBezTo>
                  <a:cubicBezTo>
                    <a:pt x="68" y="56451"/>
                    <a:pt x="28" y="56681"/>
                    <a:pt x="28" y="56722"/>
                  </a:cubicBezTo>
                  <a:cubicBezTo>
                    <a:pt x="0" y="56776"/>
                    <a:pt x="28" y="56830"/>
                    <a:pt x="82" y="56843"/>
                  </a:cubicBezTo>
                  <a:lnTo>
                    <a:pt x="109" y="56843"/>
                  </a:lnTo>
                  <a:cubicBezTo>
                    <a:pt x="149" y="56843"/>
                    <a:pt x="176" y="56816"/>
                    <a:pt x="190" y="56789"/>
                  </a:cubicBezTo>
                  <a:cubicBezTo>
                    <a:pt x="203" y="56749"/>
                    <a:pt x="230" y="56600"/>
                    <a:pt x="285" y="56167"/>
                  </a:cubicBezTo>
                  <a:cubicBezTo>
                    <a:pt x="1908" y="44720"/>
                    <a:pt x="4642" y="35749"/>
                    <a:pt x="6658" y="30228"/>
                  </a:cubicBezTo>
                  <a:cubicBezTo>
                    <a:pt x="11624" y="16683"/>
                    <a:pt x="17997" y="284"/>
                    <a:pt x="18051" y="108"/>
                  </a:cubicBezTo>
                  <a:cubicBezTo>
                    <a:pt x="18060" y="45"/>
                    <a:pt x="18010" y="0"/>
                    <a:pt x="17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3"/>
            <p:cNvSpPr/>
            <p:nvPr/>
          </p:nvSpPr>
          <p:spPr>
            <a:xfrm>
              <a:off x="-4625924" y="7288417"/>
              <a:ext cx="328638" cy="273128"/>
            </a:xfrm>
            <a:custGeom>
              <a:avLst/>
              <a:gdLst/>
              <a:ahLst/>
              <a:cxnLst/>
              <a:rect l="l" t="t" r="r" b="b"/>
              <a:pathLst>
                <a:path w="19093" h="15868" extrusionOk="0">
                  <a:moveTo>
                    <a:pt x="16186" y="0"/>
                  </a:moveTo>
                  <a:cubicBezTo>
                    <a:pt x="16149" y="0"/>
                    <a:pt x="16112" y="1"/>
                    <a:pt x="16075" y="2"/>
                  </a:cubicBezTo>
                  <a:cubicBezTo>
                    <a:pt x="15263" y="16"/>
                    <a:pt x="14492" y="273"/>
                    <a:pt x="13748" y="571"/>
                  </a:cubicBezTo>
                  <a:cubicBezTo>
                    <a:pt x="11421" y="1355"/>
                    <a:pt x="9201" y="2925"/>
                    <a:pt x="7375" y="4522"/>
                  </a:cubicBezTo>
                  <a:cubicBezTo>
                    <a:pt x="4844" y="6768"/>
                    <a:pt x="2815" y="9528"/>
                    <a:pt x="1421" y="12613"/>
                  </a:cubicBezTo>
                  <a:cubicBezTo>
                    <a:pt x="1205" y="13100"/>
                    <a:pt x="0" y="15387"/>
                    <a:pt x="352" y="15834"/>
                  </a:cubicBezTo>
                  <a:cubicBezTo>
                    <a:pt x="371" y="15857"/>
                    <a:pt x="406" y="15868"/>
                    <a:pt x="456" y="15868"/>
                  </a:cubicBezTo>
                  <a:cubicBezTo>
                    <a:pt x="1804" y="15868"/>
                    <a:pt x="14003" y="7628"/>
                    <a:pt x="15426" y="6741"/>
                  </a:cubicBezTo>
                  <a:cubicBezTo>
                    <a:pt x="16481" y="6078"/>
                    <a:pt x="17577" y="5374"/>
                    <a:pt x="18254" y="4332"/>
                  </a:cubicBezTo>
                  <a:cubicBezTo>
                    <a:pt x="18930" y="3290"/>
                    <a:pt x="19093" y="1775"/>
                    <a:pt x="18254" y="841"/>
                  </a:cubicBezTo>
                  <a:cubicBezTo>
                    <a:pt x="17750" y="273"/>
                    <a:pt x="16963" y="0"/>
                    <a:pt x="16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3"/>
            <p:cNvSpPr/>
            <p:nvPr/>
          </p:nvSpPr>
          <p:spPr>
            <a:xfrm>
              <a:off x="-4671572" y="7316766"/>
              <a:ext cx="316555" cy="432619"/>
            </a:xfrm>
            <a:custGeom>
              <a:avLst/>
              <a:gdLst/>
              <a:ahLst/>
              <a:cxnLst/>
              <a:rect l="l" t="t" r="r" b="b"/>
              <a:pathLst>
                <a:path w="18391" h="25134" extrusionOk="0">
                  <a:moveTo>
                    <a:pt x="18260" y="0"/>
                  </a:moveTo>
                  <a:cubicBezTo>
                    <a:pt x="18249" y="0"/>
                    <a:pt x="18238" y="2"/>
                    <a:pt x="18227" y="6"/>
                  </a:cubicBezTo>
                  <a:cubicBezTo>
                    <a:pt x="9932" y="2563"/>
                    <a:pt x="4425" y="11386"/>
                    <a:pt x="4371" y="11467"/>
                  </a:cubicBezTo>
                  <a:cubicBezTo>
                    <a:pt x="1110" y="16649"/>
                    <a:pt x="27" y="24944"/>
                    <a:pt x="14" y="25025"/>
                  </a:cubicBezTo>
                  <a:cubicBezTo>
                    <a:pt x="0" y="25079"/>
                    <a:pt x="41" y="25120"/>
                    <a:pt x="95" y="25133"/>
                  </a:cubicBezTo>
                  <a:lnTo>
                    <a:pt x="108" y="25133"/>
                  </a:lnTo>
                  <a:cubicBezTo>
                    <a:pt x="149" y="25133"/>
                    <a:pt x="190" y="25093"/>
                    <a:pt x="190" y="25052"/>
                  </a:cubicBezTo>
                  <a:cubicBezTo>
                    <a:pt x="203" y="24971"/>
                    <a:pt x="1286" y="16717"/>
                    <a:pt x="4520" y="11575"/>
                  </a:cubicBezTo>
                  <a:cubicBezTo>
                    <a:pt x="4587" y="11480"/>
                    <a:pt x="10040" y="2726"/>
                    <a:pt x="18281" y="195"/>
                  </a:cubicBezTo>
                  <a:cubicBezTo>
                    <a:pt x="18391" y="159"/>
                    <a:pt x="18357" y="0"/>
                    <a:pt x="18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3"/>
            <p:cNvSpPr/>
            <p:nvPr/>
          </p:nvSpPr>
          <p:spPr>
            <a:xfrm>
              <a:off x="-5093140" y="6572429"/>
              <a:ext cx="376747" cy="722254"/>
            </a:xfrm>
            <a:custGeom>
              <a:avLst/>
              <a:gdLst/>
              <a:ahLst/>
              <a:cxnLst/>
              <a:rect l="l" t="t" r="r" b="b"/>
              <a:pathLst>
                <a:path w="21888" h="41961" extrusionOk="0">
                  <a:moveTo>
                    <a:pt x="5508" y="0"/>
                  </a:moveTo>
                  <a:cubicBezTo>
                    <a:pt x="5115" y="0"/>
                    <a:pt x="4739" y="127"/>
                    <a:pt x="4385" y="397"/>
                  </a:cubicBezTo>
                  <a:cubicBezTo>
                    <a:pt x="1" y="3753"/>
                    <a:pt x="10054" y="22412"/>
                    <a:pt x="12882" y="27568"/>
                  </a:cubicBezTo>
                  <a:cubicBezTo>
                    <a:pt x="15007" y="31424"/>
                    <a:pt x="19161" y="38474"/>
                    <a:pt x="21096" y="41762"/>
                  </a:cubicBezTo>
                  <a:cubicBezTo>
                    <a:pt x="21180" y="41900"/>
                    <a:pt x="21310" y="41960"/>
                    <a:pt x="21439" y="41960"/>
                  </a:cubicBezTo>
                  <a:cubicBezTo>
                    <a:pt x="21665" y="41960"/>
                    <a:pt x="21888" y="41775"/>
                    <a:pt x="21854" y="41491"/>
                  </a:cubicBezTo>
                  <a:cubicBezTo>
                    <a:pt x="21218" y="37283"/>
                    <a:pt x="19675" y="27568"/>
                    <a:pt x="18281" y="22412"/>
                  </a:cubicBezTo>
                  <a:cubicBezTo>
                    <a:pt x="16627" y="16269"/>
                    <a:pt x="9968"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3"/>
            <p:cNvSpPr/>
            <p:nvPr/>
          </p:nvSpPr>
          <p:spPr>
            <a:xfrm>
              <a:off x="-4977765" y="6619385"/>
              <a:ext cx="306434" cy="1115095"/>
            </a:xfrm>
            <a:custGeom>
              <a:avLst/>
              <a:gdLst/>
              <a:ahLst/>
              <a:cxnLst/>
              <a:rect l="l" t="t" r="r" b="b"/>
              <a:pathLst>
                <a:path w="17803" h="64784" extrusionOk="0">
                  <a:moveTo>
                    <a:pt x="125" y="0"/>
                  </a:moveTo>
                  <a:cubicBezTo>
                    <a:pt x="59" y="0"/>
                    <a:pt x="1" y="76"/>
                    <a:pt x="50" y="145"/>
                  </a:cubicBezTo>
                  <a:cubicBezTo>
                    <a:pt x="131" y="240"/>
                    <a:pt x="7330" y="10037"/>
                    <a:pt x="10942" y="23378"/>
                  </a:cubicBezTo>
                  <a:cubicBezTo>
                    <a:pt x="14569" y="36733"/>
                    <a:pt x="15286" y="41956"/>
                    <a:pt x="15286" y="42010"/>
                  </a:cubicBezTo>
                  <a:lnTo>
                    <a:pt x="17613" y="64702"/>
                  </a:lnTo>
                  <a:cubicBezTo>
                    <a:pt x="17613" y="64743"/>
                    <a:pt x="17654" y="64783"/>
                    <a:pt x="17708" y="64783"/>
                  </a:cubicBezTo>
                  <a:lnTo>
                    <a:pt x="17721" y="64783"/>
                  </a:lnTo>
                  <a:cubicBezTo>
                    <a:pt x="17776" y="64770"/>
                    <a:pt x="17803" y="64729"/>
                    <a:pt x="17803" y="64675"/>
                  </a:cubicBezTo>
                  <a:lnTo>
                    <a:pt x="15475" y="41983"/>
                  </a:lnTo>
                  <a:cubicBezTo>
                    <a:pt x="15462" y="41929"/>
                    <a:pt x="14758" y="36720"/>
                    <a:pt x="11118" y="23338"/>
                  </a:cubicBezTo>
                  <a:cubicBezTo>
                    <a:pt x="7492" y="9955"/>
                    <a:pt x="266" y="132"/>
                    <a:pt x="199" y="37"/>
                  </a:cubicBezTo>
                  <a:cubicBezTo>
                    <a:pt x="177" y="11"/>
                    <a:pt x="15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3"/>
            <p:cNvSpPr/>
            <p:nvPr/>
          </p:nvSpPr>
          <p:spPr>
            <a:xfrm>
              <a:off x="-5279776" y="7286214"/>
              <a:ext cx="281442" cy="181385"/>
            </a:xfrm>
            <a:custGeom>
              <a:avLst/>
              <a:gdLst/>
              <a:ahLst/>
              <a:cxnLst/>
              <a:rect l="l" t="t" r="r" b="b"/>
              <a:pathLst>
                <a:path w="16351" h="10538" extrusionOk="0">
                  <a:moveTo>
                    <a:pt x="14103" y="1"/>
                  </a:moveTo>
                  <a:cubicBezTo>
                    <a:pt x="11119" y="1"/>
                    <a:pt x="5704" y="600"/>
                    <a:pt x="1223" y="4379"/>
                  </a:cubicBezTo>
                  <a:lnTo>
                    <a:pt x="980" y="4460"/>
                  </a:lnTo>
                  <a:cubicBezTo>
                    <a:pt x="1" y="7863"/>
                    <a:pt x="793" y="10538"/>
                    <a:pt x="3106" y="10538"/>
                  </a:cubicBezTo>
                  <a:cubicBezTo>
                    <a:pt x="3543" y="10538"/>
                    <a:pt x="4035" y="10442"/>
                    <a:pt x="4579" y="10238"/>
                  </a:cubicBezTo>
                  <a:cubicBezTo>
                    <a:pt x="7989" y="8952"/>
                    <a:pt x="7150" y="2255"/>
                    <a:pt x="16351" y="130"/>
                  </a:cubicBezTo>
                  <a:cubicBezTo>
                    <a:pt x="16351" y="130"/>
                    <a:pt x="15489" y="1"/>
                    <a:pt x="14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3"/>
            <p:cNvSpPr/>
            <p:nvPr/>
          </p:nvSpPr>
          <p:spPr>
            <a:xfrm>
              <a:off x="-5268278" y="7205987"/>
              <a:ext cx="562005" cy="186119"/>
            </a:xfrm>
            <a:custGeom>
              <a:avLst/>
              <a:gdLst/>
              <a:ahLst/>
              <a:cxnLst/>
              <a:rect l="l" t="t" r="r" b="b"/>
              <a:pathLst>
                <a:path w="32651" h="10813" extrusionOk="0">
                  <a:moveTo>
                    <a:pt x="15533" y="1"/>
                  </a:moveTo>
                  <a:cubicBezTo>
                    <a:pt x="15145" y="1"/>
                    <a:pt x="14755" y="16"/>
                    <a:pt x="14370" y="42"/>
                  </a:cubicBezTo>
                  <a:cubicBezTo>
                    <a:pt x="10446" y="299"/>
                    <a:pt x="6712" y="1760"/>
                    <a:pt x="3654" y="4209"/>
                  </a:cubicBezTo>
                  <a:cubicBezTo>
                    <a:pt x="1773" y="5738"/>
                    <a:pt x="501" y="7335"/>
                    <a:pt x="0" y="9703"/>
                  </a:cubicBezTo>
                  <a:cubicBezTo>
                    <a:pt x="68" y="9662"/>
                    <a:pt x="122" y="9622"/>
                    <a:pt x="190" y="9581"/>
                  </a:cubicBezTo>
                  <a:cubicBezTo>
                    <a:pt x="4330" y="7078"/>
                    <a:pt x="9026" y="5617"/>
                    <a:pt x="13870" y="5319"/>
                  </a:cubicBezTo>
                  <a:cubicBezTo>
                    <a:pt x="14447" y="5283"/>
                    <a:pt x="15030" y="5265"/>
                    <a:pt x="15616" y="5265"/>
                  </a:cubicBezTo>
                  <a:cubicBezTo>
                    <a:pt x="15909" y="5265"/>
                    <a:pt x="16202" y="5269"/>
                    <a:pt x="16495" y="5278"/>
                  </a:cubicBezTo>
                  <a:cubicBezTo>
                    <a:pt x="22232" y="5468"/>
                    <a:pt x="27861" y="7443"/>
                    <a:pt x="32556" y="10745"/>
                  </a:cubicBezTo>
                  <a:lnTo>
                    <a:pt x="32651" y="10813"/>
                  </a:lnTo>
                  <a:cubicBezTo>
                    <a:pt x="32637" y="10799"/>
                    <a:pt x="32637" y="10772"/>
                    <a:pt x="32624" y="10745"/>
                  </a:cubicBezTo>
                  <a:cubicBezTo>
                    <a:pt x="31636" y="8675"/>
                    <a:pt x="30270" y="6807"/>
                    <a:pt x="28592" y="5224"/>
                  </a:cubicBezTo>
                  <a:cubicBezTo>
                    <a:pt x="26129" y="2883"/>
                    <a:pt x="23085" y="1233"/>
                    <a:pt x="19769" y="461"/>
                  </a:cubicBezTo>
                  <a:cubicBezTo>
                    <a:pt x="18579" y="191"/>
                    <a:pt x="17374" y="42"/>
                    <a:pt x="16170" y="15"/>
                  </a:cubicBezTo>
                  <a:cubicBezTo>
                    <a:pt x="15959" y="5"/>
                    <a:pt x="15747" y="1"/>
                    <a:pt x="1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3"/>
            <p:cNvSpPr/>
            <p:nvPr/>
          </p:nvSpPr>
          <p:spPr>
            <a:xfrm>
              <a:off x="-5020934" y="7205987"/>
              <a:ext cx="315608" cy="185189"/>
            </a:xfrm>
            <a:custGeom>
              <a:avLst/>
              <a:gdLst/>
              <a:ahLst/>
              <a:cxnLst/>
              <a:rect l="l" t="t" r="r" b="b"/>
              <a:pathLst>
                <a:path w="18336" h="10759" extrusionOk="0">
                  <a:moveTo>
                    <a:pt x="1163" y="1"/>
                  </a:moveTo>
                  <a:cubicBezTo>
                    <a:pt x="775" y="1"/>
                    <a:pt x="385" y="16"/>
                    <a:pt x="0" y="42"/>
                  </a:cubicBezTo>
                  <a:cubicBezTo>
                    <a:pt x="2450" y="164"/>
                    <a:pt x="4872" y="624"/>
                    <a:pt x="7199" y="1395"/>
                  </a:cubicBezTo>
                  <a:cubicBezTo>
                    <a:pt x="12192" y="3113"/>
                    <a:pt x="16481" y="6767"/>
                    <a:pt x="18146" y="10704"/>
                  </a:cubicBezTo>
                  <a:cubicBezTo>
                    <a:pt x="18159" y="10718"/>
                    <a:pt x="18159" y="10731"/>
                    <a:pt x="18186" y="10745"/>
                  </a:cubicBezTo>
                  <a:cubicBezTo>
                    <a:pt x="18200" y="10745"/>
                    <a:pt x="18213" y="10758"/>
                    <a:pt x="18227" y="10758"/>
                  </a:cubicBezTo>
                  <a:lnTo>
                    <a:pt x="18267" y="10758"/>
                  </a:lnTo>
                  <a:cubicBezTo>
                    <a:pt x="18322" y="10731"/>
                    <a:pt x="18335" y="10677"/>
                    <a:pt x="18322" y="10623"/>
                  </a:cubicBezTo>
                  <a:cubicBezTo>
                    <a:pt x="17496" y="8702"/>
                    <a:pt x="16062" y="6834"/>
                    <a:pt x="14222" y="5224"/>
                  </a:cubicBezTo>
                  <a:cubicBezTo>
                    <a:pt x="12178" y="3465"/>
                    <a:pt x="9811" y="2099"/>
                    <a:pt x="7253" y="1219"/>
                  </a:cubicBezTo>
                  <a:cubicBezTo>
                    <a:pt x="5481" y="610"/>
                    <a:pt x="3654" y="204"/>
                    <a:pt x="1800" y="15"/>
                  </a:cubicBezTo>
                  <a:cubicBezTo>
                    <a:pt x="1589" y="5"/>
                    <a:pt x="1377" y="1"/>
                    <a:pt x="1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3"/>
            <p:cNvSpPr/>
            <p:nvPr/>
          </p:nvSpPr>
          <p:spPr>
            <a:xfrm>
              <a:off x="-4888415" y="7647591"/>
              <a:ext cx="488181" cy="356591"/>
            </a:xfrm>
            <a:custGeom>
              <a:avLst/>
              <a:gdLst/>
              <a:ahLst/>
              <a:cxnLst/>
              <a:rect l="l" t="t" r="r" b="b"/>
              <a:pathLst>
                <a:path w="28362" h="20717" extrusionOk="0">
                  <a:moveTo>
                    <a:pt x="1" y="0"/>
                  </a:moveTo>
                  <a:lnTo>
                    <a:pt x="4980" y="18727"/>
                  </a:lnTo>
                  <a:cubicBezTo>
                    <a:pt x="5291" y="19904"/>
                    <a:pt x="6347" y="20716"/>
                    <a:pt x="7565" y="20716"/>
                  </a:cubicBezTo>
                  <a:lnTo>
                    <a:pt x="21813" y="20716"/>
                  </a:lnTo>
                  <a:cubicBezTo>
                    <a:pt x="23071" y="20716"/>
                    <a:pt x="24167" y="19837"/>
                    <a:pt x="24424" y="18592"/>
                  </a:cubicBezTo>
                  <a:lnTo>
                    <a:pt x="28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10958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9"/>
        <p:cNvGrpSpPr/>
        <p:nvPr/>
      </p:nvGrpSpPr>
      <p:grpSpPr>
        <a:xfrm>
          <a:off x="0" y="0"/>
          <a:ext cx="0" cy="0"/>
          <a:chOff x="0" y="0"/>
          <a:chExt cx="0" cy="0"/>
        </a:xfrm>
      </p:grpSpPr>
      <p:sp>
        <p:nvSpPr>
          <p:cNvPr id="2461" name="Google Shape;2461;p53"/>
          <p:cNvSpPr txBox="1">
            <a:spLocks noGrp="1"/>
          </p:cNvSpPr>
          <p:nvPr>
            <p:ph type="title"/>
          </p:nvPr>
        </p:nvSpPr>
        <p:spPr>
          <a:xfrm>
            <a:off x="514353" y="202413"/>
            <a:ext cx="7691697" cy="1742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600" dirty="0">
                <a:solidFill>
                  <a:schemeClr val="bg1">
                    <a:lumMod val="10000"/>
                  </a:schemeClr>
                </a:solidFill>
              </a:rPr>
              <a:t>Q&amp;A</a:t>
            </a:r>
            <a:endParaRPr sz="3600" dirty="0">
              <a:solidFill>
                <a:schemeClr val="bg1">
                  <a:lumMod val="10000"/>
                </a:schemeClr>
              </a:solidFill>
            </a:endParaRPr>
          </a:p>
        </p:txBody>
      </p:sp>
      <p:sp>
        <p:nvSpPr>
          <p:cNvPr id="2" name="Subtitle 1"/>
          <p:cNvSpPr>
            <a:spLocks noGrp="1"/>
          </p:cNvSpPr>
          <p:nvPr>
            <p:ph type="subTitle" idx="1"/>
          </p:nvPr>
        </p:nvSpPr>
        <p:spPr>
          <a:xfrm>
            <a:off x="4114870" y="2057666"/>
            <a:ext cx="5080437" cy="1372035"/>
          </a:xfrm>
        </p:spPr>
        <p:txBody>
          <a:bodyPr/>
          <a:lstStyle/>
          <a:p>
            <a:pPr algn="l"/>
            <a:r>
              <a:rPr lang="en-GB" sz="2000" dirty="0"/>
              <a:t>Staff</a:t>
            </a:r>
          </a:p>
        </p:txBody>
      </p:sp>
      <p:sp>
        <p:nvSpPr>
          <p:cNvPr id="2460" name="Google Shape;2460;p53">
            <a:extLst>
              <a:ext uri="{C183D7F6-B498-43B3-948B-1728B52AA6E4}">
                <adec:decorative xmlns:adec="http://schemas.microsoft.com/office/drawing/2017/decorative" val="1"/>
              </a:ext>
            </a:extLst>
          </p:cNvPr>
          <p:cNvSpPr/>
          <p:nvPr/>
        </p:nvSpPr>
        <p:spPr>
          <a:xfrm>
            <a:off x="514353" y="3570425"/>
            <a:ext cx="4168593" cy="677739"/>
          </a:xfrm>
          <a:custGeom>
            <a:avLst/>
            <a:gdLst/>
            <a:ahLst/>
            <a:cxnLst/>
            <a:rect l="l" t="t" r="r" b="b"/>
            <a:pathLst>
              <a:path w="228698" h="32670" extrusionOk="0">
                <a:moveTo>
                  <a:pt x="114349" y="0"/>
                </a:moveTo>
                <a:cubicBezTo>
                  <a:pt x="84018" y="0"/>
                  <a:pt x="54932" y="1716"/>
                  <a:pt x="33483" y="4791"/>
                </a:cubicBezTo>
                <a:cubicBezTo>
                  <a:pt x="12046" y="7853"/>
                  <a:pt x="0" y="12008"/>
                  <a:pt x="0" y="16341"/>
                </a:cubicBezTo>
                <a:cubicBezTo>
                  <a:pt x="0" y="20674"/>
                  <a:pt x="12046" y="24829"/>
                  <a:pt x="33483" y="27892"/>
                </a:cubicBezTo>
                <a:cubicBezTo>
                  <a:pt x="54932" y="30954"/>
                  <a:pt x="84018" y="32669"/>
                  <a:pt x="114349" y="32669"/>
                </a:cubicBezTo>
                <a:cubicBezTo>
                  <a:pt x="144667" y="32669"/>
                  <a:pt x="173753" y="30954"/>
                  <a:pt x="195202" y="27892"/>
                </a:cubicBezTo>
                <a:cubicBezTo>
                  <a:pt x="216651" y="24829"/>
                  <a:pt x="228697" y="20674"/>
                  <a:pt x="228697" y="16341"/>
                </a:cubicBezTo>
                <a:cubicBezTo>
                  <a:pt x="228697" y="12008"/>
                  <a:pt x="216651" y="7853"/>
                  <a:pt x="195202" y="4791"/>
                </a:cubicBezTo>
                <a:cubicBezTo>
                  <a:pt x="173753" y="1716"/>
                  <a:pt x="144667" y="0"/>
                  <a:pt x="114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4" name="Google Shape;2464;p53">
            <a:extLst>
              <a:ext uri="{C183D7F6-B498-43B3-948B-1728B52AA6E4}">
                <adec:decorative xmlns:adec="http://schemas.microsoft.com/office/drawing/2017/decorative" val="1"/>
              </a:ext>
            </a:extLst>
          </p:cNvPr>
          <p:cNvGrpSpPr/>
          <p:nvPr/>
        </p:nvGrpSpPr>
        <p:grpSpPr>
          <a:xfrm>
            <a:off x="2106551" y="1882698"/>
            <a:ext cx="1484548" cy="2149441"/>
            <a:chOff x="1768376" y="1825548"/>
            <a:chExt cx="1484548" cy="2149441"/>
          </a:xfrm>
        </p:grpSpPr>
        <p:sp>
          <p:nvSpPr>
            <p:cNvPr id="2465" name="Google Shape;2465;p53"/>
            <p:cNvSpPr/>
            <p:nvPr/>
          </p:nvSpPr>
          <p:spPr>
            <a:xfrm>
              <a:off x="2004615" y="3349364"/>
              <a:ext cx="558807" cy="388994"/>
            </a:xfrm>
            <a:custGeom>
              <a:avLst/>
              <a:gdLst/>
              <a:ahLst/>
              <a:cxnLst/>
              <a:rect l="l" t="t" r="r" b="b"/>
              <a:pathLst>
                <a:path w="11399" h="7935" extrusionOk="0">
                  <a:moveTo>
                    <a:pt x="3702" y="129"/>
                  </a:moveTo>
                  <a:cubicBezTo>
                    <a:pt x="4341" y="129"/>
                    <a:pt x="4984" y="288"/>
                    <a:pt x="5607" y="440"/>
                  </a:cubicBezTo>
                  <a:cubicBezTo>
                    <a:pt x="5897" y="512"/>
                    <a:pt x="6186" y="585"/>
                    <a:pt x="6475" y="641"/>
                  </a:cubicBezTo>
                  <a:cubicBezTo>
                    <a:pt x="6772" y="705"/>
                    <a:pt x="7077" y="745"/>
                    <a:pt x="7367" y="794"/>
                  </a:cubicBezTo>
                  <a:cubicBezTo>
                    <a:pt x="8210" y="914"/>
                    <a:pt x="9077" y="1051"/>
                    <a:pt x="9792" y="1500"/>
                  </a:cubicBezTo>
                  <a:cubicBezTo>
                    <a:pt x="10716" y="2095"/>
                    <a:pt x="11278" y="3211"/>
                    <a:pt x="11222" y="4344"/>
                  </a:cubicBezTo>
                  <a:cubicBezTo>
                    <a:pt x="11142" y="5468"/>
                    <a:pt x="10539" y="6497"/>
                    <a:pt x="9600" y="7123"/>
                  </a:cubicBezTo>
                  <a:cubicBezTo>
                    <a:pt x="8907" y="7582"/>
                    <a:pt x="8043" y="7814"/>
                    <a:pt x="7108" y="7814"/>
                  </a:cubicBezTo>
                  <a:cubicBezTo>
                    <a:pt x="6569" y="7814"/>
                    <a:pt x="6006" y="7737"/>
                    <a:pt x="5439" y="7581"/>
                  </a:cubicBezTo>
                  <a:cubicBezTo>
                    <a:pt x="4603" y="7348"/>
                    <a:pt x="3744" y="6954"/>
                    <a:pt x="2732" y="6336"/>
                  </a:cubicBezTo>
                  <a:lnTo>
                    <a:pt x="2708" y="6328"/>
                  </a:lnTo>
                  <a:cubicBezTo>
                    <a:pt x="2081" y="5950"/>
                    <a:pt x="1447" y="5557"/>
                    <a:pt x="909" y="5059"/>
                  </a:cubicBezTo>
                  <a:cubicBezTo>
                    <a:pt x="587" y="4762"/>
                    <a:pt x="362" y="4368"/>
                    <a:pt x="266" y="3934"/>
                  </a:cubicBezTo>
                  <a:lnTo>
                    <a:pt x="266" y="3942"/>
                  </a:lnTo>
                  <a:cubicBezTo>
                    <a:pt x="137" y="3284"/>
                    <a:pt x="242" y="2601"/>
                    <a:pt x="571" y="2007"/>
                  </a:cubicBezTo>
                  <a:cubicBezTo>
                    <a:pt x="1158" y="922"/>
                    <a:pt x="2258" y="215"/>
                    <a:pt x="3495" y="135"/>
                  </a:cubicBezTo>
                  <a:cubicBezTo>
                    <a:pt x="3564" y="131"/>
                    <a:pt x="3633" y="129"/>
                    <a:pt x="3702" y="129"/>
                  </a:cubicBezTo>
                  <a:close/>
                  <a:moveTo>
                    <a:pt x="3692" y="1"/>
                  </a:moveTo>
                  <a:cubicBezTo>
                    <a:pt x="3621" y="1"/>
                    <a:pt x="3550" y="3"/>
                    <a:pt x="3479" y="6"/>
                  </a:cubicBezTo>
                  <a:cubicBezTo>
                    <a:pt x="2202" y="87"/>
                    <a:pt x="1061" y="818"/>
                    <a:pt x="459" y="1950"/>
                  </a:cubicBezTo>
                  <a:cubicBezTo>
                    <a:pt x="113" y="2561"/>
                    <a:pt x="1" y="3276"/>
                    <a:pt x="146" y="3966"/>
                  </a:cubicBezTo>
                  <a:cubicBezTo>
                    <a:pt x="242" y="4416"/>
                    <a:pt x="483" y="4834"/>
                    <a:pt x="820" y="5147"/>
                  </a:cubicBezTo>
                  <a:cubicBezTo>
                    <a:pt x="1366" y="5661"/>
                    <a:pt x="2017" y="6047"/>
                    <a:pt x="2644" y="6432"/>
                  </a:cubicBezTo>
                  <a:lnTo>
                    <a:pt x="2668" y="6440"/>
                  </a:lnTo>
                  <a:cubicBezTo>
                    <a:pt x="3198" y="6778"/>
                    <a:pt x="3760" y="7067"/>
                    <a:pt x="4338" y="7324"/>
                  </a:cubicBezTo>
                  <a:cubicBezTo>
                    <a:pt x="4684" y="7468"/>
                    <a:pt x="5037" y="7597"/>
                    <a:pt x="5399" y="7693"/>
                  </a:cubicBezTo>
                  <a:cubicBezTo>
                    <a:pt x="5977" y="7855"/>
                    <a:pt x="6552" y="7935"/>
                    <a:pt x="7103" y="7935"/>
                  </a:cubicBezTo>
                  <a:cubicBezTo>
                    <a:pt x="8062" y="7935"/>
                    <a:pt x="8950" y="7694"/>
                    <a:pt x="9664" y="7219"/>
                  </a:cubicBezTo>
                  <a:cubicBezTo>
                    <a:pt x="10636" y="6577"/>
                    <a:pt x="11286" y="5476"/>
                    <a:pt x="11343" y="4344"/>
                  </a:cubicBezTo>
                  <a:cubicBezTo>
                    <a:pt x="11399" y="3171"/>
                    <a:pt x="10820" y="2007"/>
                    <a:pt x="9857" y="1396"/>
                  </a:cubicBezTo>
                  <a:cubicBezTo>
                    <a:pt x="9118" y="922"/>
                    <a:pt x="8234" y="794"/>
                    <a:pt x="7383" y="665"/>
                  </a:cubicBezTo>
                  <a:cubicBezTo>
                    <a:pt x="7085" y="617"/>
                    <a:pt x="6780" y="577"/>
                    <a:pt x="6499" y="521"/>
                  </a:cubicBezTo>
                  <a:cubicBezTo>
                    <a:pt x="6210" y="464"/>
                    <a:pt x="5913" y="392"/>
                    <a:pt x="5632" y="320"/>
                  </a:cubicBezTo>
                  <a:cubicBezTo>
                    <a:pt x="5001" y="160"/>
                    <a:pt x="4350" y="1"/>
                    <a:pt x="3692" y="1"/>
                  </a:cubicBezTo>
                  <a:close/>
                </a:path>
              </a:pathLst>
            </a:custGeom>
            <a:solidFill>
              <a:srgbClr val="E5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3"/>
            <p:cNvSpPr/>
            <p:nvPr/>
          </p:nvSpPr>
          <p:spPr>
            <a:xfrm>
              <a:off x="2395667" y="3750515"/>
              <a:ext cx="178393" cy="137459"/>
            </a:xfrm>
            <a:custGeom>
              <a:avLst/>
              <a:gdLst/>
              <a:ahLst/>
              <a:cxnLst/>
              <a:rect l="l" t="t" r="r" b="b"/>
              <a:pathLst>
                <a:path w="3639" h="2804" extrusionOk="0">
                  <a:moveTo>
                    <a:pt x="2096" y="0"/>
                  </a:moveTo>
                  <a:lnTo>
                    <a:pt x="0" y="860"/>
                  </a:lnTo>
                  <a:lnTo>
                    <a:pt x="386" y="2804"/>
                  </a:lnTo>
                  <a:lnTo>
                    <a:pt x="3639" y="2105"/>
                  </a:lnTo>
                  <a:cubicBezTo>
                    <a:pt x="3502" y="1591"/>
                    <a:pt x="2096" y="0"/>
                    <a:pt x="2096"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3"/>
            <p:cNvSpPr/>
            <p:nvPr/>
          </p:nvSpPr>
          <p:spPr>
            <a:xfrm>
              <a:off x="1954220" y="3733553"/>
              <a:ext cx="478116" cy="213150"/>
            </a:xfrm>
            <a:custGeom>
              <a:avLst/>
              <a:gdLst/>
              <a:ahLst/>
              <a:cxnLst/>
              <a:rect l="l" t="t" r="r" b="b"/>
              <a:pathLst>
                <a:path w="9753" h="4348" extrusionOk="0">
                  <a:moveTo>
                    <a:pt x="3497" y="0"/>
                  </a:moveTo>
                  <a:cubicBezTo>
                    <a:pt x="3187" y="0"/>
                    <a:pt x="2854" y="22"/>
                    <a:pt x="2523" y="73"/>
                  </a:cubicBezTo>
                  <a:cubicBezTo>
                    <a:pt x="1238" y="282"/>
                    <a:pt x="1" y="941"/>
                    <a:pt x="129" y="2595"/>
                  </a:cubicBezTo>
                  <a:cubicBezTo>
                    <a:pt x="218" y="3712"/>
                    <a:pt x="1190" y="4162"/>
                    <a:pt x="2354" y="4298"/>
                  </a:cubicBezTo>
                  <a:cubicBezTo>
                    <a:pt x="2645" y="4333"/>
                    <a:pt x="2949" y="4348"/>
                    <a:pt x="3254" y="4348"/>
                  </a:cubicBezTo>
                  <a:cubicBezTo>
                    <a:pt x="4908" y="4348"/>
                    <a:pt x="6603" y="3913"/>
                    <a:pt x="6603" y="3913"/>
                  </a:cubicBezTo>
                  <a:cubicBezTo>
                    <a:pt x="6603" y="3913"/>
                    <a:pt x="7399" y="3985"/>
                    <a:pt x="7768" y="4033"/>
                  </a:cubicBezTo>
                  <a:cubicBezTo>
                    <a:pt x="7803" y="4038"/>
                    <a:pt x="7843" y="4041"/>
                    <a:pt x="7888" y="4041"/>
                  </a:cubicBezTo>
                  <a:cubicBezTo>
                    <a:pt x="8332" y="4041"/>
                    <a:pt x="9219" y="3770"/>
                    <a:pt x="9511" y="2844"/>
                  </a:cubicBezTo>
                  <a:cubicBezTo>
                    <a:pt x="9752" y="2081"/>
                    <a:pt x="9511" y="1158"/>
                    <a:pt x="8901" y="676"/>
                  </a:cubicBezTo>
                  <a:cubicBezTo>
                    <a:pt x="8740" y="547"/>
                    <a:pt x="8547" y="451"/>
                    <a:pt x="8354" y="395"/>
                  </a:cubicBezTo>
                  <a:cubicBezTo>
                    <a:pt x="8231" y="362"/>
                    <a:pt x="8098" y="349"/>
                    <a:pt x="7959" y="349"/>
                  </a:cubicBezTo>
                  <a:cubicBezTo>
                    <a:pt x="7519" y="349"/>
                    <a:pt x="7025" y="475"/>
                    <a:pt x="6627" y="475"/>
                  </a:cubicBezTo>
                  <a:cubicBezTo>
                    <a:pt x="6041" y="475"/>
                    <a:pt x="5455" y="370"/>
                    <a:pt x="4909" y="178"/>
                  </a:cubicBezTo>
                  <a:cubicBezTo>
                    <a:pt x="4632" y="82"/>
                    <a:pt x="4106" y="0"/>
                    <a:pt x="3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3"/>
            <p:cNvSpPr/>
            <p:nvPr/>
          </p:nvSpPr>
          <p:spPr>
            <a:xfrm>
              <a:off x="1954220" y="3737524"/>
              <a:ext cx="123684" cy="206777"/>
            </a:xfrm>
            <a:custGeom>
              <a:avLst/>
              <a:gdLst/>
              <a:ahLst/>
              <a:cxnLst/>
              <a:rect l="l" t="t" r="r" b="b"/>
              <a:pathLst>
                <a:path w="2523" h="4218" extrusionOk="0">
                  <a:moveTo>
                    <a:pt x="2523" y="0"/>
                  </a:moveTo>
                  <a:lnTo>
                    <a:pt x="2523" y="0"/>
                  </a:lnTo>
                  <a:cubicBezTo>
                    <a:pt x="1238" y="201"/>
                    <a:pt x="1" y="860"/>
                    <a:pt x="129" y="2514"/>
                  </a:cubicBezTo>
                  <a:cubicBezTo>
                    <a:pt x="218" y="3631"/>
                    <a:pt x="1190" y="4081"/>
                    <a:pt x="2354" y="4217"/>
                  </a:cubicBezTo>
                  <a:cubicBezTo>
                    <a:pt x="1985" y="3944"/>
                    <a:pt x="1663" y="3623"/>
                    <a:pt x="1382" y="3253"/>
                  </a:cubicBezTo>
                  <a:cubicBezTo>
                    <a:pt x="1037" y="2771"/>
                    <a:pt x="828" y="2153"/>
                    <a:pt x="941" y="1567"/>
                  </a:cubicBezTo>
                  <a:cubicBezTo>
                    <a:pt x="1061" y="1053"/>
                    <a:pt x="1382" y="603"/>
                    <a:pt x="1832" y="322"/>
                  </a:cubicBezTo>
                  <a:cubicBezTo>
                    <a:pt x="2049" y="177"/>
                    <a:pt x="2282" y="73"/>
                    <a:pt x="2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3"/>
            <p:cNvSpPr/>
            <p:nvPr/>
          </p:nvSpPr>
          <p:spPr>
            <a:xfrm>
              <a:off x="2266101" y="3786203"/>
              <a:ext cx="20933" cy="106526"/>
            </a:xfrm>
            <a:custGeom>
              <a:avLst/>
              <a:gdLst/>
              <a:ahLst/>
              <a:cxnLst/>
              <a:rect l="l" t="t" r="r" b="b"/>
              <a:pathLst>
                <a:path w="427" h="2173" extrusionOk="0">
                  <a:moveTo>
                    <a:pt x="59" y="0"/>
                  </a:moveTo>
                  <a:cubicBezTo>
                    <a:pt x="53" y="0"/>
                    <a:pt x="47" y="1"/>
                    <a:pt x="41" y="3"/>
                  </a:cubicBezTo>
                  <a:cubicBezTo>
                    <a:pt x="16" y="19"/>
                    <a:pt x="0" y="43"/>
                    <a:pt x="16" y="68"/>
                  </a:cubicBezTo>
                  <a:cubicBezTo>
                    <a:pt x="306" y="710"/>
                    <a:pt x="322" y="1449"/>
                    <a:pt x="65" y="2108"/>
                  </a:cubicBezTo>
                  <a:cubicBezTo>
                    <a:pt x="49" y="2140"/>
                    <a:pt x="73" y="2172"/>
                    <a:pt x="105" y="2172"/>
                  </a:cubicBezTo>
                  <a:cubicBezTo>
                    <a:pt x="129" y="2172"/>
                    <a:pt x="145" y="2164"/>
                    <a:pt x="153" y="2148"/>
                  </a:cubicBezTo>
                  <a:cubicBezTo>
                    <a:pt x="426" y="1465"/>
                    <a:pt x="410" y="694"/>
                    <a:pt x="105" y="27"/>
                  </a:cubicBezTo>
                  <a:cubicBezTo>
                    <a:pt x="93" y="9"/>
                    <a:pt x="76"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3"/>
            <p:cNvSpPr/>
            <p:nvPr/>
          </p:nvSpPr>
          <p:spPr>
            <a:xfrm>
              <a:off x="2227912" y="3786203"/>
              <a:ext cx="20491" cy="106526"/>
            </a:xfrm>
            <a:custGeom>
              <a:avLst/>
              <a:gdLst/>
              <a:ahLst/>
              <a:cxnLst/>
              <a:rect l="l" t="t" r="r" b="b"/>
              <a:pathLst>
                <a:path w="418" h="2173" extrusionOk="0">
                  <a:moveTo>
                    <a:pt x="51" y="0"/>
                  </a:moveTo>
                  <a:cubicBezTo>
                    <a:pt x="45" y="0"/>
                    <a:pt x="38" y="1"/>
                    <a:pt x="32" y="3"/>
                  </a:cubicBezTo>
                  <a:cubicBezTo>
                    <a:pt x="8" y="19"/>
                    <a:pt x="0" y="43"/>
                    <a:pt x="8" y="68"/>
                  </a:cubicBezTo>
                  <a:cubicBezTo>
                    <a:pt x="305" y="710"/>
                    <a:pt x="322" y="1449"/>
                    <a:pt x="56" y="2108"/>
                  </a:cubicBezTo>
                  <a:cubicBezTo>
                    <a:pt x="40" y="2140"/>
                    <a:pt x="65" y="2172"/>
                    <a:pt x="105" y="2172"/>
                  </a:cubicBezTo>
                  <a:cubicBezTo>
                    <a:pt x="121" y="2172"/>
                    <a:pt x="137" y="2164"/>
                    <a:pt x="145" y="2148"/>
                  </a:cubicBezTo>
                  <a:cubicBezTo>
                    <a:pt x="418" y="1465"/>
                    <a:pt x="402" y="694"/>
                    <a:pt x="97" y="27"/>
                  </a:cubicBezTo>
                  <a:cubicBezTo>
                    <a:pt x="91" y="9"/>
                    <a:pt x="71"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3"/>
            <p:cNvSpPr/>
            <p:nvPr/>
          </p:nvSpPr>
          <p:spPr>
            <a:xfrm>
              <a:off x="2189332" y="3786399"/>
              <a:ext cx="20884" cy="106330"/>
            </a:xfrm>
            <a:custGeom>
              <a:avLst/>
              <a:gdLst/>
              <a:ahLst/>
              <a:cxnLst/>
              <a:rect l="l" t="t" r="r" b="b"/>
              <a:pathLst>
                <a:path w="426" h="2169" extrusionOk="0">
                  <a:moveTo>
                    <a:pt x="54" y="1"/>
                  </a:moveTo>
                  <a:cubicBezTo>
                    <a:pt x="46" y="1"/>
                    <a:pt x="39" y="3"/>
                    <a:pt x="32" y="7"/>
                  </a:cubicBezTo>
                  <a:cubicBezTo>
                    <a:pt x="8" y="15"/>
                    <a:pt x="0" y="47"/>
                    <a:pt x="16" y="72"/>
                  </a:cubicBezTo>
                  <a:cubicBezTo>
                    <a:pt x="305" y="714"/>
                    <a:pt x="321" y="1453"/>
                    <a:pt x="56" y="2104"/>
                  </a:cubicBezTo>
                  <a:cubicBezTo>
                    <a:pt x="48" y="2128"/>
                    <a:pt x="64" y="2160"/>
                    <a:pt x="88" y="2168"/>
                  </a:cubicBezTo>
                  <a:lnTo>
                    <a:pt x="105" y="2168"/>
                  </a:lnTo>
                  <a:cubicBezTo>
                    <a:pt x="121" y="2168"/>
                    <a:pt x="145" y="2160"/>
                    <a:pt x="153" y="2144"/>
                  </a:cubicBezTo>
                  <a:cubicBezTo>
                    <a:pt x="426" y="1461"/>
                    <a:pt x="402" y="698"/>
                    <a:pt x="96" y="31"/>
                  </a:cubicBezTo>
                  <a:cubicBezTo>
                    <a:pt x="91" y="14"/>
                    <a:pt x="7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3"/>
            <p:cNvSpPr/>
            <p:nvPr/>
          </p:nvSpPr>
          <p:spPr>
            <a:xfrm>
              <a:off x="2074717" y="3735514"/>
              <a:ext cx="47307" cy="215062"/>
            </a:xfrm>
            <a:custGeom>
              <a:avLst/>
              <a:gdLst/>
              <a:ahLst/>
              <a:cxnLst/>
              <a:rect l="l" t="t" r="r" b="b"/>
              <a:pathLst>
                <a:path w="965" h="4387" extrusionOk="0">
                  <a:moveTo>
                    <a:pt x="135" y="1"/>
                  </a:moveTo>
                  <a:cubicBezTo>
                    <a:pt x="127" y="1"/>
                    <a:pt x="119" y="3"/>
                    <a:pt x="113" y="9"/>
                  </a:cubicBezTo>
                  <a:cubicBezTo>
                    <a:pt x="89" y="25"/>
                    <a:pt x="81" y="57"/>
                    <a:pt x="89" y="73"/>
                  </a:cubicBezTo>
                  <a:cubicBezTo>
                    <a:pt x="868" y="1351"/>
                    <a:pt x="836" y="3005"/>
                    <a:pt x="17" y="4314"/>
                  </a:cubicBezTo>
                  <a:cubicBezTo>
                    <a:pt x="1" y="4331"/>
                    <a:pt x="9" y="4363"/>
                    <a:pt x="25" y="4379"/>
                  </a:cubicBezTo>
                  <a:cubicBezTo>
                    <a:pt x="33" y="4387"/>
                    <a:pt x="41" y="4387"/>
                    <a:pt x="57" y="4387"/>
                  </a:cubicBezTo>
                  <a:cubicBezTo>
                    <a:pt x="73" y="4387"/>
                    <a:pt x="89" y="4379"/>
                    <a:pt x="97" y="4363"/>
                  </a:cubicBezTo>
                  <a:cubicBezTo>
                    <a:pt x="932" y="3029"/>
                    <a:pt x="965" y="1334"/>
                    <a:pt x="177" y="25"/>
                  </a:cubicBezTo>
                  <a:cubicBezTo>
                    <a:pt x="167" y="10"/>
                    <a:pt x="150"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3"/>
            <p:cNvSpPr/>
            <p:nvPr/>
          </p:nvSpPr>
          <p:spPr>
            <a:xfrm>
              <a:off x="1845145" y="3374218"/>
              <a:ext cx="1368022" cy="467282"/>
            </a:xfrm>
            <a:custGeom>
              <a:avLst/>
              <a:gdLst/>
              <a:ahLst/>
              <a:cxnLst/>
              <a:rect l="l" t="t" r="r" b="b"/>
              <a:pathLst>
                <a:path w="27906" h="9532" extrusionOk="0">
                  <a:moveTo>
                    <a:pt x="4087" y="1"/>
                  </a:moveTo>
                  <a:cubicBezTo>
                    <a:pt x="3262" y="1"/>
                    <a:pt x="1" y="228"/>
                    <a:pt x="57" y="3821"/>
                  </a:cubicBezTo>
                  <a:cubicBezTo>
                    <a:pt x="121" y="7933"/>
                    <a:pt x="10146" y="9532"/>
                    <a:pt x="10146" y="9532"/>
                  </a:cubicBezTo>
                  <a:cubicBezTo>
                    <a:pt x="10146" y="9532"/>
                    <a:pt x="20732" y="9130"/>
                    <a:pt x="23287" y="8166"/>
                  </a:cubicBezTo>
                  <a:cubicBezTo>
                    <a:pt x="25849" y="7210"/>
                    <a:pt x="26508" y="5877"/>
                    <a:pt x="27206" y="4415"/>
                  </a:cubicBezTo>
                  <a:cubicBezTo>
                    <a:pt x="27905" y="2961"/>
                    <a:pt x="27343" y="664"/>
                    <a:pt x="25150" y="166"/>
                  </a:cubicBezTo>
                  <a:cubicBezTo>
                    <a:pt x="24677" y="61"/>
                    <a:pt x="24182" y="19"/>
                    <a:pt x="23695" y="19"/>
                  </a:cubicBezTo>
                  <a:cubicBezTo>
                    <a:pt x="21922" y="19"/>
                    <a:pt x="20266" y="568"/>
                    <a:pt x="20266" y="568"/>
                  </a:cubicBezTo>
                  <a:cubicBezTo>
                    <a:pt x="18724" y="1268"/>
                    <a:pt x="16739" y="1517"/>
                    <a:pt x="14696" y="1517"/>
                  </a:cubicBezTo>
                  <a:cubicBezTo>
                    <a:pt x="9663" y="1517"/>
                    <a:pt x="4274" y="5"/>
                    <a:pt x="4274" y="5"/>
                  </a:cubicBezTo>
                  <a:cubicBezTo>
                    <a:pt x="4274" y="5"/>
                    <a:pt x="4206" y="1"/>
                    <a:pt x="4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3"/>
            <p:cNvSpPr/>
            <p:nvPr/>
          </p:nvSpPr>
          <p:spPr>
            <a:xfrm>
              <a:off x="1873921" y="3457556"/>
              <a:ext cx="808822" cy="429633"/>
            </a:xfrm>
            <a:custGeom>
              <a:avLst/>
              <a:gdLst/>
              <a:ahLst/>
              <a:cxnLst/>
              <a:rect l="l" t="t" r="r" b="b"/>
              <a:pathLst>
                <a:path w="16499" h="8764" extrusionOk="0">
                  <a:moveTo>
                    <a:pt x="4715" y="0"/>
                  </a:moveTo>
                  <a:cubicBezTo>
                    <a:pt x="4715" y="0"/>
                    <a:pt x="0" y="3422"/>
                    <a:pt x="2426" y="5607"/>
                  </a:cubicBezTo>
                  <a:cubicBezTo>
                    <a:pt x="4852" y="7800"/>
                    <a:pt x="14844" y="8764"/>
                    <a:pt x="14844" y="8764"/>
                  </a:cubicBezTo>
                  <a:lnTo>
                    <a:pt x="16499" y="6474"/>
                  </a:lnTo>
                  <a:cubicBezTo>
                    <a:pt x="16499" y="6474"/>
                    <a:pt x="15800" y="6177"/>
                    <a:pt x="11880" y="3253"/>
                  </a:cubicBezTo>
                  <a:cubicBezTo>
                    <a:pt x="7968" y="330"/>
                    <a:pt x="4715" y="0"/>
                    <a:pt x="4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3"/>
            <p:cNvSpPr/>
            <p:nvPr/>
          </p:nvSpPr>
          <p:spPr>
            <a:xfrm>
              <a:off x="2126044" y="3472459"/>
              <a:ext cx="557876" cy="303694"/>
            </a:xfrm>
            <a:custGeom>
              <a:avLst/>
              <a:gdLst/>
              <a:ahLst/>
              <a:cxnLst/>
              <a:rect l="l" t="t" r="r" b="b"/>
              <a:pathLst>
                <a:path w="11380" h="6195" extrusionOk="0">
                  <a:moveTo>
                    <a:pt x="31" y="1"/>
                  </a:moveTo>
                  <a:cubicBezTo>
                    <a:pt x="5" y="1"/>
                    <a:pt x="0" y="42"/>
                    <a:pt x="30" y="50"/>
                  </a:cubicBezTo>
                  <a:cubicBezTo>
                    <a:pt x="70" y="58"/>
                    <a:pt x="4175" y="1134"/>
                    <a:pt x="7090" y="3263"/>
                  </a:cubicBezTo>
                  <a:cubicBezTo>
                    <a:pt x="9910" y="5319"/>
                    <a:pt x="11235" y="6122"/>
                    <a:pt x="11331" y="6178"/>
                  </a:cubicBezTo>
                  <a:cubicBezTo>
                    <a:pt x="11340" y="6186"/>
                    <a:pt x="11348" y="6194"/>
                    <a:pt x="11356" y="6194"/>
                  </a:cubicBezTo>
                  <a:cubicBezTo>
                    <a:pt x="11356" y="6194"/>
                    <a:pt x="11364" y="6194"/>
                    <a:pt x="11364" y="6186"/>
                  </a:cubicBezTo>
                  <a:cubicBezTo>
                    <a:pt x="11380" y="6186"/>
                    <a:pt x="11380" y="6170"/>
                    <a:pt x="11380" y="6154"/>
                  </a:cubicBezTo>
                  <a:cubicBezTo>
                    <a:pt x="11372" y="6154"/>
                    <a:pt x="11372" y="6146"/>
                    <a:pt x="11364" y="6146"/>
                  </a:cubicBezTo>
                  <a:cubicBezTo>
                    <a:pt x="11356" y="6138"/>
                    <a:pt x="10038" y="5359"/>
                    <a:pt x="7115" y="3222"/>
                  </a:cubicBezTo>
                  <a:cubicBezTo>
                    <a:pt x="4199" y="1086"/>
                    <a:pt x="78" y="10"/>
                    <a:pt x="38" y="2"/>
                  </a:cubicBezTo>
                  <a:cubicBezTo>
                    <a:pt x="36" y="1"/>
                    <a:pt x="33" y="1"/>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3"/>
            <p:cNvSpPr/>
            <p:nvPr/>
          </p:nvSpPr>
          <p:spPr>
            <a:xfrm>
              <a:off x="2519694" y="3461086"/>
              <a:ext cx="528463" cy="202463"/>
            </a:xfrm>
            <a:custGeom>
              <a:avLst/>
              <a:gdLst/>
              <a:ahLst/>
              <a:cxnLst/>
              <a:rect l="l" t="t" r="r" b="b"/>
              <a:pathLst>
                <a:path w="10780" h="4130" extrusionOk="0">
                  <a:moveTo>
                    <a:pt x="10756" y="1"/>
                  </a:moveTo>
                  <a:cubicBezTo>
                    <a:pt x="9004" y="105"/>
                    <a:pt x="7358" y="772"/>
                    <a:pt x="5679" y="1503"/>
                  </a:cubicBezTo>
                  <a:cubicBezTo>
                    <a:pt x="3775" y="2338"/>
                    <a:pt x="1872" y="3222"/>
                    <a:pt x="24" y="4081"/>
                  </a:cubicBezTo>
                  <a:cubicBezTo>
                    <a:pt x="0" y="4089"/>
                    <a:pt x="8" y="4129"/>
                    <a:pt x="32" y="4129"/>
                  </a:cubicBezTo>
                  <a:lnTo>
                    <a:pt x="40" y="4121"/>
                  </a:lnTo>
                  <a:cubicBezTo>
                    <a:pt x="1888" y="3262"/>
                    <a:pt x="3800" y="2378"/>
                    <a:pt x="5695" y="1543"/>
                  </a:cubicBezTo>
                  <a:cubicBezTo>
                    <a:pt x="7374" y="812"/>
                    <a:pt x="9012" y="145"/>
                    <a:pt x="10756" y="49"/>
                  </a:cubicBezTo>
                  <a:cubicBezTo>
                    <a:pt x="10772" y="49"/>
                    <a:pt x="10780" y="33"/>
                    <a:pt x="10780" y="25"/>
                  </a:cubicBezTo>
                  <a:cubicBezTo>
                    <a:pt x="10780" y="9"/>
                    <a:pt x="10772" y="1"/>
                    <a:pt x="10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3"/>
            <p:cNvSpPr/>
            <p:nvPr/>
          </p:nvSpPr>
          <p:spPr>
            <a:xfrm>
              <a:off x="2897707" y="3452262"/>
              <a:ext cx="70936" cy="44316"/>
            </a:xfrm>
            <a:custGeom>
              <a:avLst/>
              <a:gdLst/>
              <a:ahLst/>
              <a:cxnLst/>
              <a:rect l="l" t="t" r="r" b="b"/>
              <a:pathLst>
                <a:path w="1447" h="904" extrusionOk="0">
                  <a:moveTo>
                    <a:pt x="1422" y="1"/>
                  </a:moveTo>
                  <a:cubicBezTo>
                    <a:pt x="1419" y="1"/>
                    <a:pt x="1416" y="2"/>
                    <a:pt x="1414" y="4"/>
                  </a:cubicBezTo>
                  <a:cubicBezTo>
                    <a:pt x="884" y="173"/>
                    <a:pt x="402" y="470"/>
                    <a:pt x="8" y="863"/>
                  </a:cubicBezTo>
                  <a:cubicBezTo>
                    <a:pt x="0" y="871"/>
                    <a:pt x="0" y="887"/>
                    <a:pt x="8" y="895"/>
                  </a:cubicBezTo>
                  <a:cubicBezTo>
                    <a:pt x="8" y="895"/>
                    <a:pt x="16" y="904"/>
                    <a:pt x="24" y="904"/>
                  </a:cubicBezTo>
                  <a:cubicBezTo>
                    <a:pt x="32" y="904"/>
                    <a:pt x="40" y="895"/>
                    <a:pt x="48" y="895"/>
                  </a:cubicBezTo>
                  <a:cubicBezTo>
                    <a:pt x="434" y="510"/>
                    <a:pt x="908" y="221"/>
                    <a:pt x="1430" y="44"/>
                  </a:cubicBezTo>
                  <a:cubicBezTo>
                    <a:pt x="1438" y="44"/>
                    <a:pt x="1446" y="28"/>
                    <a:pt x="1446" y="20"/>
                  </a:cubicBezTo>
                  <a:cubicBezTo>
                    <a:pt x="1440" y="8"/>
                    <a:pt x="1430" y="1"/>
                    <a:pt x="1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3"/>
            <p:cNvSpPr/>
            <p:nvPr/>
          </p:nvSpPr>
          <p:spPr>
            <a:xfrm>
              <a:off x="2196783" y="3463831"/>
              <a:ext cx="72896" cy="59317"/>
            </a:xfrm>
            <a:custGeom>
              <a:avLst/>
              <a:gdLst/>
              <a:ahLst/>
              <a:cxnLst/>
              <a:rect l="l" t="t" r="r" b="b"/>
              <a:pathLst>
                <a:path w="1487" h="1210" extrusionOk="0">
                  <a:moveTo>
                    <a:pt x="41" y="1"/>
                  </a:moveTo>
                  <a:cubicBezTo>
                    <a:pt x="25" y="1"/>
                    <a:pt x="9" y="1"/>
                    <a:pt x="1" y="17"/>
                  </a:cubicBezTo>
                  <a:cubicBezTo>
                    <a:pt x="1" y="25"/>
                    <a:pt x="1" y="41"/>
                    <a:pt x="17" y="49"/>
                  </a:cubicBezTo>
                  <a:cubicBezTo>
                    <a:pt x="555" y="338"/>
                    <a:pt x="1045" y="732"/>
                    <a:pt x="1438" y="1206"/>
                  </a:cubicBezTo>
                  <a:cubicBezTo>
                    <a:pt x="1444" y="1206"/>
                    <a:pt x="1449" y="1209"/>
                    <a:pt x="1455" y="1209"/>
                  </a:cubicBezTo>
                  <a:cubicBezTo>
                    <a:pt x="1457" y="1209"/>
                    <a:pt x="1460" y="1208"/>
                    <a:pt x="1463" y="1206"/>
                  </a:cubicBezTo>
                  <a:cubicBezTo>
                    <a:pt x="1463" y="1208"/>
                    <a:pt x="1463" y="1209"/>
                    <a:pt x="1465" y="1209"/>
                  </a:cubicBezTo>
                  <a:cubicBezTo>
                    <a:pt x="1468" y="1209"/>
                    <a:pt x="1473" y="1206"/>
                    <a:pt x="1479" y="1206"/>
                  </a:cubicBezTo>
                  <a:cubicBezTo>
                    <a:pt x="1487" y="1198"/>
                    <a:pt x="1487" y="1182"/>
                    <a:pt x="1479" y="1166"/>
                  </a:cubicBezTo>
                  <a:cubicBezTo>
                    <a:pt x="1077" y="692"/>
                    <a:pt x="587" y="298"/>
                    <a:pt x="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3"/>
            <p:cNvSpPr/>
            <p:nvPr/>
          </p:nvSpPr>
          <p:spPr>
            <a:xfrm>
              <a:off x="2512978" y="3465008"/>
              <a:ext cx="51229" cy="136871"/>
            </a:xfrm>
            <a:custGeom>
              <a:avLst/>
              <a:gdLst/>
              <a:ahLst/>
              <a:cxnLst/>
              <a:rect l="l" t="t" r="r" b="b"/>
              <a:pathLst>
                <a:path w="1045" h="2792" extrusionOk="0">
                  <a:moveTo>
                    <a:pt x="860" y="1"/>
                  </a:moveTo>
                  <a:cubicBezTo>
                    <a:pt x="848" y="1"/>
                    <a:pt x="836" y="9"/>
                    <a:pt x="836" y="25"/>
                  </a:cubicBezTo>
                  <a:lnTo>
                    <a:pt x="844" y="162"/>
                  </a:lnTo>
                  <a:lnTo>
                    <a:pt x="981" y="2033"/>
                  </a:lnTo>
                  <a:cubicBezTo>
                    <a:pt x="997" y="2170"/>
                    <a:pt x="997" y="2306"/>
                    <a:pt x="965" y="2443"/>
                  </a:cubicBezTo>
                  <a:cubicBezTo>
                    <a:pt x="932" y="2579"/>
                    <a:pt x="844" y="2684"/>
                    <a:pt x="716" y="2732"/>
                  </a:cubicBezTo>
                  <a:cubicBezTo>
                    <a:pt x="689" y="2739"/>
                    <a:pt x="662" y="2743"/>
                    <a:pt x="635" y="2743"/>
                  </a:cubicBezTo>
                  <a:cubicBezTo>
                    <a:pt x="487" y="2743"/>
                    <a:pt x="350" y="2638"/>
                    <a:pt x="282" y="2515"/>
                  </a:cubicBezTo>
                  <a:cubicBezTo>
                    <a:pt x="201" y="2346"/>
                    <a:pt x="169" y="2170"/>
                    <a:pt x="169" y="1985"/>
                  </a:cubicBezTo>
                  <a:lnTo>
                    <a:pt x="49" y="178"/>
                  </a:lnTo>
                  <a:cubicBezTo>
                    <a:pt x="49" y="162"/>
                    <a:pt x="33" y="154"/>
                    <a:pt x="25" y="154"/>
                  </a:cubicBezTo>
                  <a:cubicBezTo>
                    <a:pt x="9" y="154"/>
                    <a:pt x="1" y="170"/>
                    <a:pt x="1" y="178"/>
                  </a:cubicBezTo>
                  <a:lnTo>
                    <a:pt x="121" y="1985"/>
                  </a:lnTo>
                  <a:cubicBezTo>
                    <a:pt x="121" y="2178"/>
                    <a:pt x="161" y="2362"/>
                    <a:pt x="242" y="2539"/>
                  </a:cubicBezTo>
                  <a:cubicBezTo>
                    <a:pt x="322" y="2684"/>
                    <a:pt x="475" y="2780"/>
                    <a:pt x="643" y="2788"/>
                  </a:cubicBezTo>
                  <a:cubicBezTo>
                    <a:pt x="651" y="2791"/>
                    <a:pt x="660" y="2792"/>
                    <a:pt x="670" y="2792"/>
                  </a:cubicBezTo>
                  <a:cubicBezTo>
                    <a:pt x="689" y="2792"/>
                    <a:pt x="710" y="2788"/>
                    <a:pt x="732" y="2788"/>
                  </a:cubicBezTo>
                  <a:cubicBezTo>
                    <a:pt x="876" y="2732"/>
                    <a:pt x="981" y="2611"/>
                    <a:pt x="1013" y="2459"/>
                  </a:cubicBezTo>
                  <a:cubicBezTo>
                    <a:pt x="1045" y="2322"/>
                    <a:pt x="1045" y="2178"/>
                    <a:pt x="1029" y="2033"/>
                  </a:cubicBezTo>
                  <a:lnTo>
                    <a:pt x="892" y="162"/>
                  </a:lnTo>
                  <a:lnTo>
                    <a:pt x="884" y="25"/>
                  </a:lnTo>
                  <a:cubicBezTo>
                    <a:pt x="884" y="9"/>
                    <a:pt x="872" y="1"/>
                    <a:pt x="8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3"/>
            <p:cNvSpPr/>
            <p:nvPr/>
          </p:nvSpPr>
          <p:spPr>
            <a:xfrm>
              <a:off x="2607494" y="3774928"/>
              <a:ext cx="177609" cy="137459"/>
            </a:xfrm>
            <a:custGeom>
              <a:avLst/>
              <a:gdLst/>
              <a:ahLst/>
              <a:cxnLst/>
              <a:rect l="l" t="t" r="r" b="b"/>
              <a:pathLst>
                <a:path w="3623" h="2804" extrusionOk="0">
                  <a:moveTo>
                    <a:pt x="1535" y="0"/>
                  </a:moveTo>
                  <a:cubicBezTo>
                    <a:pt x="1535" y="0"/>
                    <a:pt x="338" y="1454"/>
                    <a:pt x="0" y="2105"/>
                  </a:cubicBezTo>
                  <a:lnTo>
                    <a:pt x="3237" y="2804"/>
                  </a:lnTo>
                  <a:lnTo>
                    <a:pt x="3623" y="860"/>
                  </a:lnTo>
                  <a:lnTo>
                    <a:pt x="1535" y="0"/>
                  </a:ln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3"/>
            <p:cNvSpPr/>
            <p:nvPr/>
          </p:nvSpPr>
          <p:spPr>
            <a:xfrm>
              <a:off x="2748482" y="3757966"/>
              <a:ext cx="478067" cy="213150"/>
            </a:xfrm>
            <a:custGeom>
              <a:avLst/>
              <a:gdLst/>
              <a:ahLst/>
              <a:cxnLst/>
              <a:rect l="l" t="t" r="r" b="b"/>
              <a:pathLst>
                <a:path w="9752" h="4348" extrusionOk="0">
                  <a:moveTo>
                    <a:pt x="6257" y="0"/>
                  </a:moveTo>
                  <a:cubicBezTo>
                    <a:pt x="5650" y="0"/>
                    <a:pt x="5125" y="82"/>
                    <a:pt x="4843" y="178"/>
                  </a:cubicBezTo>
                  <a:cubicBezTo>
                    <a:pt x="4297" y="370"/>
                    <a:pt x="3711" y="475"/>
                    <a:pt x="3125" y="475"/>
                  </a:cubicBezTo>
                  <a:cubicBezTo>
                    <a:pt x="2734" y="475"/>
                    <a:pt x="2231" y="349"/>
                    <a:pt x="1794" y="349"/>
                  </a:cubicBezTo>
                  <a:cubicBezTo>
                    <a:pt x="1656" y="349"/>
                    <a:pt x="1525" y="362"/>
                    <a:pt x="1406" y="395"/>
                  </a:cubicBezTo>
                  <a:cubicBezTo>
                    <a:pt x="1205" y="451"/>
                    <a:pt x="1012" y="547"/>
                    <a:pt x="851" y="676"/>
                  </a:cubicBezTo>
                  <a:cubicBezTo>
                    <a:pt x="241" y="1158"/>
                    <a:pt x="0" y="2081"/>
                    <a:pt x="241" y="2844"/>
                  </a:cubicBezTo>
                  <a:cubicBezTo>
                    <a:pt x="536" y="3781"/>
                    <a:pt x="1440" y="4047"/>
                    <a:pt x="1879" y="4047"/>
                  </a:cubicBezTo>
                  <a:cubicBezTo>
                    <a:pt x="1918" y="4047"/>
                    <a:pt x="1953" y="4045"/>
                    <a:pt x="1984" y="4041"/>
                  </a:cubicBezTo>
                  <a:cubicBezTo>
                    <a:pt x="2353" y="3985"/>
                    <a:pt x="3157" y="3913"/>
                    <a:pt x="3157" y="3913"/>
                  </a:cubicBezTo>
                  <a:cubicBezTo>
                    <a:pt x="3157" y="3913"/>
                    <a:pt x="4846" y="4348"/>
                    <a:pt x="6504" y="4348"/>
                  </a:cubicBezTo>
                  <a:cubicBezTo>
                    <a:pt x="6809" y="4348"/>
                    <a:pt x="7113" y="4333"/>
                    <a:pt x="7406" y="4298"/>
                  </a:cubicBezTo>
                  <a:cubicBezTo>
                    <a:pt x="8562" y="4162"/>
                    <a:pt x="9542" y="3712"/>
                    <a:pt x="9623" y="2595"/>
                  </a:cubicBezTo>
                  <a:cubicBezTo>
                    <a:pt x="9751" y="941"/>
                    <a:pt x="8506" y="282"/>
                    <a:pt x="7229" y="73"/>
                  </a:cubicBezTo>
                  <a:cubicBezTo>
                    <a:pt x="6898" y="22"/>
                    <a:pt x="6566" y="0"/>
                    <a:pt x="6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3"/>
            <p:cNvSpPr/>
            <p:nvPr/>
          </p:nvSpPr>
          <p:spPr>
            <a:xfrm>
              <a:off x="3102866" y="3761937"/>
              <a:ext cx="123684" cy="206777"/>
            </a:xfrm>
            <a:custGeom>
              <a:avLst/>
              <a:gdLst/>
              <a:ahLst/>
              <a:cxnLst/>
              <a:rect l="l" t="t" r="r" b="b"/>
              <a:pathLst>
                <a:path w="2523" h="4218" extrusionOk="0">
                  <a:moveTo>
                    <a:pt x="0" y="0"/>
                  </a:moveTo>
                  <a:lnTo>
                    <a:pt x="0" y="0"/>
                  </a:lnTo>
                  <a:cubicBezTo>
                    <a:pt x="249" y="73"/>
                    <a:pt x="482" y="177"/>
                    <a:pt x="691" y="322"/>
                  </a:cubicBezTo>
                  <a:cubicBezTo>
                    <a:pt x="1141" y="603"/>
                    <a:pt x="1462" y="1053"/>
                    <a:pt x="1582" y="1567"/>
                  </a:cubicBezTo>
                  <a:cubicBezTo>
                    <a:pt x="1703" y="2153"/>
                    <a:pt x="1486" y="2771"/>
                    <a:pt x="1141" y="3253"/>
                  </a:cubicBezTo>
                  <a:cubicBezTo>
                    <a:pt x="868" y="3623"/>
                    <a:pt x="538" y="3944"/>
                    <a:pt x="177" y="4217"/>
                  </a:cubicBezTo>
                  <a:cubicBezTo>
                    <a:pt x="1333" y="4081"/>
                    <a:pt x="2313" y="3631"/>
                    <a:pt x="2394" y="2514"/>
                  </a:cubicBezTo>
                  <a:cubicBezTo>
                    <a:pt x="2522" y="860"/>
                    <a:pt x="1277" y="2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3"/>
            <p:cNvSpPr/>
            <p:nvPr/>
          </p:nvSpPr>
          <p:spPr>
            <a:xfrm>
              <a:off x="2893736" y="3810616"/>
              <a:ext cx="21325" cy="106526"/>
            </a:xfrm>
            <a:custGeom>
              <a:avLst/>
              <a:gdLst/>
              <a:ahLst/>
              <a:cxnLst/>
              <a:rect l="l" t="t" r="r" b="b"/>
              <a:pathLst>
                <a:path w="435" h="2173" extrusionOk="0">
                  <a:moveTo>
                    <a:pt x="370" y="0"/>
                  </a:moveTo>
                  <a:cubicBezTo>
                    <a:pt x="354" y="0"/>
                    <a:pt x="338" y="8"/>
                    <a:pt x="330" y="27"/>
                  </a:cubicBezTo>
                  <a:cubicBezTo>
                    <a:pt x="25" y="694"/>
                    <a:pt x="1" y="1465"/>
                    <a:pt x="274" y="2148"/>
                  </a:cubicBezTo>
                  <a:cubicBezTo>
                    <a:pt x="282" y="2164"/>
                    <a:pt x="298" y="2172"/>
                    <a:pt x="322" y="2172"/>
                  </a:cubicBezTo>
                  <a:lnTo>
                    <a:pt x="338" y="2172"/>
                  </a:lnTo>
                  <a:cubicBezTo>
                    <a:pt x="362" y="2164"/>
                    <a:pt x="378" y="2132"/>
                    <a:pt x="370" y="2108"/>
                  </a:cubicBezTo>
                  <a:cubicBezTo>
                    <a:pt x="105" y="1449"/>
                    <a:pt x="121" y="710"/>
                    <a:pt x="419" y="68"/>
                  </a:cubicBezTo>
                  <a:cubicBezTo>
                    <a:pt x="435" y="30"/>
                    <a:pt x="401" y="0"/>
                    <a:pt x="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3"/>
            <p:cNvSpPr/>
            <p:nvPr/>
          </p:nvSpPr>
          <p:spPr>
            <a:xfrm>
              <a:off x="2932366" y="3810616"/>
              <a:ext cx="21129" cy="106526"/>
            </a:xfrm>
            <a:custGeom>
              <a:avLst/>
              <a:gdLst/>
              <a:ahLst/>
              <a:cxnLst/>
              <a:rect l="l" t="t" r="r" b="b"/>
              <a:pathLst>
                <a:path w="431" h="2173" extrusionOk="0">
                  <a:moveTo>
                    <a:pt x="367" y="0"/>
                  </a:moveTo>
                  <a:cubicBezTo>
                    <a:pt x="350" y="0"/>
                    <a:pt x="332" y="8"/>
                    <a:pt x="321" y="27"/>
                  </a:cubicBezTo>
                  <a:cubicBezTo>
                    <a:pt x="16" y="694"/>
                    <a:pt x="0" y="1465"/>
                    <a:pt x="273" y="2148"/>
                  </a:cubicBezTo>
                  <a:cubicBezTo>
                    <a:pt x="281" y="2164"/>
                    <a:pt x="297" y="2172"/>
                    <a:pt x="321" y="2172"/>
                  </a:cubicBezTo>
                  <a:cubicBezTo>
                    <a:pt x="321" y="2172"/>
                    <a:pt x="329" y="2172"/>
                    <a:pt x="337" y="2164"/>
                  </a:cubicBezTo>
                  <a:cubicBezTo>
                    <a:pt x="362" y="2156"/>
                    <a:pt x="378" y="2132"/>
                    <a:pt x="362" y="2108"/>
                  </a:cubicBezTo>
                  <a:cubicBezTo>
                    <a:pt x="105" y="1449"/>
                    <a:pt x="121" y="710"/>
                    <a:pt x="410" y="68"/>
                  </a:cubicBezTo>
                  <a:cubicBezTo>
                    <a:pt x="431" y="30"/>
                    <a:pt x="400" y="0"/>
                    <a:pt x="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3"/>
            <p:cNvSpPr/>
            <p:nvPr/>
          </p:nvSpPr>
          <p:spPr>
            <a:xfrm>
              <a:off x="2970946" y="3810616"/>
              <a:ext cx="20884" cy="106526"/>
            </a:xfrm>
            <a:custGeom>
              <a:avLst/>
              <a:gdLst/>
              <a:ahLst/>
              <a:cxnLst/>
              <a:rect l="l" t="t" r="r" b="b"/>
              <a:pathLst>
                <a:path w="426" h="2173" extrusionOk="0">
                  <a:moveTo>
                    <a:pt x="361" y="0"/>
                  </a:moveTo>
                  <a:cubicBezTo>
                    <a:pt x="345" y="0"/>
                    <a:pt x="330" y="8"/>
                    <a:pt x="322" y="27"/>
                  </a:cubicBezTo>
                  <a:cubicBezTo>
                    <a:pt x="16" y="694"/>
                    <a:pt x="0" y="1465"/>
                    <a:pt x="273" y="2148"/>
                  </a:cubicBezTo>
                  <a:cubicBezTo>
                    <a:pt x="273" y="2164"/>
                    <a:pt x="297" y="2172"/>
                    <a:pt x="314" y="2172"/>
                  </a:cubicBezTo>
                  <a:cubicBezTo>
                    <a:pt x="346" y="2172"/>
                    <a:pt x="370" y="2140"/>
                    <a:pt x="362" y="2108"/>
                  </a:cubicBezTo>
                  <a:cubicBezTo>
                    <a:pt x="97" y="1449"/>
                    <a:pt x="113" y="710"/>
                    <a:pt x="410" y="68"/>
                  </a:cubicBezTo>
                  <a:cubicBezTo>
                    <a:pt x="426" y="30"/>
                    <a:pt x="393" y="0"/>
                    <a:pt x="3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3"/>
            <p:cNvSpPr/>
            <p:nvPr/>
          </p:nvSpPr>
          <p:spPr>
            <a:xfrm>
              <a:off x="3058746" y="3760221"/>
              <a:ext cx="47307" cy="214768"/>
            </a:xfrm>
            <a:custGeom>
              <a:avLst/>
              <a:gdLst/>
              <a:ahLst/>
              <a:cxnLst/>
              <a:rect l="l" t="t" r="r" b="b"/>
              <a:pathLst>
                <a:path w="965" h="4381" extrusionOk="0">
                  <a:moveTo>
                    <a:pt x="820" y="1"/>
                  </a:moveTo>
                  <a:cubicBezTo>
                    <a:pt x="806" y="1"/>
                    <a:pt x="794" y="6"/>
                    <a:pt x="788" y="19"/>
                  </a:cubicBezTo>
                  <a:cubicBezTo>
                    <a:pt x="0" y="1320"/>
                    <a:pt x="33" y="3023"/>
                    <a:pt x="868" y="4357"/>
                  </a:cubicBezTo>
                  <a:cubicBezTo>
                    <a:pt x="876" y="4373"/>
                    <a:pt x="892" y="4381"/>
                    <a:pt x="908" y="4381"/>
                  </a:cubicBezTo>
                  <a:cubicBezTo>
                    <a:pt x="924" y="4381"/>
                    <a:pt x="932" y="4381"/>
                    <a:pt x="940" y="4373"/>
                  </a:cubicBezTo>
                  <a:cubicBezTo>
                    <a:pt x="964" y="4357"/>
                    <a:pt x="964" y="4325"/>
                    <a:pt x="956" y="4308"/>
                  </a:cubicBezTo>
                  <a:cubicBezTo>
                    <a:pt x="137" y="2999"/>
                    <a:pt x="97" y="1337"/>
                    <a:pt x="876" y="67"/>
                  </a:cubicBezTo>
                  <a:cubicBezTo>
                    <a:pt x="899" y="38"/>
                    <a:pt x="855" y="1"/>
                    <a:pt x="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3"/>
            <p:cNvSpPr/>
            <p:nvPr/>
          </p:nvSpPr>
          <p:spPr>
            <a:xfrm>
              <a:off x="2518126" y="2208512"/>
              <a:ext cx="375659" cy="472185"/>
            </a:xfrm>
            <a:custGeom>
              <a:avLst/>
              <a:gdLst/>
              <a:ahLst/>
              <a:cxnLst/>
              <a:rect l="l" t="t" r="r" b="b"/>
              <a:pathLst>
                <a:path w="7663" h="9632" extrusionOk="0">
                  <a:moveTo>
                    <a:pt x="4747" y="1"/>
                  </a:moveTo>
                  <a:cubicBezTo>
                    <a:pt x="4370" y="145"/>
                    <a:pt x="4040" y="378"/>
                    <a:pt x="3791" y="684"/>
                  </a:cubicBezTo>
                  <a:cubicBezTo>
                    <a:pt x="2667" y="2113"/>
                    <a:pt x="2000" y="3848"/>
                    <a:pt x="1382" y="5559"/>
                  </a:cubicBezTo>
                  <a:cubicBezTo>
                    <a:pt x="884" y="6909"/>
                    <a:pt x="466" y="8266"/>
                    <a:pt x="0" y="9632"/>
                  </a:cubicBezTo>
                  <a:lnTo>
                    <a:pt x="5767" y="9632"/>
                  </a:lnTo>
                  <a:cubicBezTo>
                    <a:pt x="5920" y="9061"/>
                    <a:pt x="6016" y="8483"/>
                    <a:pt x="6064" y="7905"/>
                  </a:cubicBezTo>
                  <a:cubicBezTo>
                    <a:pt x="6249" y="8459"/>
                    <a:pt x="6338" y="9045"/>
                    <a:pt x="6322" y="9632"/>
                  </a:cubicBezTo>
                  <a:lnTo>
                    <a:pt x="7534" y="9632"/>
                  </a:lnTo>
                  <a:cubicBezTo>
                    <a:pt x="7550" y="9632"/>
                    <a:pt x="7575" y="9551"/>
                    <a:pt x="7591" y="9543"/>
                  </a:cubicBezTo>
                  <a:cubicBezTo>
                    <a:pt x="7663" y="8925"/>
                    <a:pt x="7663" y="8290"/>
                    <a:pt x="7583" y="7672"/>
                  </a:cubicBezTo>
                  <a:cubicBezTo>
                    <a:pt x="7502" y="7045"/>
                    <a:pt x="7253" y="6451"/>
                    <a:pt x="6876" y="5953"/>
                  </a:cubicBezTo>
                  <a:cubicBezTo>
                    <a:pt x="6330" y="5270"/>
                    <a:pt x="5462" y="4820"/>
                    <a:pt x="5189" y="3993"/>
                  </a:cubicBezTo>
                  <a:cubicBezTo>
                    <a:pt x="5036" y="3527"/>
                    <a:pt x="5093" y="3029"/>
                    <a:pt x="5109" y="2547"/>
                  </a:cubicBezTo>
                  <a:cubicBezTo>
                    <a:pt x="5141" y="1680"/>
                    <a:pt x="5012" y="820"/>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3"/>
            <p:cNvSpPr/>
            <p:nvPr/>
          </p:nvSpPr>
          <p:spPr>
            <a:xfrm>
              <a:off x="2134574" y="2150617"/>
              <a:ext cx="397376" cy="550572"/>
            </a:xfrm>
            <a:custGeom>
              <a:avLst/>
              <a:gdLst/>
              <a:ahLst/>
              <a:cxnLst/>
              <a:rect l="l" t="t" r="r" b="b"/>
              <a:pathLst>
                <a:path w="8106" h="11231" extrusionOk="0">
                  <a:moveTo>
                    <a:pt x="3779" y="0"/>
                  </a:moveTo>
                  <a:cubicBezTo>
                    <a:pt x="3639" y="0"/>
                    <a:pt x="2562" y="2428"/>
                    <a:pt x="2515" y="2555"/>
                  </a:cubicBezTo>
                  <a:cubicBezTo>
                    <a:pt x="2001" y="3921"/>
                    <a:pt x="2659" y="5889"/>
                    <a:pt x="1695" y="7078"/>
                  </a:cubicBezTo>
                  <a:cubicBezTo>
                    <a:pt x="1270" y="7600"/>
                    <a:pt x="715" y="8074"/>
                    <a:pt x="434" y="8708"/>
                  </a:cubicBezTo>
                  <a:cubicBezTo>
                    <a:pt x="73" y="9503"/>
                    <a:pt x="1" y="10451"/>
                    <a:pt x="442" y="11230"/>
                  </a:cubicBezTo>
                  <a:lnTo>
                    <a:pt x="1679" y="11230"/>
                  </a:lnTo>
                  <a:cubicBezTo>
                    <a:pt x="1647" y="10837"/>
                    <a:pt x="1599" y="9921"/>
                    <a:pt x="1832" y="9503"/>
                  </a:cubicBezTo>
                  <a:cubicBezTo>
                    <a:pt x="1832" y="9503"/>
                    <a:pt x="1944" y="10708"/>
                    <a:pt x="2129" y="11230"/>
                  </a:cubicBezTo>
                  <a:lnTo>
                    <a:pt x="7559" y="11230"/>
                  </a:lnTo>
                  <a:lnTo>
                    <a:pt x="8105" y="3688"/>
                  </a:lnTo>
                  <a:cubicBezTo>
                    <a:pt x="8105" y="3688"/>
                    <a:pt x="3784" y="1"/>
                    <a:pt x="3784" y="1"/>
                  </a:cubicBezTo>
                  <a:cubicBezTo>
                    <a:pt x="3782" y="0"/>
                    <a:pt x="3781" y="0"/>
                    <a:pt x="3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3"/>
            <p:cNvSpPr/>
            <p:nvPr/>
          </p:nvSpPr>
          <p:spPr>
            <a:xfrm>
              <a:off x="2422042" y="2541277"/>
              <a:ext cx="229621" cy="211385"/>
            </a:xfrm>
            <a:custGeom>
              <a:avLst/>
              <a:gdLst/>
              <a:ahLst/>
              <a:cxnLst/>
              <a:rect l="l" t="t" r="r" b="b"/>
              <a:pathLst>
                <a:path w="4684" h="4312" extrusionOk="0">
                  <a:moveTo>
                    <a:pt x="3912" y="0"/>
                  </a:moveTo>
                  <a:lnTo>
                    <a:pt x="587" y="105"/>
                  </a:lnTo>
                  <a:lnTo>
                    <a:pt x="587" y="121"/>
                  </a:lnTo>
                  <a:cubicBezTo>
                    <a:pt x="587" y="185"/>
                    <a:pt x="570" y="394"/>
                    <a:pt x="538" y="699"/>
                  </a:cubicBezTo>
                  <a:cubicBezTo>
                    <a:pt x="474" y="1350"/>
                    <a:pt x="386" y="2265"/>
                    <a:pt x="0" y="3165"/>
                  </a:cubicBezTo>
                  <a:cubicBezTo>
                    <a:pt x="0" y="3165"/>
                    <a:pt x="506" y="4312"/>
                    <a:pt x="2068" y="4312"/>
                  </a:cubicBezTo>
                  <a:cubicBezTo>
                    <a:pt x="2211" y="4312"/>
                    <a:pt x="2362" y="4302"/>
                    <a:pt x="2522" y="4281"/>
                  </a:cubicBezTo>
                  <a:cubicBezTo>
                    <a:pt x="4482" y="4032"/>
                    <a:pt x="4683" y="2988"/>
                    <a:pt x="4683" y="2988"/>
                  </a:cubicBezTo>
                  <a:lnTo>
                    <a:pt x="4177" y="474"/>
                  </a:lnTo>
                  <a:lnTo>
                    <a:pt x="4081" y="0"/>
                  </a:ln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3"/>
            <p:cNvSpPr/>
            <p:nvPr/>
          </p:nvSpPr>
          <p:spPr>
            <a:xfrm>
              <a:off x="2448416" y="2540885"/>
              <a:ext cx="178393" cy="87848"/>
            </a:xfrm>
            <a:custGeom>
              <a:avLst/>
              <a:gdLst/>
              <a:ahLst/>
              <a:cxnLst/>
              <a:rect l="l" t="t" r="r" b="b"/>
              <a:pathLst>
                <a:path w="3639" h="1792" extrusionOk="0">
                  <a:moveTo>
                    <a:pt x="3543" y="0"/>
                  </a:moveTo>
                  <a:lnTo>
                    <a:pt x="3374" y="8"/>
                  </a:lnTo>
                  <a:cubicBezTo>
                    <a:pt x="2777" y="228"/>
                    <a:pt x="2150" y="340"/>
                    <a:pt x="1522" y="340"/>
                  </a:cubicBezTo>
                  <a:cubicBezTo>
                    <a:pt x="1026" y="340"/>
                    <a:pt x="530" y="270"/>
                    <a:pt x="49" y="129"/>
                  </a:cubicBezTo>
                  <a:cubicBezTo>
                    <a:pt x="49" y="193"/>
                    <a:pt x="32" y="402"/>
                    <a:pt x="0" y="699"/>
                  </a:cubicBezTo>
                  <a:cubicBezTo>
                    <a:pt x="142" y="959"/>
                    <a:pt x="848" y="1792"/>
                    <a:pt x="1820" y="1792"/>
                  </a:cubicBezTo>
                  <a:cubicBezTo>
                    <a:pt x="1897" y="1792"/>
                    <a:pt x="1976" y="1786"/>
                    <a:pt x="2057" y="1775"/>
                  </a:cubicBezTo>
                  <a:cubicBezTo>
                    <a:pt x="3462" y="1582"/>
                    <a:pt x="3567" y="594"/>
                    <a:pt x="3639" y="482"/>
                  </a:cubicBezTo>
                  <a:lnTo>
                    <a:pt x="3543" y="0"/>
                  </a:ln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3"/>
            <p:cNvSpPr/>
            <p:nvPr/>
          </p:nvSpPr>
          <p:spPr>
            <a:xfrm>
              <a:off x="2252522" y="2318126"/>
              <a:ext cx="104173" cy="128194"/>
            </a:xfrm>
            <a:custGeom>
              <a:avLst/>
              <a:gdLst/>
              <a:ahLst/>
              <a:cxnLst/>
              <a:rect l="l" t="t" r="r" b="b"/>
              <a:pathLst>
                <a:path w="2125" h="2615" extrusionOk="0">
                  <a:moveTo>
                    <a:pt x="1069" y="0"/>
                  </a:moveTo>
                  <a:cubicBezTo>
                    <a:pt x="876" y="0"/>
                    <a:pt x="667" y="97"/>
                    <a:pt x="470" y="383"/>
                  </a:cubicBezTo>
                  <a:cubicBezTo>
                    <a:pt x="1" y="1055"/>
                    <a:pt x="602" y="2615"/>
                    <a:pt x="1726" y="2615"/>
                  </a:cubicBezTo>
                  <a:cubicBezTo>
                    <a:pt x="1853" y="2615"/>
                    <a:pt x="1986" y="2595"/>
                    <a:pt x="2125" y="2552"/>
                  </a:cubicBezTo>
                  <a:lnTo>
                    <a:pt x="2125" y="2544"/>
                  </a:lnTo>
                  <a:lnTo>
                    <a:pt x="1948" y="1363"/>
                  </a:lnTo>
                  <a:lnTo>
                    <a:pt x="1804" y="432"/>
                  </a:lnTo>
                  <a:cubicBezTo>
                    <a:pt x="1747" y="359"/>
                    <a:pt x="1691" y="303"/>
                    <a:pt x="1627" y="247"/>
                  </a:cubicBezTo>
                  <a:cubicBezTo>
                    <a:pt x="1493" y="130"/>
                    <a:pt x="1292" y="0"/>
                    <a:pt x="1069"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3"/>
            <p:cNvSpPr/>
            <p:nvPr/>
          </p:nvSpPr>
          <p:spPr>
            <a:xfrm>
              <a:off x="2291495" y="2359207"/>
              <a:ext cx="45150" cy="50983"/>
            </a:xfrm>
            <a:custGeom>
              <a:avLst/>
              <a:gdLst/>
              <a:ahLst/>
              <a:cxnLst/>
              <a:rect l="l" t="t" r="r" b="b"/>
              <a:pathLst>
                <a:path w="921" h="1040" extrusionOk="0">
                  <a:moveTo>
                    <a:pt x="59" y="1"/>
                  </a:moveTo>
                  <a:cubicBezTo>
                    <a:pt x="29" y="1"/>
                    <a:pt x="0" y="61"/>
                    <a:pt x="37" y="75"/>
                  </a:cubicBezTo>
                  <a:cubicBezTo>
                    <a:pt x="430" y="252"/>
                    <a:pt x="727" y="598"/>
                    <a:pt x="840" y="1015"/>
                  </a:cubicBezTo>
                  <a:cubicBezTo>
                    <a:pt x="848" y="1031"/>
                    <a:pt x="864" y="1039"/>
                    <a:pt x="880" y="1039"/>
                  </a:cubicBezTo>
                  <a:lnTo>
                    <a:pt x="888" y="1039"/>
                  </a:lnTo>
                  <a:cubicBezTo>
                    <a:pt x="912" y="1031"/>
                    <a:pt x="920" y="1015"/>
                    <a:pt x="920" y="991"/>
                  </a:cubicBezTo>
                  <a:cubicBezTo>
                    <a:pt x="792" y="557"/>
                    <a:pt x="486" y="196"/>
                    <a:pt x="69" y="3"/>
                  </a:cubicBezTo>
                  <a:cubicBezTo>
                    <a:pt x="66" y="2"/>
                    <a:pt x="62" y="1"/>
                    <a:pt x="59" y="1"/>
                  </a:cubicBezTo>
                  <a:close/>
                </a:path>
              </a:pathLst>
            </a:custGeom>
            <a:solidFill>
              <a:srgbClr val="4A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3"/>
            <p:cNvSpPr/>
            <p:nvPr/>
          </p:nvSpPr>
          <p:spPr>
            <a:xfrm>
              <a:off x="2297573" y="2371708"/>
              <a:ext cx="17354" cy="37698"/>
            </a:xfrm>
            <a:custGeom>
              <a:avLst/>
              <a:gdLst/>
              <a:ahLst/>
              <a:cxnLst/>
              <a:rect l="l" t="t" r="r" b="b"/>
              <a:pathLst>
                <a:path w="354" h="769" extrusionOk="0">
                  <a:moveTo>
                    <a:pt x="294" y="0"/>
                  </a:moveTo>
                  <a:cubicBezTo>
                    <a:pt x="285" y="0"/>
                    <a:pt x="275" y="4"/>
                    <a:pt x="266" y="13"/>
                  </a:cubicBezTo>
                  <a:cubicBezTo>
                    <a:pt x="65" y="198"/>
                    <a:pt x="1" y="495"/>
                    <a:pt x="121" y="752"/>
                  </a:cubicBezTo>
                  <a:cubicBezTo>
                    <a:pt x="121" y="760"/>
                    <a:pt x="138" y="768"/>
                    <a:pt x="154" y="768"/>
                  </a:cubicBezTo>
                  <a:lnTo>
                    <a:pt x="170" y="768"/>
                  </a:lnTo>
                  <a:cubicBezTo>
                    <a:pt x="186" y="760"/>
                    <a:pt x="194" y="736"/>
                    <a:pt x="186" y="720"/>
                  </a:cubicBezTo>
                  <a:cubicBezTo>
                    <a:pt x="81" y="495"/>
                    <a:pt x="138" y="230"/>
                    <a:pt x="322" y="69"/>
                  </a:cubicBezTo>
                  <a:cubicBezTo>
                    <a:pt x="353" y="45"/>
                    <a:pt x="327"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3"/>
            <p:cNvSpPr/>
            <p:nvPr/>
          </p:nvSpPr>
          <p:spPr>
            <a:xfrm>
              <a:off x="2676419" y="2314989"/>
              <a:ext cx="109516" cy="125498"/>
            </a:xfrm>
            <a:custGeom>
              <a:avLst/>
              <a:gdLst/>
              <a:ahLst/>
              <a:cxnLst/>
              <a:rect l="l" t="t" r="r" b="b"/>
              <a:pathLst>
                <a:path w="2234" h="2560" extrusionOk="0">
                  <a:moveTo>
                    <a:pt x="1136" y="1"/>
                  </a:moveTo>
                  <a:cubicBezTo>
                    <a:pt x="1033" y="1"/>
                    <a:pt x="930" y="21"/>
                    <a:pt x="835" y="62"/>
                  </a:cubicBezTo>
                  <a:cubicBezTo>
                    <a:pt x="603" y="142"/>
                    <a:pt x="386" y="279"/>
                    <a:pt x="209" y="447"/>
                  </a:cubicBezTo>
                  <a:lnTo>
                    <a:pt x="161" y="889"/>
                  </a:lnTo>
                  <a:lnTo>
                    <a:pt x="0" y="2496"/>
                  </a:lnTo>
                  <a:cubicBezTo>
                    <a:pt x="137" y="2544"/>
                    <a:pt x="281" y="2560"/>
                    <a:pt x="418" y="2560"/>
                  </a:cubicBezTo>
                  <a:cubicBezTo>
                    <a:pt x="490" y="2560"/>
                    <a:pt x="562" y="2560"/>
                    <a:pt x="627" y="2544"/>
                  </a:cubicBezTo>
                  <a:lnTo>
                    <a:pt x="651" y="2544"/>
                  </a:lnTo>
                  <a:cubicBezTo>
                    <a:pt x="1647" y="2359"/>
                    <a:pt x="2233" y="1010"/>
                    <a:pt x="1799" y="375"/>
                  </a:cubicBezTo>
                  <a:cubicBezTo>
                    <a:pt x="1703" y="214"/>
                    <a:pt x="1550" y="94"/>
                    <a:pt x="1374" y="38"/>
                  </a:cubicBezTo>
                  <a:cubicBezTo>
                    <a:pt x="1296" y="13"/>
                    <a:pt x="1216" y="1"/>
                    <a:pt x="1136" y="1"/>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3"/>
            <p:cNvSpPr/>
            <p:nvPr/>
          </p:nvSpPr>
          <p:spPr>
            <a:xfrm>
              <a:off x="2713823" y="2343128"/>
              <a:ext cx="27502" cy="62700"/>
            </a:xfrm>
            <a:custGeom>
              <a:avLst/>
              <a:gdLst/>
              <a:ahLst/>
              <a:cxnLst/>
              <a:rect l="l" t="t" r="r" b="b"/>
              <a:pathLst>
                <a:path w="561" h="1279" extrusionOk="0">
                  <a:moveTo>
                    <a:pt x="503" y="1"/>
                  </a:moveTo>
                  <a:cubicBezTo>
                    <a:pt x="493" y="1"/>
                    <a:pt x="482" y="6"/>
                    <a:pt x="474" y="18"/>
                  </a:cubicBezTo>
                  <a:cubicBezTo>
                    <a:pt x="153" y="339"/>
                    <a:pt x="0" y="789"/>
                    <a:pt x="40" y="1247"/>
                  </a:cubicBezTo>
                  <a:cubicBezTo>
                    <a:pt x="40" y="1263"/>
                    <a:pt x="56" y="1279"/>
                    <a:pt x="80" y="1279"/>
                  </a:cubicBezTo>
                  <a:lnTo>
                    <a:pt x="80" y="1271"/>
                  </a:lnTo>
                  <a:cubicBezTo>
                    <a:pt x="105" y="1271"/>
                    <a:pt x="113" y="1255"/>
                    <a:pt x="113" y="1239"/>
                  </a:cubicBezTo>
                  <a:cubicBezTo>
                    <a:pt x="72" y="805"/>
                    <a:pt x="225" y="379"/>
                    <a:pt x="530" y="66"/>
                  </a:cubicBezTo>
                  <a:cubicBezTo>
                    <a:pt x="560" y="42"/>
                    <a:pt x="532"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3"/>
            <p:cNvSpPr/>
            <p:nvPr/>
          </p:nvSpPr>
          <p:spPr>
            <a:xfrm>
              <a:off x="2723775" y="2361658"/>
              <a:ext cx="23923" cy="32796"/>
            </a:xfrm>
            <a:custGeom>
              <a:avLst/>
              <a:gdLst/>
              <a:ahLst/>
              <a:cxnLst/>
              <a:rect l="l" t="t" r="r" b="b"/>
              <a:pathLst>
                <a:path w="488" h="669" extrusionOk="0">
                  <a:moveTo>
                    <a:pt x="55" y="1"/>
                  </a:moveTo>
                  <a:cubicBezTo>
                    <a:pt x="19" y="1"/>
                    <a:pt x="1" y="51"/>
                    <a:pt x="38" y="74"/>
                  </a:cubicBezTo>
                  <a:cubicBezTo>
                    <a:pt x="271" y="154"/>
                    <a:pt x="416" y="379"/>
                    <a:pt x="400" y="628"/>
                  </a:cubicBezTo>
                  <a:cubicBezTo>
                    <a:pt x="400" y="644"/>
                    <a:pt x="416" y="668"/>
                    <a:pt x="432" y="668"/>
                  </a:cubicBezTo>
                  <a:cubicBezTo>
                    <a:pt x="456" y="668"/>
                    <a:pt x="472" y="652"/>
                    <a:pt x="472" y="636"/>
                  </a:cubicBezTo>
                  <a:cubicBezTo>
                    <a:pt x="488" y="355"/>
                    <a:pt x="327" y="98"/>
                    <a:pt x="62" y="1"/>
                  </a:cubicBezTo>
                  <a:cubicBezTo>
                    <a:pt x="60" y="1"/>
                    <a:pt x="57"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3"/>
            <p:cNvSpPr/>
            <p:nvPr/>
          </p:nvSpPr>
          <p:spPr>
            <a:xfrm>
              <a:off x="2322820" y="2086789"/>
              <a:ext cx="395366" cy="493902"/>
            </a:xfrm>
            <a:custGeom>
              <a:avLst/>
              <a:gdLst/>
              <a:ahLst/>
              <a:cxnLst/>
              <a:rect l="l" t="t" r="r" b="b"/>
              <a:pathLst>
                <a:path w="8065" h="10075" extrusionOk="0">
                  <a:moveTo>
                    <a:pt x="4033" y="0"/>
                  </a:moveTo>
                  <a:cubicBezTo>
                    <a:pt x="3738" y="0"/>
                    <a:pt x="3442" y="33"/>
                    <a:pt x="3149" y="98"/>
                  </a:cubicBezTo>
                  <a:cubicBezTo>
                    <a:pt x="2868" y="162"/>
                    <a:pt x="2603" y="259"/>
                    <a:pt x="2345" y="387"/>
                  </a:cubicBezTo>
                  <a:cubicBezTo>
                    <a:pt x="635" y="1263"/>
                    <a:pt x="0" y="3159"/>
                    <a:pt x="72" y="4982"/>
                  </a:cubicBezTo>
                  <a:lnTo>
                    <a:pt x="72" y="4990"/>
                  </a:lnTo>
                  <a:cubicBezTo>
                    <a:pt x="96" y="5424"/>
                    <a:pt x="153" y="5857"/>
                    <a:pt x="249" y="6275"/>
                  </a:cubicBezTo>
                  <a:cubicBezTo>
                    <a:pt x="249" y="6283"/>
                    <a:pt x="249" y="6283"/>
                    <a:pt x="249" y="6291"/>
                  </a:cubicBezTo>
                  <a:cubicBezTo>
                    <a:pt x="305" y="6532"/>
                    <a:pt x="378" y="6773"/>
                    <a:pt x="466" y="7006"/>
                  </a:cubicBezTo>
                  <a:cubicBezTo>
                    <a:pt x="490" y="7094"/>
                    <a:pt x="530" y="7183"/>
                    <a:pt x="562" y="7271"/>
                  </a:cubicBezTo>
                  <a:lnTo>
                    <a:pt x="570" y="7287"/>
                  </a:lnTo>
                  <a:cubicBezTo>
                    <a:pt x="715" y="7633"/>
                    <a:pt x="884" y="7962"/>
                    <a:pt x="1092" y="8267"/>
                  </a:cubicBezTo>
                  <a:cubicBezTo>
                    <a:pt x="1229" y="8492"/>
                    <a:pt x="1398" y="8701"/>
                    <a:pt x="1574" y="8886"/>
                  </a:cubicBezTo>
                  <a:lnTo>
                    <a:pt x="1582" y="8894"/>
                  </a:lnTo>
                  <a:cubicBezTo>
                    <a:pt x="1984" y="9319"/>
                    <a:pt x="2474" y="9649"/>
                    <a:pt x="3020" y="9849"/>
                  </a:cubicBezTo>
                  <a:cubicBezTo>
                    <a:pt x="3390" y="9986"/>
                    <a:pt x="3775" y="10058"/>
                    <a:pt x="4161" y="10074"/>
                  </a:cubicBezTo>
                  <a:lnTo>
                    <a:pt x="4522" y="10074"/>
                  </a:lnTo>
                  <a:cubicBezTo>
                    <a:pt x="5526" y="10018"/>
                    <a:pt x="6273" y="9528"/>
                    <a:pt x="6811" y="8821"/>
                  </a:cubicBezTo>
                  <a:cubicBezTo>
                    <a:pt x="7060" y="8492"/>
                    <a:pt x="7261" y="8139"/>
                    <a:pt x="7422" y="7753"/>
                  </a:cubicBezTo>
                  <a:cubicBezTo>
                    <a:pt x="7502" y="7576"/>
                    <a:pt x="7575" y="7384"/>
                    <a:pt x="7631" y="7199"/>
                  </a:cubicBezTo>
                  <a:cubicBezTo>
                    <a:pt x="7631" y="7191"/>
                    <a:pt x="7631" y="7191"/>
                    <a:pt x="7631" y="7191"/>
                  </a:cubicBezTo>
                  <a:cubicBezTo>
                    <a:pt x="7719" y="6926"/>
                    <a:pt x="7791" y="6653"/>
                    <a:pt x="7848" y="6388"/>
                  </a:cubicBezTo>
                  <a:cubicBezTo>
                    <a:pt x="7864" y="6315"/>
                    <a:pt x="7872" y="6251"/>
                    <a:pt x="7888" y="6187"/>
                  </a:cubicBezTo>
                  <a:cubicBezTo>
                    <a:pt x="7896" y="6114"/>
                    <a:pt x="7912" y="6050"/>
                    <a:pt x="7920" y="5986"/>
                  </a:cubicBezTo>
                  <a:cubicBezTo>
                    <a:pt x="7936" y="5914"/>
                    <a:pt x="7944" y="5849"/>
                    <a:pt x="7952" y="5785"/>
                  </a:cubicBezTo>
                  <a:lnTo>
                    <a:pt x="7952" y="5769"/>
                  </a:lnTo>
                  <a:cubicBezTo>
                    <a:pt x="7992" y="5488"/>
                    <a:pt x="8024" y="5199"/>
                    <a:pt x="8032" y="4910"/>
                  </a:cubicBezTo>
                  <a:cubicBezTo>
                    <a:pt x="8040" y="4845"/>
                    <a:pt x="8040" y="4773"/>
                    <a:pt x="8040" y="4701"/>
                  </a:cubicBezTo>
                  <a:cubicBezTo>
                    <a:pt x="8040" y="4693"/>
                    <a:pt x="8040" y="4693"/>
                    <a:pt x="8040" y="4685"/>
                  </a:cubicBezTo>
                  <a:cubicBezTo>
                    <a:pt x="8065" y="3303"/>
                    <a:pt x="7703" y="1889"/>
                    <a:pt x="6603" y="934"/>
                  </a:cubicBezTo>
                  <a:cubicBezTo>
                    <a:pt x="5876" y="323"/>
                    <a:pt x="4964" y="0"/>
                    <a:pt x="4033"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3"/>
            <p:cNvSpPr/>
            <p:nvPr/>
          </p:nvSpPr>
          <p:spPr>
            <a:xfrm>
              <a:off x="2571266" y="2357197"/>
              <a:ext cx="141822" cy="164029"/>
            </a:xfrm>
            <a:custGeom>
              <a:avLst/>
              <a:gdLst/>
              <a:ahLst/>
              <a:cxnLst/>
              <a:rect l="l" t="t" r="r" b="b"/>
              <a:pathLst>
                <a:path w="2893" h="3346" extrusionOk="0">
                  <a:moveTo>
                    <a:pt x="1960" y="0"/>
                  </a:moveTo>
                  <a:cubicBezTo>
                    <a:pt x="1289" y="0"/>
                    <a:pt x="642" y="402"/>
                    <a:pt x="386" y="1088"/>
                  </a:cubicBezTo>
                  <a:cubicBezTo>
                    <a:pt x="0" y="2092"/>
                    <a:pt x="659" y="3201"/>
                    <a:pt x="1727" y="3345"/>
                  </a:cubicBezTo>
                  <a:cubicBezTo>
                    <a:pt x="2378" y="2494"/>
                    <a:pt x="2739" y="1353"/>
                    <a:pt x="2892" y="285"/>
                  </a:cubicBezTo>
                  <a:cubicBezTo>
                    <a:pt x="2602" y="91"/>
                    <a:pt x="2278" y="0"/>
                    <a:pt x="1960"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3"/>
            <p:cNvSpPr/>
            <p:nvPr/>
          </p:nvSpPr>
          <p:spPr>
            <a:xfrm>
              <a:off x="2335027" y="2359158"/>
              <a:ext cx="150842" cy="164421"/>
            </a:xfrm>
            <a:custGeom>
              <a:avLst/>
              <a:gdLst/>
              <a:ahLst/>
              <a:cxnLst/>
              <a:rect l="l" t="t" r="r" b="b"/>
              <a:pathLst>
                <a:path w="3077" h="3354" extrusionOk="0">
                  <a:moveTo>
                    <a:pt x="1400" y="0"/>
                  </a:moveTo>
                  <a:cubicBezTo>
                    <a:pt x="930" y="0"/>
                    <a:pt x="468" y="199"/>
                    <a:pt x="145" y="566"/>
                  </a:cubicBezTo>
                  <a:cubicBezTo>
                    <a:pt x="88" y="623"/>
                    <a:pt x="48" y="679"/>
                    <a:pt x="0" y="743"/>
                  </a:cubicBezTo>
                  <a:cubicBezTo>
                    <a:pt x="56" y="984"/>
                    <a:pt x="129" y="1225"/>
                    <a:pt x="209" y="1458"/>
                  </a:cubicBezTo>
                  <a:cubicBezTo>
                    <a:pt x="249" y="1554"/>
                    <a:pt x="281" y="1651"/>
                    <a:pt x="321" y="1747"/>
                  </a:cubicBezTo>
                  <a:cubicBezTo>
                    <a:pt x="466" y="2085"/>
                    <a:pt x="635" y="2414"/>
                    <a:pt x="835" y="2727"/>
                  </a:cubicBezTo>
                  <a:cubicBezTo>
                    <a:pt x="980" y="2952"/>
                    <a:pt x="1149" y="3161"/>
                    <a:pt x="1333" y="3354"/>
                  </a:cubicBezTo>
                  <a:lnTo>
                    <a:pt x="1398" y="3354"/>
                  </a:lnTo>
                  <a:cubicBezTo>
                    <a:pt x="1403" y="3354"/>
                    <a:pt x="1407" y="3354"/>
                    <a:pt x="1412" y="3354"/>
                  </a:cubicBezTo>
                  <a:cubicBezTo>
                    <a:pt x="2329" y="3354"/>
                    <a:pt x="3076" y="2602"/>
                    <a:pt x="3076" y="1683"/>
                  </a:cubicBezTo>
                  <a:cubicBezTo>
                    <a:pt x="3076" y="1081"/>
                    <a:pt x="2755" y="534"/>
                    <a:pt x="2241" y="229"/>
                  </a:cubicBezTo>
                  <a:cubicBezTo>
                    <a:pt x="2185" y="197"/>
                    <a:pt x="2121" y="157"/>
                    <a:pt x="2048" y="133"/>
                  </a:cubicBezTo>
                  <a:cubicBezTo>
                    <a:pt x="1839" y="43"/>
                    <a:pt x="1619" y="0"/>
                    <a:pt x="1400"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3"/>
            <p:cNvSpPr/>
            <p:nvPr/>
          </p:nvSpPr>
          <p:spPr>
            <a:xfrm>
              <a:off x="2436601" y="2340677"/>
              <a:ext cx="32747" cy="30982"/>
            </a:xfrm>
            <a:custGeom>
              <a:avLst/>
              <a:gdLst/>
              <a:ahLst/>
              <a:cxnLst/>
              <a:rect l="l" t="t" r="r" b="b"/>
              <a:pathLst>
                <a:path w="668" h="632" extrusionOk="0">
                  <a:moveTo>
                    <a:pt x="327" y="1"/>
                  </a:moveTo>
                  <a:cubicBezTo>
                    <a:pt x="169" y="1"/>
                    <a:pt x="39" y="122"/>
                    <a:pt x="16" y="277"/>
                  </a:cubicBezTo>
                  <a:cubicBezTo>
                    <a:pt x="0" y="453"/>
                    <a:pt x="121" y="606"/>
                    <a:pt x="298" y="630"/>
                  </a:cubicBezTo>
                  <a:cubicBezTo>
                    <a:pt x="308" y="631"/>
                    <a:pt x="318" y="632"/>
                    <a:pt x="328" y="632"/>
                  </a:cubicBezTo>
                  <a:cubicBezTo>
                    <a:pt x="485" y="632"/>
                    <a:pt x="628" y="515"/>
                    <a:pt x="643" y="349"/>
                  </a:cubicBezTo>
                  <a:cubicBezTo>
                    <a:pt x="667" y="180"/>
                    <a:pt x="539" y="20"/>
                    <a:pt x="370" y="4"/>
                  </a:cubicBezTo>
                  <a:cubicBezTo>
                    <a:pt x="355" y="2"/>
                    <a:pt x="341" y="1"/>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3"/>
            <p:cNvSpPr/>
            <p:nvPr/>
          </p:nvSpPr>
          <p:spPr>
            <a:xfrm>
              <a:off x="2590973" y="2340432"/>
              <a:ext cx="30345" cy="30394"/>
            </a:xfrm>
            <a:custGeom>
              <a:avLst/>
              <a:gdLst/>
              <a:ahLst/>
              <a:cxnLst/>
              <a:rect l="l" t="t" r="r" b="b"/>
              <a:pathLst>
                <a:path w="619" h="620" extrusionOk="0">
                  <a:moveTo>
                    <a:pt x="313" y="1"/>
                  </a:moveTo>
                  <a:cubicBezTo>
                    <a:pt x="137" y="1"/>
                    <a:pt x="0" y="137"/>
                    <a:pt x="0" y="314"/>
                  </a:cubicBezTo>
                  <a:cubicBezTo>
                    <a:pt x="0" y="483"/>
                    <a:pt x="137" y="619"/>
                    <a:pt x="313" y="619"/>
                  </a:cubicBezTo>
                  <a:cubicBezTo>
                    <a:pt x="482" y="619"/>
                    <a:pt x="619" y="483"/>
                    <a:pt x="619" y="314"/>
                  </a:cubicBezTo>
                  <a:cubicBezTo>
                    <a:pt x="619" y="137"/>
                    <a:pt x="48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3"/>
            <p:cNvSpPr/>
            <p:nvPr/>
          </p:nvSpPr>
          <p:spPr>
            <a:xfrm>
              <a:off x="2505919" y="2421368"/>
              <a:ext cx="20491" cy="21178"/>
            </a:xfrm>
            <a:custGeom>
              <a:avLst/>
              <a:gdLst/>
              <a:ahLst/>
              <a:cxnLst/>
              <a:rect l="l" t="t" r="r" b="b"/>
              <a:pathLst>
                <a:path w="418" h="432" extrusionOk="0">
                  <a:moveTo>
                    <a:pt x="150" y="1"/>
                  </a:moveTo>
                  <a:cubicBezTo>
                    <a:pt x="146" y="1"/>
                    <a:pt x="141" y="2"/>
                    <a:pt x="137" y="4"/>
                  </a:cubicBezTo>
                  <a:cubicBezTo>
                    <a:pt x="113" y="52"/>
                    <a:pt x="72" y="109"/>
                    <a:pt x="56" y="157"/>
                  </a:cubicBezTo>
                  <a:cubicBezTo>
                    <a:pt x="40" y="205"/>
                    <a:pt x="0" y="277"/>
                    <a:pt x="56" y="342"/>
                  </a:cubicBezTo>
                  <a:cubicBezTo>
                    <a:pt x="72" y="350"/>
                    <a:pt x="90" y="354"/>
                    <a:pt x="109" y="354"/>
                  </a:cubicBezTo>
                  <a:cubicBezTo>
                    <a:pt x="127" y="354"/>
                    <a:pt x="145" y="350"/>
                    <a:pt x="161" y="342"/>
                  </a:cubicBezTo>
                  <a:lnTo>
                    <a:pt x="241" y="310"/>
                  </a:lnTo>
                  <a:lnTo>
                    <a:pt x="348" y="272"/>
                  </a:lnTo>
                  <a:lnTo>
                    <a:pt x="348" y="272"/>
                  </a:lnTo>
                  <a:lnTo>
                    <a:pt x="313" y="398"/>
                  </a:lnTo>
                  <a:cubicBezTo>
                    <a:pt x="303" y="418"/>
                    <a:pt x="321" y="431"/>
                    <a:pt x="340" y="431"/>
                  </a:cubicBezTo>
                  <a:cubicBezTo>
                    <a:pt x="351" y="431"/>
                    <a:pt x="363" y="426"/>
                    <a:pt x="370" y="414"/>
                  </a:cubicBezTo>
                  <a:lnTo>
                    <a:pt x="418" y="237"/>
                  </a:lnTo>
                  <a:cubicBezTo>
                    <a:pt x="418" y="229"/>
                    <a:pt x="418" y="221"/>
                    <a:pt x="418" y="221"/>
                  </a:cubicBezTo>
                  <a:cubicBezTo>
                    <a:pt x="412" y="209"/>
                    <a:pt x="402" y="202"/>
                    <a:pt x="390" y="202"/>
                  </a:cubicBezTo>
                  <a:cubicBezTo>
                    <a:pt x="386" y="202"/>
                    <a:pt x="382" y="203"/>
                    <a:pt x="378" y="205"/>
                  </a:cubicBezTo>
                  <a:lnTo>
                    <a:pt x="217" y="269"/>
                  </a:lnTo>
                  <a:cubicBezTo>
                    <a:pt x="178" y="282"/>
                    <a:pt x="129" y="316"/>
                    <a:pt x="99" y="316"/>
                  </a:cubicBezTo>
                  <a:cubicBezTo>
                    <a:pt x="91" y="316"/>
                    <a:pt x="85" y="314"/>
                    <a:pt x="80" y="310"/>
                  </a:cubicBezTo>
                  <a:cubicBezTo>
                    <a:pt x="56" y="285"/>
                    <a:pt x="64" y="229"/>
                    <a:pt x="88" y="173"/>
                  </a:cubicBezTo>
                  <a:cubicBezTo>
                    <a:pt x="113" y="125"/>
                    <a:pt x="137" y="69"/>
                    <a:pt x="161" y="20"/>
                  </a:cubicBezTo>
                  <a:lnTo>
                    <a:pt x="161" y="12"/>
                  </a:lnTo>
                  <a:cubicBezTo>
                    <a:pt x="166" y="7"/>
                    <a:pt x="160"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3"/>
            <p:cNvSpPr/>
            <p:nvPr/>
          </p:nvSpPr>
          <p:spPr>
            <a:xfrm>
              <a:off x="2544892" y="2330235"/>
              <a:ext cx="31521" cy="116183"/>
            </a:xfrm>
            <a:custGeom>
              <a:avLst/>
              <a:gdLst/>
              <a:ahLst/>
              <a:cxnLst/>
              <a:rect l="l" t="t" r="r" b="b"/>
              <a:pathLst>
                <a:path w="643" h="2370" extrusionOk="0">
                  <a:moveTo>
                    <a:pt x="409" y="1"/>
                  </a:moveTo>
                  <a:cubicBezTo>
                    <a:pt x="400" y="1"/>
                    <a:pt x="391" y="5"/>
                    <a:pt x="386" y="16"/>
                  </a:cubicBezTo>
                  <a:cubicBezTo>
                    <a:pt x="281" y="217"/>
                    <a:pt x="193" y="442"/>
                    <a:pt x="145" y="666"/>
                  </a:cubicBezTo>
                  <a:cubicBezTo>
                    <a:pt x="105" y="899"/>
                    <a:pt x="145" y="1140"/>
                    <a:pt x="257" y="1357"/>
                  </a:cubicBezTo>
                  <a:cubicBezTo>
                    <a:pt x="322" y="1462"/>
                    <a:pt x="402" y="1550"/>
                    <a:pt x="450" y="1638"/>
                  </a:cubicBezTo>
                  <a:cubicBezTo>
                    <a:pt x="506" y="1719"/>
                    <a:pt x="530" y="1823"/>
                    <a:pt x="506" y="1920"/>
                  </a:cubicBezTo>
                  <a:cubicBezTo>
                    <a:pt x="442" y="2112"/>
                    <a:pt x="225" y="2233"/>
                    <a:pt x="24" y="2313"/>
                  </a:cubicBezTo>
                  <a:cubicBezTo>
                    <a:pt x="8" y="2313"/>
                    <a:pt x="0" y="2329"/>
                    <a:pt x="8" y="2345"/>
                  </a:cubicBezTo>
                  <a:cubicBezTo>
                    <a:pt x="8" y="2361"/>
                    <a:pt x="24" y="2369"/>
                    <a:pt x="40" y="2369"/>
                  </a:cubicBezTo>
                  <a:cubicBezTo>
                    <a:pt x="153" y="2337"/>
                    <a:pt x="265" y="2297"/>
                    <a:pt x="370" y="2233"/>
                  </a:cubicBezTo>
                  <a:cubicBezTo>
                    <a:pt x="474" y="2169"/>
                    <a:pt x="563" y="2072"/>
                    <a:pt x="603" y="1952"/>
                  </a:cubicBezTo>
                  <a:cubicBezTo>
                    <a:pt x="643" y="1823"/>
                    <a:pt x="619" y="1695"/>
                    <a:pt x="546" y="1582"/>
                  </a:cubicBezTo>
                  <a:cubicBezTo>
                    <a:pt x="474" y="1478"/>
                    <a:pt x="394" y="1397"/>
                    <a:pt x="346" y="1309"/>
                  </a:cubicBezTo>
                  <a:cubicBezTo>
                    <a:pt x="233" y="1116"/>
                    <a:pt x="193" y="891"/>
                    <a:pt x="225" y="675"/>
                  </a:cubicBezTo>
                  <a:cubicBezTo>
                    <a:pt x="273" y="458"/>
                    <a:pt x="346" y="241"/>
                    <a:pt x="434" y="40"/>
                  </a:cubicBezTo>
                  <a:lnTo>
                    <a:pt x="442" y="40"/>
                  </a:lnTo>
                  <a:cubicBezTo>
                    <a:pt x="447" y="19"/>
                    <a:pt x="428"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3"/>
            <p:cNvSpPr/>
            <p:nvPr/>
          </p:nvSpPr>
          <p:spPr>
            <a:xfrm>
              <a:off x="2401942" y="2277193"/>
              <a:ext cx="77210" cy="50983"/>
            </a:xfrm>
            <a:custGeom>
              <a:avLst/>
              <a:gdLst/>
              <a:ahLst/>
              <a:cxnLst/>
              <a:rect l="l" t="t" r="r" b="b"/>
              <a:pathLst>
                <a:path w="1575" h="1040" extrusionOk="0">
                  <a:moveTo>
                    <a:pt x="1098" y="1"/>
                  </a:moveTo>
                  <a:cubicBezTo>
                    <a:pt x="659" y="1"/>
                    <a:pt x="147" y="493"/>
                    <a:pt x="33" y="801"/>
                  </a:cubicBezTo>
                  <a:cubicBezTo>
                    <a:pt x="1" y="857"/>
                    <a:pt x="1" y="937"/>
                    <a:pt x="33" y="993"/>
                  </a:cubicBezTo>
                  <a:cubicBezTo>
                    <a:pt x="62" y="1023"/>
                    <a:pt x="106" y="1040"/>
                    <a:pt x="149" y="1040"/>
                  </a:cubicBezTo>
                  <a:cubicBezTo>
                    <a:pt x="164" y="1040"/>
                    <a:pt x="179" y="1038"/>
                    <a:pt x="193" y="1034"/>
                  </a:cubicBezTo>
                  <a:cubicBezTo>
                    <a:pt x="250" y="1018"/>
                    <a:pt x="298" y="985"/>
                    <a:pt x="346" y="953"/>
                  </a:cubicBezTo>
                  <a:cubicBezTo>
                    <a:pt x="611" y="785"/>
                    <a:pt x="908" y="672"/>
                    <a:pt x="1213" y="616"/>
                  </a:cubicBezTo>
                  <a:cubicBezTo>
                    <a:pt x="1318" y="616"/>
                    <a:pt x="1414" y="576"/>
                    <a:pt x="1495" y="520"/>
                  </a:cubicBezTo>
                  <a:cubicBezTo>
                    <a:pt x="1575" y="423"/>
                    <a:pt x="1575" y="279"/>
                    <a:pt x="1495" y="190"/>
                  </a:cubicBezTo>
                  <a:cubicBezTo>
                    <a:pt x="1382" y="56"/>
                    <a:pt x="1244" y="1"/>
                    <a:pt x="1098" y="1"/>
                  </a:cubicBezTo>
                  <a:close/>
                </a:path>
              </a:pathLst>
            </a:custGeom>
            <a:solidFill>
              <a:srgbClr val="EF7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3"/>
            <p:cNvSpPr/>
            <p:nvPr/>
          </p:nvSpPr>
          <p:spPr>
            <a:xfrm>
              <a:off x="2572835" y="2270673"/>
              <a:ext cx="79613" cy="47993"/>
            </a:xfrm>
            <a:custGeom>
              <a:avLst/>
              <a:gdLst/>
              <a:ahLst/>
              <a:cxnLst/>
              <a:rect l="l" t="t" r="r" b="b"/>
              <a:pathLst>
                <a:path w="1624" h="979" extrusionOk="0">
                  <a:moveTo>
                    <a:pt x="503" y="1"/>
                  </a:moveTo>
                  <a:cubicBezTo>
                    <a:pt x="342" y="1"/>
                    <a:pt x="193" y="63"/>
                    <a:pt x="81" y="219"/>
                  </a:cubicBezTo>
                  <a:cubicBezTo>
                    <a:pt x="1" y="323"/>
                    <a:pt x="17" y="460"/>
                    <a:pt x="105" y="548"/>
                  </a:cubicBezTo>
                  <a:cubicBezTo>
                    <a:pt x="185" y="604"/>
                    <a:pt x="290" y="636"/>
                    <a:pt x="386" y="636"/>
                  </a:cubicBezTo>
                  <a:cubicBezTo>
                    <a:pt x="699" y="669"/>
                    <a:pt x="997" y="757"/>
                    <a:pt x="1278" y="910"/>
                  </a:cubicBezTo>
                  <a:cubicBezTo>
                    <a:pt x="1326" y="934"/>
                    <a:pt x="1382" y="958"/>
                    <a:pt x="1438" y="974"/>
                  </a:cubicBezTo>
                  <a:cubicBezTo>
                    <a:pt x="1450" y="977"/>
                    <a:pt x="1462" y="979"/>
                    <a:pt x="1474" y="979"/>
                  </a:cubicBezTo>
                  <a:cubicBezTo>
                    <a:pt x="1518" y="979"/>
                    <a:pt x="1559" y="957"/>
                    <a:pt x="1591" y="926"/>
                  </a:cubicBezTo>
                  <a:cubicBezTo>
                    <a:pt x="1623" y="861"/>
                    <a:pt x="1623" y="789"/>
                    <a:pt x="1583" y="733"/>
                  </a:cubicBezTo>
                  <a:cubicBezTo>
                    <a:pt x="1449" y="441"/>
                    <a:pt x="933" y="1"/>
                    <a:pt x="503" y="1"/>
                  </a:cubicBezTo>
                  <a:close/>
                </a:path>
              </a:pathLst>
            </a:custGeom>
            <a:solidFill>
              <a:srgbClr val="EF7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3"/>
            <p:cNvSpPr/>
            <p:nvPr/>
          </p:nvSpPr>
          <p:spPr>
            <a:xfrm>
              <a:off x="2478270" y="2461027"/>
              <a:ext cx="114811" cy="20835"/>
            </a:xfrm>
            <a:custGeom>
              <a:avLst/>
              <a:gdLst/>
              <a:ahLst/>
              <a:cxnLst/>
              <a:rect l="l" t="t" r="r" b="b"/>
              <a:pathLst>
                <a:path w="2342" h="425" extrusionOk="0">
                  <a:moveTo>
                    <a:pt x="2293" y="0"/>
                  </a:moveTo>
                  <a:cubicBezTo>
                    <a:pt x="2287" y="0"/>
                    <a:pt x="2281" y="2"/>
                    <a:pt x="2275" y="7"/>
                  </a:cubicBezTo>
                  <a:cubicBezTo>
                    <a:pt x="1943" y="267"/>
                    <a:pt x="1555" y="349"/>
                    <a:pt x="1198" y="349"/>
                  </a:cubicBezTo>
                  <a:cubicBezTo>
                    <a:pt x="597" y="349"/>
                    <a:pt x="84" y="116"/>
                    <a:pt x="74" y="111"/>
                  </a:cubicBezTo>
                  <a:cubicBezTo>
                    <a:pt x="67" y="108"/>
                    <a:pt x="61" y="106"/>
                    <a:pt x="55" y="106"/>
                  </a:cubicBezTo>
                  <a:cubicBezTo>
                    <a:pt x="19" y="106"/>
                    <a:pt x="1" y="163"/>
                    <a:pt x="42" y="183"/>
                  </a:cubicBezTo>
                  <a:cubicBezTo>
                    <a:pt x="411" y="336"/>
                    <a:pt x="797" y="416"/>
                    <a:pt x="1191" y="424"/>
                  </a:cubicBezTo>
                  <a:cubicBezTo>
                    <a:pt x="1203" y="424"/>
                    <a:pt x="1215" y="425"/>
                    <a:pt x="1227" y="425"/>
                  </a:cubicBezTo>
                  <a:cubicBezTo>
                    <a:pt x="1623" y="425"/>
                    <a:pt x="2003" y="297"/>
                    <a:pt x="2315" y="63"/>
                  </a:cubicBezTo>
                  <a:cubicBezTo>
                    <a:pt x="2341" y="37"/>
                    <a:pt x="2320" y="0"/>
                    <a:pt x="2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3"/>
            <p:cNvSpPr/>
            <p:nvPr/>
          </p:nvSpPr>
          <p:spPr>
            <a:xfrm>
              <a:off x="2512978" y="2495833"/>
              <a:ext cx="47846" cy="8481"/>
            </a:xfrm>
            <a:custGeom>
              <a:avLst/>
              <a:gdLst/>
              <a:ahLst/>
              <a:cxnLst/>
              <a:rect l="l" t="t" r="r" b="b"/>
              <a:pathLst>
                <a:path w="976" h="173" extrusionOk="0">
                  <a:moveTo>
                    <a:pt x="923" y="1"/>
                  </a:moveTo>
                  <a:cubicBezTo>
                    <a:pt x="918" y="1"/>
                    <a:pt x="913" y="1"/>
                    <a:pt x="908" y="3"/>
                  </a:cubicBezTo>
                  <a:cubicBezTo>
                    <a:pt x="780" y="74"/>
                    <a:pt x="631" y="96"/>
                    <a:pt x="494" y="96"/>
                  </a:cubicBezTo>
                  <a:cubicBezTo>
                    <a:pt x="254" y="96"/>
                    <a:pt x="49" y="28"/>
                    <a:pt x="49" y="28"/>
                  </a:cubicBezTo>
                  <a:cubicBezTo>
                    <a:pt x="45" y="25"/>
                    <a:pt x="40" y="24"/>
                    <a:pt x="36" y="24"/>
                  </a:cubicBezTo>
                  <a:cubicBezTo>
                    <a:pt x="22" y="24"/>
                    <a:pt x="7" y="34"/>
                    <a:pt x="1" y="52"/>
                  </a:cubicBezTo>
                  <a:cubicBezTo>
                    <a:pt x="1" y="68"/>
                    <a:pt x="9" y="92"/>
                    <a:pt x="25" y="100"/>
                  </a:cubicBezTo>
                  <a:cubicBezTo>
                    <a:pt x="177" y="148"/>
                    <a:pt x="338" y="172"/>
                    <a:pt x="491" y="172"/>
                  </a:cubicBezTo>
                  <a:cubicBezTo>
                    <a:pt x="651" y="172"/>
                    <a:pt x="804" y="140"/>
                    <a:pt x="940" y="68"/>
                  </a:cubicBezTo>
                  <a:cubicBezTo>
                    <a:pt x="976" y="47"/>
                    <a:pt x="955"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3"/>
            <p:cNvSpPr/>
            <p:nvPr/>
          </p:nvSpPr>
          <p:spPr>
            <a:xfrm>
              <a:off x="2557883" y="2518040"/>
              <a:ext cx="49" cy="49"/>
            </a:xfrm>
            <a:custGeom>
              <a:avLst/>
              <a:gdLst/>
              <a:ahLst/>
              <a:cxnLst/>
              <a:rect l="l" t="t" r="r" b="b"/>
              <a:pathLst>
                <a:path w="1" h="1" fill="none" extrusionOk="0">
                  <a:moveTo>
                    <a:pt x="0" y="0"/>
                  </a:moveTo>
                  <a:close/>
                </a:path>
              </a:pathLst>
            </a:custGeom>
            <a:noFill/>
            <a:ln w="800" cap="rnd" cmpd="sng">
              <a:solidFill>
                <a:srgbClr val="4A30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3"/>
            <p:cNvSpPr/>
            <p:nvPr/>
          </p:nvSpPr>
          <p:spPr>
            <a:xfrm>
              <a:off x="2524008" y="2520785"/>
              <a:ext cx="49" cy="49"/>
            </a:xfrm>
            <a:custGeom>
              <a:avLst/>
              <a:gdLst/>
              <a:ahLst/>
              <a:cxnLst/>
              <a:rect l="l" t="t" r="r" b="b"/>
              <a:pathLst>
                <a:path w="1" h="1" fill="none" extrusionOk="0">
                  <a:moveTo>
                    <a:pt x="1" y="0"/>
                  </a:moveTo>
                  <a:close/>
                </a:path>
              </a:pathLst>
            </a:custGeom>
            <a:noFill/>
            <a:ln w="800" cap="rnd" cmpd="sng">
              <a:solidFill>
                <a:srgbClr val="4A30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3"/>
            <p:cNvSpPr/>
            <p:nvPr/>
          </p:nvSpPr>
          <p:spPr>
            <a:xfrm>
              <a:off x="2272768" y="2033012"/>
              <a:ext cx="485960" cy="350021"/>
            </a:xfrm>
            <a:custGeom>
              <a:avLst/>
              <a:gdLst/>
              <a:ahLst/>
              <a:cxnLst/>
              <a:rect l="l" t="t" r="r" b="b"/>
              <a:pathLst>
                <a:path w="9913" h="7140" extrusionOk="0">
                  <a:moveTo>
                    <a:pt x="5138" y="1"/>
                  </a:moveTo>
                  <a:cubicBezTo>
                    <a:pt x="4671" y="1"/>
                    <a:pt x="4209" y="105"/>
                    <a:pt x="3784" y="304"/>
                  </a:cubicBezTo>
                  <a:cubicBezTo>
                    <a:pt x="3583" y="408"/>
                    <a:pt x="3391" y="529"/>
                    <a:pt x="3222" y="681"/>
                  </a:cubicBezTo>
                  <a:cubicBezTo>
                    <a:pt x="3158" y="745"/>
                    <a:pt x="2804" y="1123"/>
                    <a:pt x="2756" y="1284"/>
                  </a:cubicBezTo>
                  <a:cubicBezTo>
                    <a:pt x="2702" y="1276"/>
                    <a:pt x="2649" y="1273"/>
                    <a:pt x="2597" y="1273"/>
                  </a:cubicBezTo>
                  <a:cubicBezTo>
                    <a:pt x="2248" y="1273"/>
                    <a:pt x="1927" y="1427"/>
                    <a:pt x="1648" y="1629"/>
                  </a:cubicBezTo>
                  <a:cubicBezTo>
                    <a:pt x="1278" y="1886"/>
                    <a:pt x="997" y="2247"/>
                    <a:pt x="844" y="2665"/>
                  </a:cubicBezTo>
                  <a:cubicBezTo>
                    <a:pt x="724" y="3035"/>
                    <a:pt x="668" y="3428"/>
                    <a:pt x="555" y="3806"/>
                  </a:cubicBezTo>
                  <a:cubicBezTo>
                    <a:pt x="443" y="4143"/>
                    <a:pt x="178" y="4432"/>
                    <a:pt x="81" y="4778"/>
                  </a:cubicBezTo>
                  <a:cubicBezTo>
                    <a:pt x="1" y="5147"/>
                    <a:pt x="154" y="5533"/>
                    <a:pt x="475" y="5742"/>
                  </a:cubicBezTo>
                  <a:cubicBezTo>
                    <a:pt x="603" y="5814"/>
                    <a:pt x="756" y="5838"/>
                    <a:pt x="884" y="5902"/>
                  </a:cubicBezTo>
                  <a:cubicBezTo>
                    <a:pt x="1029" y="5966"/>
                    <a:pt x="1158" y="6055"/>
                    <a:pt x="1278" y="6151"/>
                  </a:cubicBezTo>
                  <a:cubicBezTo>
                    <a:pt x="1286" y="6167"/>
                    <a:pt x="1302" y="6175"/>
                    <a:pt x="1326" y="6183"/>
                  </a:cubicBezTo>
                  <a:cubicBezTo>
                    <a:pt x="1326" y="6223"/>
                    <a:pt x="1334" y="6264"/>
                    <a:pt x="1342" y="6304"/>
                  </a:cubicBezTo>
                  <a:lnTo>
                    <a:pt x="1487" y="6882"/>
                  </a:lnTo>
                  <a:cubicBezTo>
                    <a:pt x="1495" y="6938"/>
                    <a:pt x="1519" y="6995"/>
                    <a:pt x="1543" y="7051"/>
                  </a:cubicBezTo>
                  <a:cubicBezTo>
                    <a:pt x="1575" y="7099"/>
                    <a:pt x="1623" y="7131"/>
                    <a:pt x="1680" y="7139"/>
                  </a:cubicBezTo>
                  <a:cubicBezTo>
                    <a:pt x="1760" y="7131"/>
                    <a:pt x="1832" y="7083"/>
                    <a:pt x="1872" y="7011"/>
                  </a:cubicBezTo>
                  <a:cubicBezTo>
                    <a:pt x="2025" y="6754"/>
                    <a:pt x="2121" y="6464"/>
                    <a:pt x="2138" y="6167"/>
                  </a:cubicBezTo>
                  <a:cubicBezTo>
                    <a:pt x="2146" y="5878"/>
                    <a:pt x="2186" y="5581"/>
                    <a:pt x="2234" y="5292"/>
                  </a:cubicBezTo>
                  <a:cubicBezTo>
                    <a:pt x="2266" y="5195"/>
                    <a:pt x="2282" y="5091"/>
                    <a:pt x="2298" y="4994"/>
                  </a:cubicBezTo>
                  <a:cubicBezTo>
                    <a:pt x="2467" y="4834"/>
                    <a:pt x="2660" y="4689"/>
                    <a:pt x="2828" y="4521"/>
                  </a:cubicBezTo>
                  <a:cubicBezTo>
                    <a:pt x="3230" y="4111"/>
                    <a:pt x="3471" y="3581"/>
                    <a:pt x="3519" y="3011"/>
                  </a:cubicBezTo>
                  <a:cubicBezTo>
                    <a:pt x="3519" y="2930"/>
                    <a:pt x="3519" y="2850"/>
                    <a:pt x="3519" y="2762"/>
                  </a:cubicBezTo>
                  <a:cubicBezTo>
                    <a:pt x="3840" y="3227"/>
                    <a:pt x="4314" y="3621"/>
                    <a:pt x="4869" y="3741"/>
                  </a:cubicBezTo>
                  <a:cubicBezTo>
                    <a:pt x="5069" y="3790"/>
                    <a:pt x="5286" y="3806"/>
                    <a:pt x="5463" y="3918"/>
                  </a:cubicBezTo>
                  <a:cubicBezTo>
                    <a:pt x="5712" y="4095"/>
                    <a:pt x="5776" y="4424"/>
                    <a:pt x="5897" y="4705"/>
                  </a:cubicBezTo>
                  <a:cubicBezTo>
                    <a:pt x="6097" y="5131"/>
                    <a:pt x="6459" y="5460"/>
                    <a:pt x="6901" y="5621"/>
                  </a:cubicBezTo>
                  <a:cubicBezTo>
                    <a:pt x="7318" y="5758"/>
                    <a:pt x="7784" y="5742"/>
                    <a:pt x="8218" y="5798"/>
                  </a:cubicBezTo>
                  <a:cubicBezTo>
                    <a:pt x="8234" y="6127"/>
                    <a:pt x="8363" y="6489"/>
                    <a:pt x="8419" y="6778"/>
                  </a:cubicBezTo>
                  <a:cubicBezTo>
                    <a:pt x="8434" y="6871"/>
                    <a:pt x="8480" y="6987"/>
                    <a:pt x="8570" y="6987"/>
                  </a:cubicBezTo>
                  <a:cubicBezTo>
                    <a:pt x="8573" y="6987"/>
                    <a:pt x="8576" y="6987"/>
                    <a:pt x="8579" y="6987"/>
                  </a:cubicBezTo>
                  <a:cubicBezTo>
                    <a:pt x="8652" y="6987"/>
                    <a:pt x="8692" y="6914"/>
                    <a:pt x="8732" y="6850"/>
                  </a:cubicBezTo>
                  <a:cubicBezTo>
                    <a:pt x="8877" y="6545"/>
                    <a:pt x="9005" y="6240"/>
                    <a:pt x="9118" y="5926"/>
                  </a:cubicBezTo>
                  <a:cubicBezTo>
                    <a:pt x="9134" y="5886"/>
                    <a:pt x="9150" y="5846"/>
                    <a:pt x="9166" y="5806"/>
                  </a:cubicBezTo>
                  <a:cubicBezTo>
                    <a:pt x="9584" y="5396"/>
                    <a:pt x="9913" y="4858"/>
                    <a:pt x="9905" y="4280"/>
                  </a:cubicBezTo>
                  <a:cubicBezTo>
                    <a:pt x="9897" y="3629"/>
                    <a:pt x="9527" y="3075"/>
                    <a:pt x="9110" y="2601"/>
                  </a:cubicBezTo>
                  <a:cubicBezTo>
                    <a:pt x="8700" y="2127"/>
                    <a:pt x="8411" y="1484"/>
                    <a:pt x="7929" y="1075"/>
                  </a:cubicBezTo>
                  <a:cubicBezTo>
                    <a:pt x="7198" y="448"/>
                    <a:pt x="6290" y="79"/>
                    <a:pt x="5326" y="6"/>
                  </a:cubicBezTo>
                  <a:cubicBezTo>
                    <a:pt x="5264" y="3"/>
                    <a:pt x="5201" y="1"/>
                    <a:pt x="5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3"/>
            <p:cNvSpPr/>
            <p:nvPr/>
          </p:nvSpPr>
          <p:spPr>
            <a:xfrm>
              <a:off x="2381451" y="2586525"/>
              <a:ext cx="326490" cy="188492"/>
            </a:xfrm>
            <a:custGeom>
              <a:avLst/>
              <a:gdLst/>
              <a:ahLst/>
              <a:cxnLst/>
              <a:rect l="l" t="t" r="r" b="b"/>
              <a:pathLst>
                <a:path w="6660" h="3845" extrusionOk="0">
                  <a:moveTo>
                    <a:pt x="5117" y="0"/>
                  </a:moveTo>
                  <a:cubicBezTo>
                    <a:pt x="5102" y="0"/>
                    <a:pt x="5093" y="1"/>
                    <a:pt x="5093" y="1"/>
                  </a:cubicBezTo>
                  <a:lnTo>
                    <a:pt x="5190" y="507"/>
                  </a:lnTo>
                  <a:cubicBezTo>
                    <a:pt x="5190" y="507"/>
                    <a:pt x="5029" y="1704"/>
                    <a:pt x="3535" y="1953"/>
                  </a:cubicBezTo>
                  <a:cubicBezTo>
                    <a:pt x="3406" y="1974"/>
                    <a:pt x="3282" y="1984"/>
                    <a:pt x="3163" y="1984"/>
                  </a:cubicBezTo>
                  <a:cubicBezTo>
                    <a:pt x="1907" y="1984"/>
                    <a:pt x="1230" y="884"/>
                    <a:pt x="1230" y="884"/>
                  </a:cubicBezTo>
                  <a:lnTo>
                    <a:pt x="1310" y="330"/>
                  </a:lnTo>
                  <a:lnTo>
                    <a:pt x="1310" y="330"/>
                  </a:lnTo>
                  <a:cubicBezTo>
                    <a:pt x="1" y="772"/>
                    <a:pt x="33" y="3101"/>
                    <a:pt x="33" y="3101"/>
                  </a:cubicBezTo>
                  <a:cubicBezTo>
                    <a:pt x="1088" y="3593"/>
                    <a:pt x="2237" y="3844"/>
                    <a:pt x="3397" y="3844"/>
                  </a:cubicBezTo>
                  <a:cubicBezTo>
                    <a:pt x="3545" y="3844"/>
                    <a:pt x="3693" y="3840"/>
                    <a:pt x="3840" y="3832"/>
                  </a:cubicBezTo>
                  <a:cubicBezTo>
                    <a:pt x="6025" y="3712"/>
                    <a:pt x="6660" y="2089"/>
                    <a:pt x="6660" y="2089"/>
                  </a:cubicBezTo>
                  <a:cubicBezTo>
                    <a:pt x="6515" y="1599"/>
                    <a:pt x="6330" y="1133"/>
                    <a:pt x="6097" y="684"/>
                  </a:cubicBezTo>
                  <a:cubicBezTo>
                    <a:pt x="5757" y="38"/>
                    <a:pt x="5234" y="0"/>
                    <a:pt x="5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3"/>
            <p:cNvSpPr/>
            <p:nvPr/>
          </p:nvSpPr>
          <p:spPr>
            <a:xfrm>
              <a:off x="2145604" y="2687266"/>
              <a:ext cx="772987" cy="821764"/>
            </a:xfrm>
            <a:custGeom>
              <a:avLst/>
              <a:gdLst/>
              <a:ahLst/>
              <a:cxnLst/>
              <a:rect l="l" t="t" r="r" b="b"/>
              <a:pathLst>
                <a:path w="15768" h="16763" extrusionOk="0">
                  <a:moveTo>
                    <a:pt x="10418" y="1"/>
                  </a:moveTo>
                  <a:cubicBezTo>
                    <a:pt x="8311" y="1"/>
                    <a:pt x="5141" y="211"/>
                    <a:pt x="5141" y="211"/>
                  </a:cubicBezTo>
                  <a:cubicBezTo>
                    <a:pt x="5141" y="211"/>
                    <a:pt x="3181" y="380"/>
                    <a:pt x="1888" y="1705"/>
                  </a:cubicBezTo>
                  <a:cubicBezTo>
                    <a:pt x="1760" y="1809"/>
                    <a:pt x="1760" y="2797"/>
                    <a:pt x="1760" y="2966"/>
                  </a:cubicBezTo>
                  <a:cubicBezTo>
                    <a:pt x="1671" y="4942"/>
                    <a:pt x="1735" y="6324"/>
                    <a:pt x="2145" y="8259"/>
                  </a:cubicBezTo>
                  <a:cubicBezTo>
                    <a:pt x="2258" y="8822"/>
                    <a:pt x="2418" y="9376"/>
                    <a:pt x="2466" y="9938"/>
                  </a:cubicBezTo>
                  <a:cubicBezTo>
                    <a:pt x="2466" y="10195"/>
                    <a:pt x="2466" y="10428"/>
                    <a:pt x="2450" y="10629"/>
                  </a:cubicBezTo>
                  <a:cubicBezTo>
                    <a:pt x="2370" y="11279"/>
                    <a:pt x="2073" y="11866"/>
                    <a:pt x="1784" y="12444"/>
                  </a:cubicBezTo>
                  <a:cubicBezTo>
                    <a:pt x="1478" y="13047"/>
                    <a:pt x="1" y="14942"/>
                    <a:pt x="1342" y="15199"/>
                  </a:cubicBezTo>
                  <a:cubicBezTo>
                    <a:pt x="2312" y="15645"/>
                    <a:pt x="4978" y="16763"/>
                    <a:pt x="7452" y="16763"/>
                  </a:cubicBezTo>
                  <a:cubicBezTo>
                    <a:pt x="8052" y="16763"/>
                    <a:pt x="8640" y="16697"/>
                    <a:pt x="9189" y="16541"/>
                  </a:cubicBezTo>
                  <a:cubicBezTo>
                    <a:pt x="12579" y="15577"/>
                    <a:pt x="12708" y="15215"/>
                    <a:pt x="13840" y="14886"/>
                  </a:cubicBezTo>
                  <a:cubicBezTo>
                    <a:pt x="14973" y="14549"/>
                    <a:pt x="15768" y="14251"/>
                    <a:pt x="15334" y="12661"/>
                  </a:cubicBezTo>
                  <a:cubicBezTo>
                    <a:pt x="14900" y="11063"/>
                    <a:pt x="13904" y="10203"/>
                    <a:pt x="14009" y="9577"/>
                  </a:cubicBezTo>
                  <a:cubicBezTo>
                    <a:pt x="14105" y="8942"/>
                    <a:pt x="14772" y="1874"/>
                    <a:pt x="14772" y="1874"/>
                  </a:cubicBezTo>
                  <a:cubicBezTo>
                    <a:pt x="14772" y="1874"/>
                    <a:pt x="13310" y="147"/>
                    <a:pt x="11471" y="26"/>
                  </a:cubicBezTo>
                  <a:cubicBezTo>
                    <a:pt x="11177" y="8"/>
                    <a:pt x="10816" y="1"/>
                    <a:pt x="10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3"/>
            <p:cNvSpPr/>
            <p:nvPr/>
          </p:nvSpPr>
          <p:spPr>
            <a:xfrm>
              <a:off x="2785102" y="2768447"/>
              <a:ext cx="287468" cy="559494"/>
            </a:xfrm>
            <a:custGeom>
              <a:avLst/>
              <a:gdLst/>
              <a:ahLst/>
              <a:cxnLst/>
              <a:rect l="l" t="t" r="r" b="b"/>
              <a:pathLst>
                <a:path w="5864" h="11413" extrusionOk="0">
                  <a:moveTo>
                    <a:pt x="1526" y="1"/>
                  </a:moveTo>
                  <a:cubicBezTo>
                    <a:pt x="1468" y="1"/>
                    <a:pt x="0" y="6025"/>
                    <a:pt x="0" y="6025"/>
                  </a:cubicBezTo>
                  <a:cubicBezTo>
                    <a:pt x="0" y="6025"/>
                    <a:pt x="827" y="9712"/>
                    <a:pt x="1462" y="10708"/>
                  </a:cubicBezTo>
                  <a:cubicBezTo>
                    <a:pt x="1782" y="11216"/>
                    <a:pt x="2294" y="11413"/>
                    <a:pt x="2869" y="11413"/>
                  </a:cubicBezTo>
                  <a:cubicBezTo>
                    <a:pt x="3420" y="11413"/>
                    <a:pt x="4028" y="11232"/>
                    <a:pt x="4578" y="10973"/>
                  </a:cubicBezTo>
                  <a:cubicBezTo>
                    <a:pt x="5864" y="10370"/>
                    <a:pt x="5446" y="8547"/>
                    <a:pt x="5213" y="7455"/>
                  </a:cubicBezTo>
                  <a:cubicBezTo>
                    <a:pt x="4900" y="6057"/>
                    <a:pt x="4394" y="4716"/>
                    <a:pt x="3711" y="3463"/>
                  </a:cubicBezTo>
                  <a:cubicBezTo>
                    <a:pt x="3285" y="2667"/>
                    <a:pt x="2819" y="1896"/>
                    <a:pt x="2337" y="1141"/>
                  </a:cubicBezTo>
                  <a:cubicBezTo>
                    <a:pt x="2265" y="1029"/>
                    <a:pt x="1799" y="194"/>
                    <a:pt x="1526" y="1"/>
                  </a:cubicBezTo>
                  <a:cubicBezTo>
                    <a:pt x="1526" y="1"/>
                    <a:pt x="1526" y="1"/>
                    <a:pt x="1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3"/>
            <p:cNvSpPr/>
            <p:nvPr/>
          </p:nvSpPr>
          <p:spPr>
            <a:xfrm>
              <a:off x="2102268" y="2770800"/>
              <a:ext cx="289478" cy="601751"/>
            </a:xfrm>
            <a:custGeom>
              <a:avLst/>
              <a:gdLst/>
              <a:ahLst/>
              <a:cxnLst/>
              <a:rect l="l" t="t" r="r" b="b"/>
              <a:pathLst>
                <a:path w="5905" h="12275" extrusionOk="0">
                  <a:moveTo>
                    <a:pt x="2772" y="1"/>
                  </a:moveTo>
                  <a:cubicBezTo>
                    <a:pt x="2772" y="1"/>
                    <a:pt x="154" y="2467"/>
                    <a:pt x="81" y="6073"/>
                  </a:cubicBezTo>
                  <a:cubicBezTo>
                    <a:pt x="1" y="9688"/>
                    <a:pt x="1897" y="12274"/>
                    <a:pt x="1897" y="12274"/>
                  </a:cubicBezTo>
                  <a:lnTo>
                    <a:pt x="5905" y="11230"/>
                  </a:lnTo>
                  <a:lnTo>
                    <a:pt x="27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3"/>
            <p:cNvSpPr/>
            <p:nvPr/>
          </p:nvSpPr>
          <p:spPr>
            <a:xfrm>
              <a:off x="2018047" y="2957478"/>
              <a:ext cx="262663" cy="468263"/>
            </a:xfrm>
            <a:custGeom>
              <a:avLst/>
              <a:gdLst/>
              <a:ahLst/>
              <a:cxnLst/>
              <a:rect l="l" t="t" r="r" b="b"/>
              <a:pathLst>
                <a:path w="5358" h="9552" extrusionOk="0">
                  <a:moveTo>
                    <a:pt x="1446" y="0"/>
                  </a:moveTo>
                  <a:cubicBezTo>
                    <a:pt x="1446" y="0"/>
                    <a:pt x="56" y="3663"/>
                    <a:pt x="32" y="5478"/>
                  </a:cubicBezTo>
                  <a:cubicBezTo>
                    <a:pt x="0" y="7294"/>
                    <a:pt x="699" y="9037"/>
                    <a:pt x="2297" y="9462"/>
                  </a:cubicBezTo>
                  <a:cubicBezTo>
                    <a:pt x="2520" y="9522"/>
                    <a:pt x="2733" y="9551"/>
                    <a:pt x="2937" y="9551"/>
                  </a:cubicBezTo>
                  <a:cubicBezTo>
                    <a:pt x="4193" y="9551"/>
                    <a:pt x="5074" y="8444"/>
                    <a:pt x="5205" y="6474"/>
                  </a:cubicBezTo>
                  <a:cubicBezTo>
                    <a:pt x="5358" y="4185"/>
                    <a:pt x="3783" y="546"/>
                    <a:pt x="3783" y="546"/>
                  </a:cubicBezTo>
                  <a:cubicBezTo>
                    <a:pt x="3639" y="580"/>
                    <a:pt x="3490" y="595"/>
                    <a:pt x="3342" y="595"/>
                  </a:cubicBezTo>
                  <a:cubicBezTo>
                    <a:pt x="2395" y="595"/>
                    <a:pt x="1446"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3"/>
            <p:cNvSpPr/>
            <p:nvPr/>
          </p:nvSpPr>
          <p:spPr>
            <a:xfrm>
              <a:off x="2924865" y="2154980"/>
              <a:ext cx="100839" cy="641116"/>
            </a:xfrm>
            <a:custGeom>
              <a:avLst/>
              <a:gdLst/>
              <a:ahLst/>
              <a:cxnLst/>
              <a:rect l="l" t="t" r="r" b="b"/>
              <a:pathLst>
                <a:path w="2057" h="13078" extrusionOk="0">
                  <a:moveTo>
                    <a:pt x="1864" y="0"/>
                  </a:moveTo>
                  <a:lnTo>
                    <a:pt x="0" y="13045"/>
                  </a:lnTo>
                  <a:lnTo>
                    <a:pt x="193" y="13077"/>
                  </a:lnTo>
                  <a:lnTo>
                    <a:pt x="2057" y="33"/>
                  </a:lnTo>
                  <a:lnTo>
                    <a:pt x="18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3"/>
            <p:cNvSpPr/>
            <p:nvPr/>
          </p:nvSpPr>
          <p:spPr>
            <a:xfrm>
              <a:off x="2795299" y="1994872"/>
              <a:ext cx="457625" cy="429486"/>
            </a:xfrm>
            <a:custGeom>
              <a:avLst/>
              <a:gdLst/>
              <a:ahLst/>
              <a:cxnLst/>
              <a:rect l="l" t="t" r="r" b="b"/>
              <a:pathLst>
                <a:path w="9335" h="8761" extrusionOk="0">
                  <a:moveTo>
                    <a:pt x="4701" y="1"/>
                  </a:moveTo>
                  <a:cubicBezTo>
                    <a:pt x="2596" y="1"/>
                    <a:pt x="746" y="1524"/>
                    <a:pt x="394" y="3660"/>
                  </a:cubicBezTo>
                  <a:cubicBezTo>
                    <a:pt x="1" y="6005"/>
                    <a:pt x="1543" y="8230"/>
                    <a:pt x="3880" y="8680"/>
                  </a:cubicBezTo>
                  <a:cubicBezTo>
                    <a:pt x="4160" y="8734"/>
                    <a:pt x="4438" y="8760"/>
                    <a:pt x="4712" y="8760"/>
                  </a:cubicBezTo>
                  <a:cubicBezTo>
                    <a:pt x="6727" y="8760"/>
                    <a:pt x="8536" y="7358"/>
                    <a:pt x="8981" y="5315"/>
                  </a:cubicBezTo>
                  <a:cubicBezTo>
                    <a:pt x="9013" y="5178"/>
                    <a:pt x="9037" y="5034"/>
                    <a:pt x="9053" y="4889"/>
                  </a:cubicBezTo>
                  <a:cubicBezTo>
                    <a:pt x="9334" y="2527"/>
                    <a:pt x="7672" y="383"/>
                    <a:pt x="5326" y="45"/>
                  </a:cubicBezTo>
                  <a:cubicBezTo>
                    <a:pt x="5116" y="15"/>
                    <a:pt x="4907" y="1"/>
                    <a:pt x="4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3"/>
            <p:cNvSpPr/>
            <p:nvPr/>
          </p:nvSpPr>
          <p:spPr>
            <a:xfrm>
              <a:off x="2811084" y="2189491"/>
              <a:ext cx="157411" cy="176971"/>
            </a:xfrm>
            <a:custGeom>
              <a:avLst/>
              <a:gdLst/>
              <a:ahLst/>
              <a:cxnLst/>
              <a:rect l="l" t="t" r="r" b="b"/>
              <a:pathLst>
                <a:path w="3211" h="3610" extrusionOk="0">
                  <a:moveTo>
                    <a:pt x="1263" y="1"/>
                  </a:moveTo>
                  <a:cubicBezTo>
                    <a:pt x="822" y="1"/>
                    <a:pt x="372" y="164"/>
                    <a:pt x="0" y="533"/>
                  </a:cubicBezTo>
                  <a:cubicBezTo>
                    <a:pt x="32" y="1706"/>
                    <a:pt x="538" y="2815"/>
                    <a:pt x="1390" y="3610"/>
                  </a:cubicBezTo>
                  <a:cubicBezTo>
                    <a:pt x="2265" y="3554"/>
                    <a:pt x="2972" y="2887"/>
                    <a:pt x="3077" y="2019"/>
                  </a:cubicBezTo>
                  <a:cubicBezTo>
                    <a:pt x="3210" y="838"/>
                    <a:pt x="2262" y="1"/>
                    <a:pt x="1263" y="1"/>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3"/>
            <p:cNvSpPr/>
            <p:nvPr/>
          </p:nvSpPr>
          <p:spPr>
            <a:xfrm>
              <a:off x="3062275" y="2223905"/>
              <a:ext cx="173687" cy="170549"/>
            </a:xfrm>
            <a:custGeom>
              <a:avLst/>
              <a:gdLst/>
              <a:ahLst/>
              <a:cxnLst/>
              <a:rect l="l" t="t" r="r" b="b"/>
              <a:pathLst>
                <a:path w="3543" h="3479" extrusionOk="0">
                  <a:moveTo>
                    <a:pt x="2159" y="1"/>
                  </a:moveTo>
                  <a:cubicBezTo>
                    <a:pt x="1605" y="1"/>
                    <a:pt x="1052" y="253"/>
                    <a:pt x="692" y="747"/>
                  </a:cubicBezTo>
                  <a:cubicBezTo>
                    <a:pt x="1" y="1695"/>
                    <a:pt x="386" y="3044"/>
                    <a:pt x="1479" y="3478"/>
                  </a:cubicBezTo>
                  <a:cubicBezTo>
                    <a:pt x="2531" y="2868"/>
                    <a:pt x="3278" y="1839"/>
                    <a:pt x="3543" y="643"/>
                  </a:cubicBezTo>
                  <a:cubicBezTo>
                    <a:pt x="3178" y="212"/>
                    <a:pt x="2668" y="1"/>
                    <a:pt x="2159" y="1"/>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3"/>
            <p:cNvSpPr/>
            <p:nvPr/>
          </p:nvSpPr>
          <p:spPr>
            <a:xfrm rot="214547">
              <a:off x="2901676" y="2195683"/>
              <a:ext cx="79564" cy="44072"/>
            </a:xfrm>
            <a:custGeom>
              <a:avLst/>
              <a:gdLst/>
              <a:ahLst/>
              <a:cxnLst/>
              <a:rect l="l" t="t" r="r" b="b"/>
              <a:pathLst>
                <a:path w="1623" h="899" extrusionOk="0">
                  <a:moveTo>
                    <a:pt x="575" y="0"/>
                  </a:moveTo>
                  <a:cubicBezTo>
                    <a:pt x="442" y="0"/>
                    <a:pt x="312" y="26"/>
                    <a:pt x="193" y="86"/>
                  </a:cubicBezTo>
                  <a:cubicBezTo>
                    <a:pt x="81" y="142"/>
                    <a:pt x="0" y="254"/>
                    <a:pt x="0" y="383"/>
                  </a:cubicBezTo>
                  <a:cubicBezTo>
                    <a:pt x="9" y="495"/>
                    <a:pt x="81" y="600"/>
                    <a:pt x="185" y="656"/>
                  </a:cubicBezTo>
                  <a:cubicBezTo>
                    <a:pt x="290" y="712"/>
                    <a:pt x="402" y="744"/>
                    <a:pt x="523" y="760"/>
                  </a:cubicBezTo>
                  <a:lnTo>
                    <a:pt x="1181" y="881"/>
                  </a:lnTo>
                  <a:cubicBezTo>
                    <a:pt x="1232" y="890"/>
                    <a:pt x="1290" y="899"/>
                    <a:pt x="1345" y="899"/>
                  </a:cubicBezTo>
                  <a:cubicBezTo>
                    <a:pt x="1430" y="899"/>
                    <a:pt x="1510" y="879"/>
                    <a:pt x="1559" y="816"/>
                  </a:cubicBezTo>
                  <a:cubicBezTo>
                    <a:pt x="1607" y="752"/>
                    <a:pt x="1623" y="672"/>
                    <a:pt x="1599" y="600"/>
                  </a:cubicBezTo>
                  <a:cubicBezTo>
                    <a:pt x="1567" y="519"/>
                    <a:pt x="1527" y="455"/>
                    <a:pt x="1470" y="399"/>
                  </a:cubicBezTo>
                  <a:cubicBezTo>
                    <a:pt x="1263" y="168"/>
                    <a:pt x="911"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3"/>
            <p:cNvSpPr/>
            <p:nvPr/>
          </p:nvSpPr>
          <p:spPr>
            <a:xfrm rot="214547">
              <a:off x="3060335" y="2234948"/>
              <a:ext cx="82359" cy="39316"/>
            </a:xfrm>
            <a:custGeom>
              <a:avLst/>
              <a:gdLst/>
              <a:ahLst/>
              <a:cxnLst/>
              <a:rect l="l" t="t" r="r" b="b"/>
              <a:pathLst>
                <a:path w="1680" h="802" extrusionOk="0">
                  <a:moveTo>
                    <a:pt x="888" y="1"/>
                  </a:moveTo>
                  <a:cubicBezTo>
                    <a:pt x="650" y="1"/>
                    <a:pt x="409" y="69"/>
                    <a:pt x="226" y="188"/>
                  </a:cubicBezTo>
                  <a:cubicBezTo>
                    <a:pt x="153" y="220"/>
                    <a:pt x="97" y="277"/>
                    <a:pt x="57" y="341"/>
                  </a:cubicBezTo>
                  <a:cubicBezTo>
                    <a:pt x="9" y="405"/>
                    <a:pt x="1" y="486"/>
                    <a:pt x="25" y="558"/>
                  </a:cubicBezTo>
                  <a:cubicBezTo>
                    <a:pt x="81" y="686"/>
                    <a:pt x="242" y="718"/>
                    <a:pt x="378" y="726"/>
                  </a:cubicBezTo>
                  <a:lnTo>
                    <a:pt x="1045" y="791"/>
                  </a:lnTo>
                  <a:cubicBezTo>
                    <a:pt x="1095" y="798"/>
                    <a:pt x="1148" y="802"/>
                    <a:pt x="1200" y="802"/>
                  </a:cubicBezTo>
                  <a:cubicBezTo>
                    <a:pt x="1264" y="802"/>
                    <a:pt x="1328" y="796"/>
                    <a:pt x="1390" y="783"/>
                  </a:cubicBezTo>
                  <a:cubicBezTo>
                    <a:pt x="1511" y="759"/>
                    <a:pt x="1607" y="678"/>
                    <a:pt x="1647" y="566"/>
                  </a:cubicBezTo>
                  <a:cubicBezTo>
                    <a:pt x="1679" y="437"/>
                    <a:pt x="1639" y="309"/>
                    <a:pt x="1543" y="228"/>
                  </a:cubicBezTo>
                  <a:cubicBezTo>
                    <a:pt x="1369" y="71"/>
                    <a:pt x="1130"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3"/>
            <p:cNvSpPr/>
            <p:nvPr/>
          </p:nvSpPr>
          <p:spPr>
            <a:xfrm rot="-10514968">
              <a:off x="2928971" y="2140591"/>
              <a:ext cx="63436" cy="30689"/>
            </a:xfrm>
            <a:custGeom>
              <a:avLst/>
              <a:gdLst/>
              <a:ahLst/>
              <a:cxnLst/>
              <a:rect l="l" t="t" r="r" b="b"/>
              <a:pathLst>
                <a:path w="1294" h="626" extrusionOk="0">
                  <a:moveTo>
                    <a:pt x="945" y="0"/>
                  </a:moveTo>
                  <a:cubicBezTo>
                    <a:pt x="655" y="0"/>
                    <a:pt x="376" y="96"/>
                    <a:pt x="145" y="267"/>
                  </a:cubicBezTo>
                  <a:cubicBezTo>
                    <a:pt x="72" y="323"/>
                    <a:pt x="0" y="404"/>
                    <a:pt x="24" y="492"/>
                  </a:cubicBezTo>
                  <a:cubicBezTo>
                    <a:pt x="48" y="580"/>
                    <a:pt x="153" y="612"/>
                    <a:pt x="249" y="620"/>
                  </a:cubicBezTo>
                  <a:cubicBezTo>
                    <a:pt x="292" y="624"/>
                    <a:pt x="334" y="626"/>
                    <a:pt x="377" y="626"/>
                  </a:cubicBezTo>
                  <a:cubicBezTo>
                    <a:pt x="617" y="626"/>
                    <a:pt x="858" y="569"/>
                    <a:pt x="1076" y="460"/>
                  </a:cubicBezTo>
                  <a:cubicBezTo>
                    <a:pt x="1133" y="428"/>
                    <a:pt x="1189" y="387"/>
                    <a:pt x="1229" y="339"/>
                  </a:cubicBezTo>
                  <a:cubicBezTo>
                    <a:pt x="1293" y="235"/>
                    <a:pt x="1261" y="98"/>
                    <a:pt x="1157" y="34"/>
                  </a:cubicBezTo>
                  <a:cubicBezTo>
                    <a:pt x="1117" y="10"/>
                    <a:pt x="1068" y="2"/>
                    <a:pt x="1012" y="2"/>
                  </a:cubicBezTo>
                  <a:cubicBezTo>
                    <a:pt x="990" y="1"/>
                    <a:pt x="967"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3"/>
            <p:cNvSpPr/>
            <p:nvPr/>
          </p:nvSpPr>
          <p:spPr>
            <a:xfrm rot="-10514968">
              <a:off x="3080953" y="2171586"/>
              <a:ext cx="59907" cy="38876"/>
            </a:xfrm>
            <a:custGeom>
              <a:avLst/>
              <a:gdLst/>
              <a:ahLst/>
              <a:cxnLst/>
              <a:rect l="l" t="t" r="r" b="b"/>
              <a:pathLst>
                <a:path w="1222" h="793" extrusionOk="0">
                  <a:moveTo>
                    <a:pt x="254" y="1"/>
                  </a:moveTo>
                  <a:cubicBezTo>
                    <a:pt x="228" y="1"/>
                    <a:pt x="202" y="3"/>
                    <a:pt x="177" y="7"/>
                  </a:cubicBezTo>
                  <a:cubicBezTo>
                    <a:pt x="65" y="47"/>
                    <a:pt x="1" y="175"/>
                    <a:pt x="41" y="288"/>
                  </a:cubicBezTo>
                  <a:cubicBezTo>
                    <a:pt x="73" y="352"/>
                    <a:pt x="113" y="400"/>
                    <a:pt x="161" y="441"/>
                  </a:cubicBezTo>
                  <a:cubicBezTo>
                    <a:pt x="386" y="625"/>
                    <a:pt x="651" y="746"/>
                    <a:pt x="932" y="786"/>
                  </a:cubicBezTo>
                  <a:cubicBezTo>
                    <a:pt x="956" y="790"/>
                    <a:pt x="982" y="793"/>
                    <a:pt x="1008" y="793"/>
                  </a:cubicBezTo>
                  <a:cubicBezTo>
                    <a:pt x="1077" y="793"/>
                    <a:pt x="1146" y="774"/>
                    <a:pt x="1181" y="722"/>
                  </a:cubicBezTo>
                  <a:cubicBezTo>
                    <a:pt x="1222" y="641"/>
                    <a:pt x="1173" y="545"/>
                    <a:pt x="1117" y="473"/>
                  </a:cubicBezTo>
                  <a:cubicBezTo>
                    <a:pt x="916" y="232"/>
                    <a:pt x="635" y="63"/>
                    <a:pt x="330" y="7"/>
                  </a:cubicBezTo>
                  <a:cubicBezTo>
                    <a:pt x="306" y="3"/>
                    <a:pt x="280"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3"/>
            <p:cNvSpPr/>
            <p:nvPr/>
          </p:nvSpPr>
          <p:spPr>
            <a:xfrm rot="-9900038">
              <a:off x="2967381" y="2297993"/>
              <a:ext cx="85937" cy="34708"/>
            </a:xfrm>
            <a:custGeom>
              <a:avLst/>
              <a:gdLst/>
              <a:ahLst/>
              <a:cxnLst/>
              <a:rect l="l" t="t" r="r" b="b"/>
              <a:pathLst>
                <a:path w="1753" h="708" extrusionOk="0">
                  <a:moveTo>
                    <a:pt x="779" y="1"/>
                  </a:moveTo>
                  <a:cubicBezTo>
                    <a:pt x="523" y="1"/>
                    <a:pt x="265" y="92"/>
                    <a:pt x="56" y="282"/>
                  </a:cubicBezTo>
                  <a:lnTo>
                    <a:pt x="56" y="273"/>
                  </a:lnTo>
                  <a:lnTo>
                    <a:pt x="56" y="273"/>
                  </a:lnTo>
                  <a:cubicBezTo>
                    <a:pt x="0" y="343"/>
                    <a:pt x="59" y="442"/>
                    <a:pt x="138" y="442"/>
                  </a:cubicBezTo>
                  <a:cubicBezTo>
                    <a:pt x="150" y="442"/>
                    <a:pt x="163" y="440"/>
                    <a:pt x="176" y="434"/>
                  </a:cubicBezTo>
                  <a:cubicBezTo>
                    <a:pt x="351" y="318"/>
                    <a:pt x="547" y="262"/>
                    <a:pt x="741" y="262"/>
                  </a:cubicBezTo>
                  <a:cubicBezTo>
                    <a:pt x="1057" y="262"/>
                    <a:pt x="1367" y="410"/>
                    <a:pt x="1566" y="683"/>
                  </a:cubicBezTo>
                  <a:cubicBezTo>
                    <a:pt x="1587" y="700"/>
                    <a:pt x="1611" y="708"/>
                    <a:pt x="1633" y="708"/>
                  </a:cubicBezTo>
                  <a:cubicBezTo>
                    <a:pt x="1696" y="708"/>
                    <a:pt x="1752" y="650"/>
                    <a:pt x="1735" y="579"/>
                  </a:cubicBezTo>
                  <a:cubicBezTo>
                    <a:pt x="1537" y="203"/>
                    <a:pt x="1161"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3"/>
            <p:cNvSpPr/>
            <p:nvPr/>
          </p:nvSpPr>
          <p:spPr>
            <a:xfrm>
              <a:off x="2839027" y="2704277"/>
              <a:ext cx="58729" cy="113536"/>
            </a:xfrm>
            <a:custGeom>
              <a:avLst/>
              <a:gdLst/>
              <a:ahLst/>
              <a:cxnLst/>
              <a:rect l="l" t="t" r="r" b="b"/>
              <a:pathLst>
                <a:path w="1198" h="2316" extrusionOk="0">
                  <a:moveTo>
                    <a:pt x="804" y="0"/>
                  </a:moveTo>
                  <a:cubicBezTo>
                    <a:pt x="804" y="0"/>
                    <a:pt x="161" y="258"/>
                    <a:pt x="89" y="868"/>
                  </a:cubicBezTo>
                  <a:cubicBezTo>
                    <a:pt x="16" y="1478"/>
                    <a:pt x="0" y="2274"/>
                    <a:pt x="266" y="2314"/>
                  </a:cubicBezTo>
                  <a:cubicBezTo>
                    <a:pt x="271" y="2315"/>
                    <a:pt x="277" y="2315"/>
                    <a:pt x="283" y="2315"/>
                  </a:cubicBezTo>
                  <a:cubicBezTo>
                    <a:pt x="559" y="2315"/>
                    <a:pt x="1197" y="1430"/>
                    <a:pt x="1197" y="1430"/>
                  </a:cubicBezTo>
                  <a:lnTo>
                    <a:pt x="812" y="57"/>
                  </a:lnTo>
                  <a:lnTo>
                    <a:pt x="804" y="0"/>
                  </a:ln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3"/>
            <p:cNvSpPr/>
            <p:nvPr/>
          </p:nvSpPr>
          <p:spPr>
            <a:xfrm>
              <a:off x="2897707" y="2819627"/>
              <a:ext cx="49" cy="49"/>
            </a:xfrm>
            <a:custGeom>
              <a:avLst/>
              <a:gdLst/>
              <a:ahLst/>
              <a:cxnLst/>
              <a:rect l="l" t="t" r="r" b="b"/>
              <a:pathLst>
                <a:path w="1" h="1" extrusionOk="0">
                  <a:moveTo>
                    <a:pt x="0" y="1"/>
                  </a:moveTo>
                  <a:close/>
                </a:path>
              </a:pathLst>
            </a:custGeom>
            <a:solidFill>
              <a:srgbClr val="EF7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3"/>
            <p:cNvSpPr/>
            <p:nvPr/>
          </p:nvSpPr>
          <p:spPr>
            <a:xfrm>
              <a:off x="2863832" y="2678001"/>
              <a:ext cx="152019" cy="291684"/>
            </a:xfrm>
            <a:custGeom>
              <a:avLst/>
              <a:gdLst/>
              <a:ahLst/>
              <a:cxnLst/>
              <a:rect l="l" t="t" r="r" b="b"/>
              <a:pathLst>
                <a:path w="3101" h="5950" extrusionOk="0">
                  <a:moveTo>
                    <a:pt x="1214" y="1"/>
                  </a:moveTo>
                  <a:cubicBezTo>
                    <a:pt x="782" y="1"/>
                    <a:pt x="363" y="49"/>
                    <a:pt x="249" y="223"/>
                  </a:cubicBezTo>
                  <a:cubicBezTo>
                    <a:pt x="0" y="625"/>
                    <a:pt x="402" y="970"/>
                    <a:pt x="402" y="970"/>
                  </a:cubicBezTo>
                  <a:cubicBezTo>
                    <a:pt x="338" y="1123"/>
                    <a:pt x="290" y="1275"/>
                    <a:pt x="266" y="1436"/>
                  </a:cubicBezTo>
                  <a:cubicBezTo>
                    <a:pt x="185" y="1814"/>
                    <a:pt x="635" y="2119"/>
                    <a:pt x="635" y="2119"/>
                  </a:cubicBezTo>
                  <a:cubicBezTo>
                    <a:pt x="587" y="2296"/>
                    <a:pt x="571" y="2480"/>
                    <a:pt x="603" y="2665"/>
                  </a:cubicBezTo>
                  <a:cubicBezTo>
                    <a:pt x="646" y="2933"/>
                    <a:pt x="1004" y="2946"/>
                    <a:pt x="1073" y="2946"/>
                  </a:cubicBezTo>
                  <a:cubicBezTo>
                    <a:pt x="1081" y="2946"/>
                    <a:pt x="1085" y="2946"/>
                    <a:pt x="1085" y="2946"/>
                  </a:cubicBezTo>
                  <a:lnTo>
                    <a:pt x="1085" y="2946"/>
                  </a:lnTo>
                  <a:cubicBezTo>
                    <a:pt x="1085" y="2946"/>
                    <a:pt x="852" y="3974"/>
                    <a:pt x="868" y="4553"/>
                  </a:cubicBezTo>
                  <a:cubicBezTo>
                    <a:pt x="884" y="5131"/>
                    <a:pt x="1912" y="5934"/>
                    <a:pt x="1912" y="5934"/>
                  </a:cubicBezTo>
                  <a:cubicBezTo>
                    <a:pt x="1953" y="5945"/>
                    <a:pt x="1994" y="5950"/>
                    <a:pt x="2035" y="5950"/>
                  </a:cubicBezTo>
                  <a:cubicBezTo>
                    <a:pt x="2562" y="5950"/>
                    <a:pt x="3101" y="5155"/>
                    <a:pt x="3101" y="5155"/>
                  </a:cubicBezTo>
                  <a:lnTo>
                    <a:pt x="2627" y="4392"/>
                  </a:lnTo>
                  <a:cubicBezTo>
                    <a:pt x="2627" y="4392"/>
                    <a:pt x="2876" y="1629"/>
                    <a:pt x="2844" y="1155"/>
                  </a:cubicBezTo>
                  <a:cubicBezTo>
                    <a:pt x="2804" y="681"/>
                    <a:pt x="2330" y="79"/>
                    <a:pt x="2330" y="79"/>
                  </a:cubicBezTo>
                  <a:cubicBezTo>
                    <a:pt x="2330" y="79"/>
                    <a:pt x="1761" y="1"/>
                    <a:pt x="1214" y="1"/>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3"/>
            <p:cNvSpPr/>
            <p:nvPr/>
          </p:nvSpPr>
          <p:spPr>
            <a:xfrm>
              <a:off x="2881137" y="2712169"/>
              <a:ext cx="74906" cy="15001"/>
            </a:xfrm>
            <a:custGeom>
              <a:avLst/>
              <a:gdLst/>
              <a:ahLst/>
              <a:cxnLst/>
              <a:rect l="l" t="t" r="r" b="b"/>
              <a:pathLst>
                <a:path w="1528" h="306" extrusionOk="0">
                  <a:moveTo>
                    <a:pt x="1495" y="0"/>
                  </a:moveTo>
                  <a:cubicBezTo>
                    <a:pt x="997" y="16"/>
                    <a:pt x="515" y="97"/>
                    <a:pt x="41" y="233"/>
                  </a:cubicBezTo>
                  <a:cubicBezTo>
                    <a:pt x="1" y="249"/>
                    <a:pt x="9" y="305"/>
                    <a:pt x="49" y="305"/>
                  </a:cubicBezTo>
                  <a:lnTo>
                    <a:pt x="57" y="305"/>
                  </a:lnTo>
                  <a:cubicBezTo>
                    <a:pt x="523" y="169"/>
                    <a:pt x="1005" y="97"/>
                    <a:pt x="1495" y="72"/>
                  </a:cubicBezTo>
                  <a:cubicBezTo>
                    <a:pt x="1511" y="72"/>
                    <a:pt x="1527" y="56"/>
                    <a:pt x="1527" y="32"/>
                  </a:cubicBezTo>
                  <a:cubicBezTo>
                    <a:pt x="1527" y="16"/>
                    <a:pt x="1511" y="0"/>
                    <a:pt x="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3"/>
            <p:cNvSpPr/>
            <p:nvPr/>
          </p:nvSpPr>
          <p:spPr>
            <a:xfrm>
              <a:off x="2892167" y="2762957"/>
              <a:ext cx="69367" cy="20491"/>
            </a:xfrm>
            <a:custGeom>
              <a:avLst/>
              <a:gdLst/>
              <a:ahLst/>
              <a:cxnLst/>
              <a:rect l="l" t="t" r="r" b="b"/>
              <a:pathLst>
                <a:path w="1415" h="418" extrusionOk="0">
                  <a:moveTo>
                    <a:pt x="1366" y="0"/>
                  </a:moveTo>
                  <a:cubicBezTo>
                    <a:pt x="515" y="0"/>
                    <a:pt x="57" y="330"/>
                    <a:pt x="33" y="346"/>
                  </a:cubicBezTo>
                  <a:cubicBezTo>
                    <a:pt x="1" y="370"/>
                    <a:pt x="17" y="418"/>
                    <a:pt x="57" y="418"/>
                  </a:cubicBezTo>
                  <a:cubicBezTo>
                    <a:pt x="65" y="418"/>
                    <a:pt x="73" y="410"/>
                    <a:pt x="81" y="410"/>
                  </a:cubicBezTo>
                  <a:cubicBezTo>
                    <a:pt x="81" y="402"/>
                    <a:pt x="547" y="73"/>
                    <a:pt x="1366" y="73"/>
                  </a:cubicBezTo>
                  <a:cubicBezTo>
                    <a:pt x="1414" y="73"/>
                    <a:pt x="1414" y="0"/>
                    <a:pt x="1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3"/>
            <p:cNvSpPr/>
            <p:nvPr/>
          </p:nvSpPr>
          <p:spPr>
            <a:xfrm>
              <a:off x="2915012" y="2812126"/>
              <a:ext cx="29610" cy="15442"/>
            </a:xfrm>
            <a:custGeom>
              <a:avLst/>
              <a:gdLst/>
              <a:ahLst/>
              <a:cxnLst/>
              <a:rect l="l" t="t" r="r" b="b"/>
              <a:pathLst>
                <a:path w="604" h="315" extrusionOk="0">
                  <a:moveTo>
                    <a:pt x="563" y="1"/>
                  </a:moveTo>
                  <a:cubicBezTo>
                    <a:pt x="556" y="1"/>
                    <a:pt x="548" y="3"/>
                    <a:pt x="539" y="9"/>
                  </a:cubicBezTo>
                  <a:cubicBezTo>
                    <a:pt x="378" y="82"/>
                    <a:pt x="210" y="138"/>
                    <a:pt x="33" y="170"/>
                  </a:cubicBezTo>
                  <a:cubicBezTo>
                    <a:pt x="17" y="170"/>
                    <a:pt x="1" y="186"/>
                    <a:pt x="1" y="202"/>
                  </a:cubicBezTo>
                  <a:cubicBezTo>
                    <a:pt x="1" y="210"/>
                    <a:pt x="9" y="226"/>
                    <a:pt x="17" y="234"/>
                  </a:cubicBezTo>
                  <a:cubicBezTo>
                    <a:pt x="113" y="291"/>
                    <a:pt x="218" y="315"/>
                    <a:pt x="330" y="315"/>
                  </a:cubicBezTo>
                  <a:cubicBezTo>
                    <a:pt x="370" y="315"/>
                    <a:pt x="418" y="307"/>
                    <a:pt x="459" y="299"/>
                  </a:cubicBezTo>
                  <a:cubicBezTo>
                    <a:pt x="510" y="291"/>
                    <a:pt x="501" y="224"/>
                    <a:pt x="457" y="224"/>
                  </a:cubicBezTo>
                  <a:cubicBezTo>
                    <a:pt x="452" y="224"/>
                    <a:pt x="448" y="225"/>
                    <a:pt x="442" y="226"/>
                  </a:cubicBezTo>
                  <a:cubicBezTo>
                    <a:pt x="403" y="233"/>
                    <a:pt x="361" y="237"/>
                    <a:pt x="319" y="237"/>
                  </a:cubicBezTo>
                  <a:cubicBezTo>
                    <a:pt x="267" y="237"/>
                    <a:pt x="214" y="231"/>
                    <a:pt x="161" y="218"/>
                  </a:cubicBezTo>
                  <a:cubicBezTo>
                    <a:pt x="306" y="186"/>
                    <a:pt x="450" y="138"/>
                    <a:pt x="579" y="74"/>
                  </a:cubicBezTo>
                  <a:cubicBezTo>
                    <a:pt x="595" y="58"/>
                    <a:pt x="603" y="42"/>
                    <a:pt x="595" y="17"/>
                  </a:cubicBezTo>
                  <a:cubicBezTo>
                    <a:pt x="585" y="7"/>
                    <a:pt x="575"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3"/>
            <p:cNvSpPr/>
            <p:nvPr/>
          </p:nvSpPr>
          <p:spPr>
            <a:xfrm>
              <a:off x="2861479" y="2920466"/>
              <a:ext cx="297714" cy="406789"/>
            </a:xfrm>
            <a:custGeom>
              <a:avLst/>
              <a:gdLst/>
              <a:ahLst/>
              <a:cxnLst/>
              <a:rect l="l" t="t" r="r" b="b"/>
              <a:pathLst>
                <a:path w="6073" h="8298" extrusionOk="0">
                  <a:moveTo>
                    <a:pt x="3454" y="0"/>
                  </a:moveTo>
                  <a:cubicBezTo>
                    <a:pt x="2175" y="823"/>
                    <a:pt x="1560" y="905"/>
                    <a:pt x="1365" y="905"/>
                  </a:cubicBezTo>
                  <a:cubicBezTo>
                    <a:pt x="1316" y="905"/>
                    <a:pt x="1294" y="900"/>
                    <a:pt x="1293" y="900"/>
                  </a:cubicBezTo>
                  <a:lnTo>
                    <a:pt x="1293" y="900"/>
                  </a:lnTo>
                  <a:cubicBezTo>
                    <a:pt x="1293" y="900"/>
                    <a:pt x="0" y="8033"/>
                    <a:pt x="1559" y="8265"/>
                  </a:cubicBezTo>
                  <a:cubicBezTo>
                    <a:pt x="1703" y="8287"/>
                    <a:pt x="1849" y="8297"/>
                    <a:pt x="1997" y="8297"/>
                  </a:cubicBezTo>
                  <a:cubicBezTo>
                    <a:pt x="3450" y="8297"/>
                    <a:pt x="5000" y="7279"/>
                    <a:pt x="5510" y="5711"/>
                  </a:cubicBezTo>
                  <a:cubicBezTo>
                    <a:pt x="6073" y="3984"/>
                    <a:pt x="3454" y="0"/>
                    <a:pt x="3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3"/>
            <p:cNvSpPr/>
            <p:nvPr/>
          </p:nvSpPr>
          <p:spPr>
            <a:xfrm>
              <a:off x="2865009" y="2918652"/>
              <a:ext cx="167804" cy="322764"/>
            </a:xfrm>
            <a:custGeom>
              <a:avLst/>
              <a:gdLst/>
              <a:ahLst/>
              <a:cxnLst/>
              <a:rect l="l" t="t" r="r" b="b"/>
              <a:pathLst>
                <a:path w="3423" h="6584" extrusionOk="0">
                  <a:moveTo>
                    <a:pt x="3378" y="0"/>
                  </a:moveTo>
                  <a:cubicBezTo>
                    <a:pt x="3371" y="0"/>
                    <a:pt x="3364" y="2"/>
                    <a:pt x="3358" y="5"/>
                  </a:cubicBezTo>
                  <a:cubicBezTo>
                    <a:pt x="3350" y="21"/>
                    <a:pt x="2001" y="929"/>
                    <a:pt x="1173" y="1009"/>
                  </a:cubicBezTo>
                  <a:cubicBezTo>
                    <a:pt x="1157" y="1009"/>
                    <a:pt x="1141" y="1017"/>
                    <a:pt x="1141" y="1033"/>
                  </a:cubicBezTo>
                  <a:cubicBezTo>
                    <a:pt x="1125" y="1057"/>
                    <a:pt x="1" y="4086"/>
                    <a:pt x="916" y="6559"/>
                  </a:cubicBezTo>
                  <a:cubicBezTo>
                    <a:pt x="924" y="6576"/>
                    <a:pt x="932" y="6584"/>
                    <a:pt x="948" y="6584"/>
                  </a:cubicBezTo>
                  <a:lnTo>
                    <a:pt x="964" y="6576"/>
                  </a:lnTo>
                  <a:cubicBezTo>
                    <a:pt x="981" y="6568"/>
                    <a:pt x="989" y="6543"/>
                    <a:pt x="989" y="6527"/>
                  </a:cubicBezTo>
                  <a:cubicBezTo>
                    <a:pt x="121" y="4182"/>
                    <a:pt x="1101" y="1347"/>
                    <a:pt x="1197" y="1073"/>
                  </a:cubicBezTo>
                  <a:cubicBezTo>
                    <a:pt x="2049" y="985"/>
                    <a:pt x="3350" y="110"/>
                    <a:pt x="3406" y="69"/>
                  </a:cubicBezTo>
                  <a:cubicBezTo>
                    <a:pt x="3422" y="53"/>
                    <a:pt x="3422" y="37"/>
                    <a:pt x="3414" y="21"/>
                  </a:cubicBezTo>
                  <a:cubicBezTo>
                    <a:pt x="3404" y="6"/>
                    <a:pt x="3391" y="0"/>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3"/>
            <p:cNvSpPr/>
            <p:nvPr/>
          </p:nvSpPr>
          <p:spPr>
            <a:xfrm>
              <a:off x="2974868" y="3165382"/>
              <a:ext cx="161872" cy="160696"/>
            </a:xfrm>
            <a:custGeom>
              <a:avLst/>
              <a:gdLst/>
              <a:ahLst/>
              <a:cxnLst/>
              <a:rect l="l" t="t" r="r" b="b"/>
              <a:pathLst>
                <a:path w="3302" h="3278" extrusionOk="0">
                  <a:moveTo>
                    <a:pt x="3254" y="0"/>
                  </a:moveTo>
                  <a:cubicBezTo>
                    <a:pt x="1599" y="410"/>
                    <a:pt x="362" y="1647"/>
                    <a:pt x="9" y="3229"/>
                  </a:cubicBezTo>
                  <a:cubicBezTo>
                    <a:pt x="1" y="3253"/>
                    <a:pt x="17" y="3269"/>
                    <a:pt x="41" y="3278"/>
                  </a:cubicBezTo>
                  <a:lnTo>
                    <a:pt x="49" y="3278"/>
                  </a:lnTo>
                  <a:cubicBezTo>
                    <a:pt x="65" y="3278"/>
                    <a:pt x="81" y="3261"/>
                    <a:pt x="81" y="3245"/>
                  </a:cubicBezTo>
                  <a:cubicBezTo>
                    <a:pt x="426" y="1695"/>
                    <a:pt x="1647" y="474"/>
                    <a:pt x="3270" y="73"/>
                  </a:cubicBezTo>
                  <a:cubicBezTo>
                    <a:pt x="3294" y="73"/>
                    <a:pt x="3302" y="49"/>
                    <a:pt x="3302" y="32"/>
                  </a:cubicBezTo>
                  <a:cubicBezTo>
                    <a:pt x="3294" y="8"/>
                    <a:pt x="3270" y="0"/>
                    <a:pt x="3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3"/>
            <p:cNvSpPr/>
            <p:nvPr/>
          </p:nvSpPr>
          <p:spPr>
            <a:xfrm>
              <a:off x="1974711" y="2217581"/>
              <a:ext cx="218984" cy="614301"/>
            </a:xfrm>
            <a:custGeom>
              <a:avLst/>
              <a:gdLst/>
              <a:ahLst/>
              <a:cxnLst/>
              <a:rect l="l" t="t" r="r" b="b"/>
              <a:pathLst>
                <a:path w="4467" h="12531" extrusionOk="0">
                  <a:moveTo>
                    <a:pt x="185" y="1"/>
                  </a:moveTo>
                  <a:lnTo>
                    <a:pt x="0" y="65"/>
                  </a:lnTo>
                  <a:lnTo>
                    <a:pt x="4282" y="12531"/>
                  </a:lnTo>
                  <a:lnTo>
                    <a:pt x="4466" y="12467"/>
                  </a:lnTo>
                  <a:lnTo>
                    <a:pt x="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3"/>
            <p:cNvSpPr/>
            <p:nvPr/>
          </p:nvSpPr>
          <p:spPr>
            <a:xfrm>
              <a:off x="1768376" y="2050219"/>
              <a:ext cx="476891" cy="429437"/>
            </a:xfrm>
            <a:custGeom>
              <a:avLst/>
              <a:gdLst/>
              <a:ahLst/>
              <a:cxnLst/>
              <a:rect l="l" t="t" r="r" b="b"/>
              <a:pathLst>
                <a:path w="9728" h="8760" extrusionOk="0">
                  <a:moveTo>
                    <a:pt x="4881" y="0"/>
                  </a:moveTo>
                  <a:cubicBezTo>
                    <a:pt x="4413" y="0"/>
                    <a:pt x="3937" y="75"/>
                    <a:pt x="3470" y="234"/>
                  </a:cubicBezTo>
                  <a:cubicBezTo>
                    <a:pt x="1221" y="1005"/>
                    <a:pt x="1" y="3423"/>
                    <a:pt x="715" y="5696"/>
                  </a:cubicBezTo>
                  <a:cubicBezTo>
                    <a:pt x="1304" y="7559"/>
                    <a:pt x="3023" y="8760"/>
                    <a:pt x="4884" y="8760"/>
                  </a:cubicBezTo>
                  <a:cubicBezTo>
                    <a:pt x="5285" y="8760"/>
                    <a:pt x="5693" y="8704"/>
                    <a:pt x="6097" y="8587"/>
                  </a:cubicBezTo>
                  <a:cubicBezTo>
                    <a:pt x="8386" y="7929"/>
                    <a:pt x="9728" y="5575"/>
                    <a:pt x="9125" y="3270"/>
                  </a:cubicBezTo>
                  <a:cubicBezTo>
                    <a:pt x="9093" y="3133"/>
                    <a:pt x="9045" y="2997"/>
                    <a:pt x="8997" y="2860"/>
                  </a:cubicBezTo>
                  <a:cubicBezTo>
                    <a:pt x="8341" y="1097"/>
                    <a:pt x="6667" y="0"/>
                    <a:pt x="4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3"/>
            <p:cNvSpPr/>
            <p:nvPr/>
          </p:nvSpPr>
          <p:spPr>
            <a:xfrm>
              <a:off x="1819555" y="2306900"/>
              <a:ext cx="181972" cy="164716"/>
            </a:xfrm>
            <a:custGeom>
              <a:avLst/>
              <a:gdLst/>
              <a:ahLst/>
              <a:cxnLst/>
              <a:rect l="l" t="t" r="r" b="b"/>
              <a:pathLst>
                <a:path w="3712" h="3360" extrusionOk="0">
                  <a:moveTo>
                    <a:pt x="1729" y="0"/>
                  </a:moveTo>
                  <a:cubicBezTo>
                    <a:pt x="1001" y="0"/>
                    <a:pt x="271" y="422"/>
                    <a:pt x="1" y="1255"/>
                  </a:cubicBezTo>
                  <a:cubicBezTo>
                    <a:pt x="563" y="2283"/>
                    <a:pt x="1511" y="3038"/>
                    <a:pt x="2643" y="3359"/>
                  </a:cubicBezTo>
                  <a:cubicBezTo>
                    <a:pt x="3390" y="2918"/>
                    <a:pt x="3712" y="2002"/>
                    <a:pt x="3414" y="1183"/>
                  </a:cubicBezTo>
                  <a:lnTo>
                    <a:pt x="3414" y="1175"/>
                  </a:lnTo>
                  <a:cubicBezTo>
                    <a:pt x="3124" y="388"/>
                    <a:pt x="2427" y="0"/>
                    <a:pt x="1729"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3"/>
            <p:cNvSpPr/>
            <p:nvPr/>
          </p:nvSpPr>
          <p:spPr>
            <a:xfrm>
              <a:off x="2085404" y="2203806"/>
              <a:ext cx="145695" cy="177216"/>
            </a:xfrm>
            <a:custGeom>
              <a:avLst/>
              <a:gdLst/>
              <a:ahLst/>
              <a:cxnLst/>
              <a:rect l="l" t="t" r="r" b="b"/>
              <a:pathLst>
                <a:path w="2972" h="3615" extrusionOk="0">
                  <a:moveTo>
                    <a:pt x="1954" y="0"/>
                  </a:moveTo>
                  <a:cubicBezTo>
                    <a:pt x="1102" y="0"/>
                    <a:pt x="315" y="613"/>
                    <a:pt x="176" y="1527"/>
                  </a:cubicBezTo>
                  <a:cubicBezTo>
                    <a:pt x="0" y="2629"/>
                    <a:pt x="860" y="3614"/>
                    <a:pt x="1949" y="3614"/>
                  </a:cubicBezTo>
                  <a:cubicBezTo>
                    <a:pt x="2003" y="3614"/>
                    <a:pt x="2057" y="3612"/>
                    <a:pt x="2112" y="3607"/>
                  </a:cubicBezTo>
                  <a:cubicBezTo>
                    <a:pt x="2771" y="2579"/>
                    <a:pt x="2972" y="1318"/>
                    <a:pt x="2658" y="145"/>
                  </a:cubicBezTo>
                  <a:cubicBezTo>
                    <a:pt x="2427" y="46"/>
                    <a:pt x="2188" y="0"/>
                    <a:pt x="1954" y="0"/>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3"/>
            <p:cNvSpPr/>
            <p:nvPr/>
          </p:nvSpPr>
          <p:spPr>
            <a:xfrm>
              <a:off x="1898334" y="2295625"/>
              <a:ext cx="81132" cy="43679"/>
            </a:xfrm>
            <a:custGeom>
              <a:avLst/>
              <a:gdLst/>
              <a:ahLst/>
              <a:cxnLst/>
              <a:rect l="l" t="t" r="r" b="b"/>
              <a:pathLst>
                <a:path w="1655" h="891" extrusionOk="0">
                  <a:moveTo>
                    <a:pt x="938" y="1"/>
                  </a:moveTo>
                  <a:cubicBezTo>
                    <a:pt x="614" y="1"/>
                    <a:pt x="279" y="120"/>
                    <a:pt x="89" y="376"/>
                  </a:cubicBezTo>
                  <a:cubicBezTo>
                    <a:pt x="16" y="473"/>
                    <a:pt x="0" y="609"/>
                    <a:pt x="48" y="722"/>
                  </a:cubicBezTo>
                  <a:cubicBezTo>
                    <a:pt x="113" y="826"/>
                    <a:pt x="225" y="891"/>
                    <a:pt x="346" y="891"/>
                  </a:cubicBezTo>
                  <a:cubicBezTo>
                    <a:pt x="458" y="891"/>
                    <a:pt x="579" y="866"/>
                    <a:pt x="691" y="826"/>
                  </a:cubicBezTo>
                  <a:lnTo>
                    <a:pt x="1326" y="642"/>
                  </a:lnTo>
                  <a:cubicBezTo>
                    <a:pt x="1462" y="601"/>
                    <a:pt x="1615" y="537"/>
                    <a:pt x="1639" y="409"/>
                  </a:cubicBezTo>
                  <a:cubicBezTo>
                    <a:pt x="1655" y="328"/>
                    <a:pt x="1631" y="248"/>
                    <a:pt x="1575" y="192"/>
                  </a:cubicBezTo>
                  <a:cubicBezTo>
                    <a:pt x="1518" y="144"/>
                    <a:pt x="1446" y="95"/>
                    <a:pt x="1374" y="79"/>
                  </a:cubicBezTo>
                  <a:cubicBezTo>
                    <a:pt x="1242" y="28"/>
                    <a:pt x="1091"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3"/>
            <p:cNvSpPr/>
            <p:nvPr/>
          </p:nvSpPr>
          <p:spPr>
            <a:xfrm>
              <a:off x="2058197" y="2241700"/>
              <a:ext cx="75642" cy="51964"/>
            </a:xfrm>
            <a:custGeom>
              <a:avLst/>
              <a:gdLst/>
              <a:ahLst/>
              <a:cxnLst/>
              <a:rect l="l" t="t" r="r" b="b"/>
              <a:pathLst>
                <a:path w="1543" h="1060" extrusionOk="0">
                  <a:moveTo>
                    <a:pt x="1067" y="1"/>
                  </a:moveTo>
                  <a:cubicBezTo>
                    <a:pt x="678" y="1"/>
                    <a:pt x="278" y="267"/>
                    <a:pt x="89" y="585"/>
                  </a:cubicBezTo>
                  <a:cubicBezTo>
                    <a:pt x="49" y="649"/>
                    <a:pt x="16" y="721"/>
                    <a:pt x="8" y="802"/>
                  </a:cubicBezTo>
                  <a:cubicBezTo>
                    <a:pt x="0" y="882"/>
                    <a:pt x="24" y="954"/>
                    <a:pt x="89" y="1011"/>
                  </a:cubicBezTo>
                  <a:cubicBezTo>
                    <a:pt x="131" y="1046"/>
                    <a:pt x="181" y="1060"/>
                    <a:pt x="235" y="1060"/>
                  </a:cubicBezTo>
                  <a:cubicBezTo>
                    <a:pt x="313" y="1060"/>
                    <a:pt x="398" y="1031"/>
                    <a:pt x="474" y="1003"/>
                  </a:cubicBezTo>
                  <a:lnTo>
                    <a:pt x="1093" y="754"/>
                  </a:lnTo>
                  <a:cubicBezTo>
                    <a:pt x="1205" y="713"/>
                    <a:pt x="1310" y="657"/>
                    <a:pt x="1398" y="585"/>
                  </a:cubicBezTo>
                  <a:cubicBezTo>
                    <a:pt x="1494" y="513"/>
                    <a:pt x="1543" y="400"/>
                    <a:pt x="1526" y="280"/>
                  </a:cubicBezTo>
                  <a:cubicBezTo>
                    <a:pt x="1502" y="151"/>
                    <a:pt x="1406" y="55"/>
                    <a:pt x="1285" y="31"/>
                  </a:cubicBezTo>
                  <a:cubicBezTo>
                    <a:pt x="1214" y="10"/>
                    <a:pt x="1141"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3"/>
            <p:cNvSpPr/>
            <p:nvPr/>
          </p:nvSpPr>
          <p:spPr>
            <a:xfrm>
              <a:off x="2042019" y="2193903"/>
              <a:ext cx="63876" cy="28335"/>
            </a:xfrm>
            <a:custGeom>
              <a:avLst/>
              <a:gdLst/>
              <a:ahLst/>
              <a:cxnLst/>
              <a:rect l="l" t="t" r="r" b="b"/>
              <a:pathLst>
                <a:path w="1303" h="578" extrusionOk="0">
                  <a:moveTo>
                    <a:pt x="840" y="1"/>
                  </a:moveTo>
                  <a:cubicBezTo>
                    <a:pt x="603" y="1"/>
                    <a:pt x="366" y="63"/>
                    <a:pt x="162" y="186"/>
                  </a:cubicBezTo>
                  <a:cubicBezTo>
                    <a:pt x="81" y="235"/>
                    <a:pt x="1" y="307"/>
                    <a:pt x="17" y="395"/>
                  </a:cubicBezTo>
                  <a:cubicBezTo>
                    <a:pt x="33" y="492"/>
                    <a:pt x="130" y="532"/>
                    <a:pt x="226" y="548"/>
                  </a:cubicBezTo>
                  <a:cubicBezTo>
                    <a:pt x="323" y="568"/>
                    <a:pt x="424" y="578"/>
                    <a:pt x="524" y="578"/>
                  </a:cubicBezTo>
                  <a:cubicBezTo>
                    <a:pt x="707" y="578"/>
                    <a:pt x="891" y="546"/>
                    <a:pt x="1061" y="484"/>
                  </a:cubicBezTo>
                  <a:cubicBezTo>
                    <a:pt x="1126" y="459"/>
                    <a:pt x="1182" y="427"/>
                    <a:pt x="1230" y="379"/>
                  </a:cubicBezTo>
                  <a:cubicBezTo>
                    <a:pt x="1302" y="283"/>
                    <a:pt x="1294" y="146"/>
                    <a:pt x="1198" y="66"/>
                  </a:cubicBezTo>
                  <a:cubicBezTo>
                    <a:pt x="1150" y="42"/>
                    <a:pt x="1109" y="26"/>
                    <a:pt x="1053" y="18"/>
                  </a:cubicBezTo>
                  <a:cubicBezTo>
                    <a:pt x="983" y="7"/>
                    <a:pt x="912"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3"/>
            <p:cNvSpPr/>
            <p:nvPr/>
          </p:nvSpPr>
          <p:spPr>
            <a:xfrm>
              <a:off x="1899511" y="2236553"/>
              <a:ext cx="56327" cy="44071"/>
            </a:xfrm>
            <a:custGeom>
              <a:avLst/>
              <a:gdLst/>
              <a:ahLst/>
              <a:cxnLst/>
              <a:rect l="l" t="t" r="r" b="b"/>
              <a:pathLst>
                <a:path w="1149" h="899" extrusionOk="0">
                  <a:moveTo>
                    <a:pt x="950" y="1"/>
                  </a:moveTo>
                  <a:cubicBezTo>
                    <a:pt x="915" y="1"/>
                    <a:pt x="879" y="6"/>
                    <a:pt x="844" y="15"/>
                  </a:cubicBezTo>
                  <a:cubicBezTo>
                    <a:pt x="546" y="87"/>
                    <a:pt x="273" y="264"/>
                    <a:pt x="89" y="521"/>
                  </a:cubicBezTo>
                  <a:cubicBezTo>
                    <a:pt x="57" y="553"/>
                    <a:pt x="32" y="602"/>
                    <a:pt x="16" y="650"/>
                  </a:cubicBezTo>
                  <a:cubicBezTo>
                    <a:pt x="0" y="770"/>
                    <a:pt x="89" y="883"/>
                    <a:pt x="217" y="899"/>
                  </a:cubicBezTo>
                  <a:cubicBezTo>
                    <a:pt x="281" y="899"/>
                    <a:pt x="346" y="883"/>
                    <a:pt x="402" y="851"/>
                  </a:cubicBezTo>
                  <a:cubicBezTo>
                    <a:pt x="659" y="738"/>
                    <a:pt x="892" y="553"/>
                    <a:pt x="1053" y="320"/>
                  </a:cubicBezTo>
                  <a:cubicBezTo>
                    <a:pt x="1101" y="248"/>
                    <a:pt x="1149" y="144"/>
                    <a:pt x="1101" y="63"/>
                  </a:cubicBezTo>
                  <a:cubicBezTo>
                    <a:pt x="1065" y="18"/>
                    <a:pt x="1010"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3"/>
            <p:cNvSpPr/>
            <p:nvPr/>
          </p:nvSpPr>
          <p:spPr>
            <a:xfrm rot="10800000">
              <a:off x="2006184" y="2335677"/>
              <a:ext cx="84025" cy="40051"/>
            </a:xfrm>
            <a:custGeom>
              <a:avLst/>
              <a:gdLst/>
              <a:ahLst/>
              <a:cxnLst/>
              <a:rect l="l" t="t" r="r" b="b"/>
              <a:pathLst>
                <a:path w="1714" h="817" extrusionOk="0">
                  <a:moveTo>
                    <a:pt x="1020" y="1"/>
                  </a:moveTo>
                  <a:cubicBezTo>
                    <a:pt x="594" y="1"/>
                    <a:pt x="183" y="254"/>
                    <a:pt x="17" y="692"/>
                  </a:cubicBezTo>
                  <a:cubicBezTo>
                    <a:pt x="1" y="764"/>
                    <a:pt x="56" y="817"/>
                    <a:pt x="116" y="817"/>
                  </a:cubicBezTo>
                  <a:cubicBezTo>
                    <a:pt x="143" y="817"/>
                    <a:pt x="171" y="806"/>
                    <a:pt x="194" y="780"/>
                  </a:cubicBezTo>
                  <a:cubicBezTo>
                    <a:pt x="378" y="446"/>
                    <a:pt x="721" y="258"/>
                    <a:pt x="1077" y="258"/>
                  </a:cubicBezTo>
                  <a:cubicBezTo>
                    <a:pt x="1234" y="258"/>
                    <a:pt x="1393" y="295"/>
                    <a:pt x="1543" y="371"/>
                  </a:cubicBezTo>
                  <a:cubicBezTo>
                    <a:pt x="1553" y="373"/>
                    <a:pt x="1562" y="374"/>
                    <a:pt x="1570" y="374"/>
                  </a:cubicBezTo>
                  <a:cubicBezTo>
                    <a:pt x="1659" y="374"/>
                    <a:pt x="1714" y="268"/>
                    <a:pt x="1648" y="202"/>
                  </a:cubicBezTo>
                  <a:cubicBezTo>
                    <a:pt x="1454" y="65"/>
                    <a:pt x="1235" y="1"/>
                    <a:pt x="1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3"/>
            <p:cNvSpPr/>
            <p:nvPr/>
          </p:nvSpPr>
          <p:spPr>
            <a:xfrm>
              <a:off x="2097954" y="2689619"/>
              <a:ext cx="175255" cy="301390"/>
            </a:xfrm>
            <a:custGeom>
              <a:avLst/>
              <a:gdLst/>
              <a:ahLst/>
              <a:cxnLst/>
              <a:rect l="l" t="t" r="r" b="b"/>
              <a:pathLst>
                <a:path w="3575" h="6148" extrusionOk="0">
                  <a:moveTo>
                    <a:pt x="1443" y="0"/>
                  </a:moveTo>
                  <a:cubicBezTo>
                    <a:pt x="1435" y="0"/>
                    <a:pt x="1428" y="1"/>
                    <a:pt x="1422" y="2"/>
                  </a:cubicBezTo>
                  <a:cubicBezTo>
                    <a:pt x="1149" y="59"/>
                    <a:pt x="362" y="733"/>
                    <a:pt x="185" y="1111"/>
                  </a:cubicBezTo>
                  <a:cubicBezTo>
                    <a:pt x="1" y="1496"/>
                    <a:pt x="217" y="5199"/>
                    <a:pt x="217" y="5199"/>
                  </a:cubicBezTo>
                  <a:lnTo>
                    <a:pt x="121" y="5657"/>
                  </a:lnTo>
                  <a:lnTo>
                    <a:pt x="1398" y="6147"/>
                  </a:lnTo>
                  <a:cubicBezTo>
                    <a:pt x="1398" y="6147"/>
                    <a:pt x="1928" y="5504"/>
                    <a:pt x="2185" y="4942"/>
                  </a:cubicBezTo>
                  <a:cubicBezTo>
                    <a:pt x="2442" y="4380"/>
                    <a:pt x="2314" y="3794"/>
                    <a:pt x="2354" y="3794"/>
                  </a:cubicBezTo>
                  <a:cubicBezTo>
                    <a:pt x="2683" y="3745"/>
                    <a:pt x="2989" y="3577"/>
                    <a:pt x="3205" y="3320"/>
                  </a:cubicBezTo>
                  <a:cubicBezTo>
                    <a:pt x="3575" y="2902"/>
                    <a:pt x="3535" y="1842"/>
                    <a:pt x="3519" y="1512"/>
                  </a:cubicBezTo>
                  <a:cubicBezTo>
                    <a:pt x="3503" y="1190"/>
                    <a:pt x="1775" y="0"/>
                    <a:pt x="1443" y="0"/>
                  </a:cubicBezTo>
                  <a:close/>
                </a:path>
              </a:pathLst>
            </a:custGeom>
            <a:solidFill>
              <a:srgbClr val="F79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3"/>
            <p:cNvSpPr/>
            <p:nvPr/>
          </p:nvSpPr>
          <p:spPr>
            <a:xfrm>
              <a:off x="2177370" y="2729229"/>
              <a:ext cx="96672" cy="60543"/>
            </a:xfrm>
            <a:custGeom>
              <a:avLst/>
              <a:gdLst/>
              <a:ahLst/>
              <a:cxnLst/>
              <a:rect l="l" t="t" r="r" b="b"/>
              <a:pathLst>
                <a:path w="1972" h="1235" extrusionOk="0">
                  <a:moveTo>
                    <a:pt x="51" y="1"/>
                  </a:moveTo>
                  <a:cubicBezTo>
                    <a:pt x="20" y="1"/>
                    <a:pt x="1" y="56"/>
                    <a:pt x="35" y="70"/>
                  </a:cubicBezTo>
                  <a:cubicBezTo>
                    <a:pt x="43" y="78"/>
                    <a:pt x="1457" y="817"/>
                    <a:pt x="1899" y="1226"/>
                  </a:cubicBezTo>
                  <a:cubicBezTo>
                    <a:pt x="1907" y="1235"/>
                    <a:pt x="1915" y="1235"/>
                    <a:pt x="1923" y="1235"/>
                  </a:cubicBezTo>
                  <a:cubicBezTo>
                    <a:pt x="1955" y="1235"/>
                    <a:pt x="1971" y="1194"/>
                    <a:pt x="1947" y="1170"/>
                  </a:cubicBezTo>
                  <a:cubicBezTo>
                    <a:pt x="1505" y="761"/>
                    <a:pt x="124" y="30"/>
                    <a:pt x="67" y="6"/>
                  </a:cubicBezTo>
                  <a:cubicBezTo>
                    <a:pt x="62" y="2"/>
                    <a:pt x="56"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3"/>
            <p:cNvSpPr/>
            <p:nvPr/>
          </p:nvSpPr>
          <p:spPr>
            <a:xfrm>
              <a:off x="2165164" y="2769035"/>
              <a:ext cx="104516" cy="55788"/>
            </a:xfrm>
            <a:custGeom>
              <a:avLst/>
              <a:gdLst/>
              <a:ahLst/>
              <a:cxnLst/>
              <a:rect l="l" t="t" r="r" b="b"/>
              <a:pathLst>
                <a:path w="2132" h="1138" extrusionOk="0">
                  <a:moveTo>
                    <a:pt x="52" y="0"/>
                  </a:moveTo>
                  <a:cubicBezTo>
                    <a:pt x="20" y="0"/>
                    <a:pt x="0" y="62"/>
                    <a:pt x="35" y="69"/>
                  </a:cubicBezTo>
                  <a:cubicBezTo>
                    <a:pt x="51" y="77"/>
                    <a:pt x="1585" y="832"/>
                    <a:pt x="2059" y="1129"/>
                  </a:cubicBezTo>
                  <a:lnTo>
                    <a:pt x="2083" y="1129"/>
                  </a:lnTo>
                  <a:lnTo>
                    <a:pt x="2083" y="1137"/>
                  </a:lnTo>
                  <a:cubicBezTo>
                    <a:pt x="2116" y="1129"/>
                    <a:pt x="2132" y="1081"/>
                    <a:pt x="2100" y="1065"/>
                  </a:cubicBezTo>
                  <a:cubicBezTo>
                    <a:pt x="1618" y="768"/>
                    <a:pt x="83" y="13"/>
                    <a:pt x="67" y="5"/>
                  </a:cubicBezTo>
                  <a:cubicBezTo>
                    <a:pt x="62" y="2"/>
                    <a:pt x="57"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3"/>
            <p:cNvSpPr/>
            <p:nvPr/>
          </p:nvSpPr>
          <p:spPr>
            <a:xfrm>
              <a:off x="2158202" y="2818450"/>
              <a:ext cx="95741" cy="37845"/>
            </a:xfrm>
            <a:custGeom>
              <a:avLst/>
              <a:gdLst/>
              <a:ahLst/>
              <a:cxnLst/>
              <a:rect l="l" t="t" r="r" b="b"/>
              <a:pathLst>
                <a:path w="1953" h="772" extrusionOk="0">
                  <a:moveTo>
                    <a:pt x="57" y="1"/>
                  </a:moveTo>
                  <a:cubicBezTo>
                    <a:pt x="41" y="1"/>
                    <a:pt x="17" y="9"/>
                    <a:pt x="9" y="25"/>
                  </a:cubicBezTo>
                  <a:cubicBezTo>
                    <a:pt x="1" y="49"/>
                    <a:pt x="17" y="65"/>
                    <a:pt x="33" y="73"/>
                  </a:cubicBezTo>
                  <a:lnTo>
                    <a:pt x="1888" y="772"/>
                  </a:lnTo>
                  <a:lnTo>
                    <a:pt x="1896" y="772"/>
                  </a:lnTo>
                  <a:cubicBezTo>
                    <a:pt x="1944" y="772"/>
                    <a:pt x="1952" y="716"/>
                    <a:pt x="1912" y="700"/>
                  </a:cubicBezTo>
                  <a:lnTo>
                    <a:pt x="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3"/>
            <p:cNvSpPr/>
            <p:nvPr/>
          </p:nvSpPr>
          <p:spPr>
            <a:xfrm>
              <a:off x="2180655" y="2873846"/>
              <a:ext cx="34904" cy="15148"/>
            </a:xfrm>
            <a:custGeom>
              <a:avLst/>
              <a:gdLst/>
              <a:ahLst/>
              <a:cxnLst/>
              <a:rect l="l" t="t" r="r" b="b"/>
              <a:pathLst>
                <a:path w="712" h="309" extrusionOk="0">
                  <a:moveTo>
                    <a:pt x="665" y="1"/>
                  </a:moveTo>
                  <a:cubicBezTo>
                    <a:pt x="661" y="1"/>
                    <a:pt x="656" y="1"/>
                    <a:pt x="651" y="3"/>
                  </a:cubicBezTo>
                  <a:cubicBezTo>
                    <a:pt x="476" y="45"/>
                    <a:pt x="300" y="69"/>
                    <a:pt x="125" y="69"/>
                  </a:cubicBezTo>
                  <a:cubicBezTo>
                    <a:pt x="100" y="69"/>
                    <a:pt x="74" y="69"/>
                    <a:pt x="49" y="68"/>
                  </a:cubicBezTo>
                  <a:cubicBezTo>
                    <a:pt x="0" y="68"/>
                    <a:pt x="0" y="140"/>
                    <a:pt x="49" y="140"/>
                  </a:cubicBezTo>
                  <a:cubicBezTo>
                    <a:pt x="83" y="142"/>
                    <a:pt x="117" y="143"/>
                    <a:pt x="151" y="143"/>
                  </a:cubicBezTo>
                  <a:cubicBezTo>
                    <a:pt x="262" y="143"/>
                    <a:pt x="374" y="132"/>
                    <a:pt x="490" y="108"/>
                  </a:cubicBezTo>
                  <a:lnTo>
                    <a:pt x="490" y="108"/>
                  </a:lnTo>
                  <a:cubicBezTo>
                    <a:pt x="418" y="156"/>
                    <a:pt x="346" y="196"/>
                    <a:pt x="265" y="236"/>
                  </a:cubicBezTo>
                  <a:cubicBezTo>
                    <a:pt x="233" y="252"/>
                    <a:pt x="241" y="309"/>
                    <a:pt x="282" y="309"/>
                  </a:cubicBezTo>
                  <a:cubicBezTo>
                    <a:pt x="290" y="309"/>
                    <a:pt x="298" y="309"/>
                    <a:pt x="306" y="301"/>
                  </a:cubicBezTo>
                  <a:cubicBezTo>
                    <a:pt x="434" y="236"/>
                    <a:pt x="563" y="156"/>
                    <a:pt x="683" y="68"/>
                  </a:cubicBezTo>
                  <a:cubicBezTo>
                    <a:pt x="711" y="47"/>
                    <a:pt x="696"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3"/>
            <p:cNvSpPr/>
            <p:nvPr/>
          </p:nvSpPr>
          <p:spPr>
            <a:xfrm>
              <a:off x="2383461" y="2696237"/>
              <a:ext cx="146528" cy="71867"/>
            </a:xfrm>
            <a:custGeom>
              <a:avLst/>
              <a:gdLst/>
              <a:ahLst/>
              <a:cxnLst/>
              <a:rect l="l" t="t" r="r" b="b"/>
              <a:pathLst>
                <a:path w="2989" h="1466" extrusionOk="0">
                  <a:moveTo>
                    <a:pt x="42" y="1"/>
                  </a:moveTo>
                  <a:cubicBezTo>
                    <a:pt x="36" y="1"/>
                    <a:pt x="31" y="2"/>
                    <a:pt x="24" y="4"/>
                  </a:cubicBezTo>
                  <a:cubicBezTo>
                    <a:pt x="8" y="12"/>
                    <a:pt x="0" y="36"/>
                    <a:pt x="8" y="52"/>
                  </a:cubicBezTo>
                  <a:cubicBezTo>
                    <a:pt x="249" y="526"/>
                    <a:pt x="707" y="920"/>
                    <a:pt x="1277" y="1152"/>
                  </a:cubicBezTo>
                  <a:cubicBezTo>
                    <a:pt x="1847" y="1377"/>
                    <a:pt x="2458" y="1442"/>
                    <a:pt x="2932" y="1466"/>
                  </a:cubicBezTo>
                  <a:lnTo>
                    <a:pt x="2940" y="1466"/>
                  </a:lnTo>
                  <a:cubicBezTo>
                    <a:pt x="2988" y="1466"/>
                    <a:pt x="2988" y="1393"/>
                    <a:pt x="2940" y="1393"/>
                  </a:cubicBezTo>
                  <a:cubicBezTo>
                    <a:pt x="2474" y="1369"/>
                    <a:pt x="1864" y="1313"/>
                    <a:pt x="1301" y="1080"/>
                  </a:cubicBezTo>
                  <a:cubicBezTo>
                    <a:pt x="739" y="855"/>
                    <a:pt x="305" y="470"/>
                    <a:pt x="80" y="20"/>
                  </a:cubicBezTo>
                  <a:cubicBezTo>
                    <a:pt x="69" y="8"/>
                    <a:pt x="5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3"/>
            <p:cNvSpPr/>
            <p:nvPr/>
          </p:nvSpPr>
          <p:spPr>
            <a:xfrm>
              <a:off x="2640584" y="2688197"/>
              <a:ext cx="68533" cy="54709"/>
            </a:xfrm>
            <a:custGeom>
              <a:avLst/>
              <a:gdLst/>
              <a:ahLst/>
              <a:cxnLst/>
              <a:rect l="l" t="t" r="r" b="b"/>
              <a:pathLst>
                <a:path w="1398" h="1116" extrusionOk="0">
                  <a:moveTo>
                    <a:pt x="1336" y="0"/>
                  </a:moveTo>
                  <a:cubicBezTo>
                    <a:pt x="1326" y="0"/>
                    <a:pt x="1316" y="5"/>
                    <a:pt x="1309" y="15"/>
                  </a:cubicBezTo>
                  <a:cubicBezTo>
                    <a:pt x="988" y="465"/>
                    <a:pt x="546" y="818"/>
                    <a:pt x="40" y="1043"/>
                  </a:cubicBezTo>
                  <a:cubicBezTo>
                    <a:pt x="0" y="1059"/>
                    <a:pt x="16" y="1116"/>
                    <a:pt x="56" y="1116"/>
                  </a:cubicBezTo>
                  <a:lnTo>
                    <a:pt x="72" y="1108"/>
                  </a:lnTo>
                  <a:cubicBezTo>
                    <a:pt x="586" y="883"/>
                    <a:pt x="1036" y="521"/>
                    <a:pt x="1374" y="63"/>
                  </a:cubicBezTo>
                  <a:cubicBezTo>
                    <a:pt x="1397" y="34"/>
                    <a:pt x="1365" y="0"/>
                    <a:pt x="1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3"/>
            <p:cNvSpPr/>
            <p:nvPr/>
          </p:nvSpPr>
          <p:spPr>
            <a:xfrm>
              <a:off x="2798632" y="2881346"/>
              <a:ext cx="110938" cy="441987"/>
            </a:xfrm>
            <a:custGeom>
              <a:avLst/>
              <a:gdLst/>
              <a:ahLst/>
              <a:cxnLst/>
              <a:rect l="l" t="t" r="r" b="b"/>
              <a:pathLst>
                <a:path w="2263" h="9016" extrusionOk="0">
                  <a:moveTo>
                    <a:pt x="55" y="1"/>
                  </a:moveTo>
                  <a:cubicBezTo>
                    <a:pt x="26" y="1"/>
                    <a:pt x="0" y="38"/>
                    <a:pt x="29" y="67"/>
                  </a:cubicBezTo>
                  <a:cubicBezTo>
                    <a:pt x="423" y="533"/>
                    <a:pt x="1025" y="1585"/>
                    <a:pt x="1106" y="2252"/>
                  </a:cubicBezTo>
                  <a:cubicBezTo>
                    <a:pt x="1178" y="2927"/>
                    <a:pt x="1106" y="3610"/>
                    <a:pt x="1033" y="4196"/>
                  </a:cubicBezTo>
                  <a:lnTo>
                    <a:pt x="1017" y="4340"/>
                  </a:lnTo>
                  <a:cubicBezTo>
                    <a:pt x="945" y="4798"/>
                    <a:pt x="913" y="5256"/>
                    <a:pt x="929" y="5714"/>
                  </a:cubicBezTo>
                  <a:cubicBezTo>
                    <a:pt x="993" y="6927"/>
                    <a:pt x="1628" y="8027"/>
                    <a:pt x="2190" y="8991"/>
                  </a:cubicBezTo>
                  <a:cubicBezTo>
                    <a:pt x="2198" y="9007"/>
                    <a:pt x="2206" y="9015"/>
                    <a:pt x="2222" y="9015"/>
                  </a:cubicBezTo>
                  <a:cubicBezTo>
                    <a:pt x="2230" y="9007"/>
                    <a:pt x="2230" y="9007"/>
                    <a:pt x="2238" y="9007"/>
                  </a:cubicBezTo>
                  <a:cubicBezTo>
                    <a:pt x="2254" y="8999"/>
                    <a:pt x="2262" y="8975"/>
                    <a:pt x="2254" y="8959"/>
                  </a:cubicBezTo>
                  <a:cubicBezTo>
                    <a:pt x="1692" y="7995"/>
                    <a:pt x="1065" y="6903"/>
                    <a:pt x="1001" y="5714"/>
                  </a:cubicBezTo>
                  <a:cubicBezTo>
                    <a:pt x="985" y="5256"/>
                    <a:pt x="1017" y="4798"/>
                    <a:pt x="1090" y="4349"/>
                  </a:cubicBezTo>
                  <a:lnTo>
                    <a:pt x="1106" y="4212"/>
                  </a:lnTo>
                  <a:cubicBezTo>
                    <a:pt x="1178" y="3610"/>
                    <a:pt x="1250" y="2927"/>
                    <a:pt x="1178" y="2244"/>
                  </a:cubicBezTo>
                  <a:cubicBezTo>
                    <a:pt x="1098" y="1569"/>
                    <a:pt x="487" y="485"/>
                    <a:pt x="85" y="19"/>
                  </a:cubicBezTo>
                  <a:cubicBezTo>
                    <a:pt x="77" y="6"/>
                    <a:pt x="65"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3"/>
            <p:cNvSpPr/>
            <p:nvPr/>
          </p:nvSpPr>
          <p:spPr>
            <a:xfrm>
              <a:off x="2832703" y="2884876"/>
              <a:ext cx="15834" cy="76965"/>
            </a:xfrm>
            <a:custGeom>
              <a:avLst/>
              <a:gdLst/>
              <a:ahLst/>
              <a:cxnLst/>
              <a:rect l="l" t="t" r="r" b="b"/>
              <a:pathLst>
                <a:path w="323" h="1570" extrusionOk="0">
                  <a:moveTo>
                    <a:pt x="46" y="0"/>
                  </a:moveTo>
                  <a:cubicBezTo>
                    <a:pt x="42" y="0"/>
                    <a:pt x="37" y="1"/>
                    <a:pt x="33" y="3"/>
                  </a:cubicBezTo>
                  <a:cubicBezTo>
                    <a:pt x="17" y="11"/>
                    <a:pt x="1" y="27"/>
                    <a:pt x="9" y="52"/>
                  </a:cubicBezTo>
                  <a:cubicBezTo>
                    <a:pt x="145" y="533"/>
                    <a:pt x="226" y="1031"/>
                    <a:pt x="250" y="1538"/>
                  </a:cubicBezTo>
                  <a:cubicBezTo>
                    <a:pt x="250" y="1554"/>
                    <a:pt x="266" y="1570"/>
                    <a:pt x="282" y="1570"/>
                  </a:cubicBezTo>
                  <a:cubicBezTo>
                    <a:pt x="306" y="1570"/>
                    <a:pt x="322" y="1554"/>
                    <a:pt x="322" y="1538"/>
                  </a:cubicBezTo>
                  <a:cubicBezTo>
                    <a:pt x="298" y="1023"/>
                    <a:pt x="218" y="517"/>
                    <a:pt x="81" y="27"/>
                  </a:cubicBezTo>
                  <a:cubicBezTo>
                    <a:pt x="75" y="9"/>
                    <a:pt x="60"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3"/>
            <p:cNvSpPr/>
            <p:nvPr/>
          </p:nvSpPr>
          <p:spPr>
            <a:xfrm>
              <a:off x="2256247" y="2883454"/>
              <a:ext cx="44659" cy="338255"/>
            </a:xfrm>
            <a:custGeom>
              <a:avLst/>
              <a:gdLst/>
              <a:ahLst/>
              <a:cxnLst/>
              <a:rect l="l" t="t" r="r" b="b"/>
              <a:pathLst>
                <a:path w="911" h="6900" extrusionOk="0">
                  <a:moveTo>
                    <a:pt x="863" y="0"/>
                  </a:moveTo>
                  <a:cubicBezTo>
                    <a:pt x="850" y="0"/>
                    <a:pt x="836" y="7"/>
                    <a:pt x="828" y="24"/>
                  </a:cubicBezTo>
                  <a:cubicBezTo>
                    <a:pt x="378" y="972"/>
                    <a:pt x="113" y="2121"/>
                    <a:pt x="65" y="3430"/>
                  </a:cubicBezTo>
                  <a:cubicBezTo>
                    <a:pt x="1" y="4571"/>
                    <a:pt x="17" y="5727"/>
                    <a:pt x="113" y="6868"/>
                  </a:cubicBezTo>
                  <a:cubicBezTo>
                    <a:pt x="113" y="6884"/>
                    <a:pt x="129" y="6900"/>
                    <a:pt x="153" y="6900"/>
                  </a:cubicBezTo>
                  <a:cubicBezTo>
                    <a:pt x="177" y="6900"/>
                    <a:pt x="185" y="6884"/>
                    <a:pt x="185" y="6860"/>
                  </a:cubicBezTo>
                  <a:cubicBezTo>
                    <a:pt x="89" y="5719"/>
                    <a:pt x="73" y="4571"/>
                    <a:pt x="137" y="3430"/>
                  </a:cubicBezTo>
                  <a:cubicBezTo>
                    <a:pt x="193" y="2129"/>
                    <a:pt x="442" y="996"/>
                    <a:pt x="900" y="56"/>
                  </a:cubicBezTo>
                  <a:cubicBezTo>
                    <a:pt x="911" y="25"/>
                    <a:pt x="887" y="0"/>
                    <a:pt x="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3"/>
            <p:cNvSpPr/>
            <p:nvPr/>
          </p:nvSpPr>
          <p:spPr>
            <a:xfrm>
              <a:off x="2256247" y="2897229"/>
              <a:ext cx="15393" cy="83534"/>
            </a:xfrm>
            <a:custGeom>
              <a:avLst/>
              <a:gdLst/>
              <a:ahLst/>
              <a:cxnLst/>
              <a:rect l="l" t="t" r="r" b="b"/>
              <a:pathLst>
                <a:path w="314" h="1704" extrusionOk="0">
                  <a:moveTo>
                    <a:pt x="113" y="0"/>
                  </a:moveTo>
                  <a:cubicBezTo>
                    <a:pt x="89" y="0"/>
                    <a:pt x="73" y="8"/>
                    <a:pt x="73" y="32"/>
                  </a:cubicBezTo>
                  <a:cubicBezTo>
                    <a:pt x="1" y="587"/>
                    <a:pt x="57" y="1149"/>
                    <a:pt x="234" y="1679"/>
                  </a:cubicBezTo>
                  <a:cubicBezTo>
                    <a:pt x="242" y="1687"/>
                    <a:pt x="258" y="1703"/>
                    <a:pt x="274" y="1703"/>
                  </a:cubicBezTo>
                  <a:lnTo>
                    <a:pt x="282" y="1695"/>
                  </a:lnTo>
                  <a:cubicBezTo>
                    <a:pt x="306" y="1687"/>
                    <a:pt x="314" y="1671"/>
                    <a:pt x="306" y="1647"/>
                  </a:cubicBezTo>
                  <a:cubicBezTo>
                    <a:pt x="129" y="1133"/>
                    <a:pt x="73" y="579"/>
                    <a:pt x="145" y="40"/>
                  </a:cubicBezTo>
                  <a:cubicBezTo>
                    <a:pt x="145" y="24"/>
                    <a:pt x="129"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3"/>
            <p:cNvSpPr/>
            <p:nvPr/>
          </p:nvSpPr>
          <p:spPr>
            <a:xfrm>
              <a:off x="2086188" y="2955860"/>
              <a:ext cx="181922" cy="417476"/>
            </a:xfrm>
            <a:custGeom>
              <a:avLst/>
              <a:gdLst/>
              <a:ahLst/>
              <a:cxnLst/>
              <a:rect l="l" t="t" r="r" b="b"/>
              <a:pathLst>
                <a:path w="3711" h="8516" extrusionOk="0">
                  <a:moveTo>
                    <a:pt x="57" y="0"/>
                  </a:moveTo>
                  <a:cubicBezTo>
                    <a:pt x="25" y="0"/>
                    <a:pt x="1" y="47"/>
                    <a:pt x="40" y="73"/>
                  </a:cubicBezTo>
                  <a:cubicBezTo>
                    <a:pt x="787" y="555"/>
                    <a:pt x="1654" y="837"/>
                    <a:pt x="2546" y="885"/>
                  </a:cubicBezTo>
                  <a:cubicBezTo>
                    <a:pt x="2658" y="1086"/>
                    <a:pt x="3622" y="2989"/>
                    <a:pt x="3566" y="5656"/>
                  </a:cubicBezTo>
                  <a:cubicBezTo>
                    <a:pt x="3566" y="5672"/>
                    <a:pt x="3574" y="7262"/>
                    <a:pt x="2939" y="8459"/>
                  </a:cubicBezTo>
                  <a:cubicBezTo>
                    <a:pt x="2923" y="8475"/>
                    <a:pt x="2931" y="8499"/>
                    <a:pt x="2947" y="8515"/>
                  </a:cubicBezTo>
                  <a:lnTo>
                    <a:pt x="2964" y="8515"/>
                  </a:lnTo>
                  <a:cubicBezTo>
                    <a:pt x="2980" y="8515"/>
                    <a:pt x="2996" y="8507"/>
                    <a:pt x="3004" y="8499"/>
                  </a:cubicBezTo>
                  <a:cubicBezTo>
                    <a:pt x="3646" y="7286"/>
                    <a:pt x="3638" y="5680"/>
                    <a:pt x="3638" y="5664"/>
                  </a:cubicBezTo>
                  <a:cubicBezTo>
                    <a:pt x="3711" y="2829"/>
                    <a:pt x="2618" y="853"/>
                    <a:pt x="2602" y="828"/>
                  </a:cubicBezTo>
                  <a:cubicBezTo>
                    <a:pt x="2602" y="820"/>
                    <a:pt x="2586" y="812"/>
                    <a:pt x="2570" y="812"/>
                  </a:cubicBezTo>
                  <a:cubicBezTo>
                    <a:pt x="1686" y="772"/>
                    <a:pt x="827" y="491"/>
                    <a:pt x="80" y="9"/>
                  </a:cubicBezTo>
                  <a:cubicBezTo>
                    <a:pt x="72" y="3"/>
                    <a:pt x="6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3"/>
            <p:cNvSpPr/>
            <p:nvPr/>
          </p:nvSpPr>
          <p:spPr>
            <a:xfrm>
              <a:off x="2020792" y="3265290"/>
              <a:ext cx="153195" cy="161970"/>
            </a:xfrm>
            <a:custGeom>
              <a:avLst/>
              <a:gdLst/>
              <a:ahLst/>
              <a:cxnLst/>
              <a:rect l="l" t="t" r="r" b="b"/>
              <a:pathLst>
                <a:path w="3125" h="3304" extrusionOk="0">
                  <a:moveTo>
                    <a:pt x="31" y="0"/>
                  </a:moveTo>
                  <a:cubicBezTo>
                    <a:pt x="17" y="0"/>
                    <a:pt x="0" y="15"/>
                    <a:pt x="0" y="35"/>
                  </a:cubicBezTo>
                  <a:cubicBezTo>
                    <a:pt x="0" y="51"/>
                    <a:pt x="8" y="67"/>
                    <a:pt x="32" y="75"/>
                  </a:cubicBezTo>
                  <a:cubicBezTo>
                    <a:pt x="1607" y="396"/>
                    <a:pt x="2820" y="1673"/>
                    <a:pt x="3045" y="3264"/>
                  </a:cubicBezTo>
                  <a:cubicBezTo>
                    <a:pt x="3053" y="3288"/>
                    <a:pt x="3069" y="3296"/>
                    <a:pt x="3085" y="3296"/>
                  </a:cubicBezTo>
                  <a:lnTo>
                    <a:pt x="3093" y="3304"/>
                  </a:lnTo>
                  <a:cubicBezTo>
                    <a:pt x="3109" y="3296"/>
                    <a:pt x="3125" y="3280"/>
                    <a:pt x="3125" y="3264"/>
                  </a:cubicBezTo>
                  <a:cubicBezTo>
                    <a:pt x="2892" y="1633"/>
                    <a:pt x="1655" y="324"/>
                    <a:pt x="40" y="3"/>
                  </a:cubicBezTo>
                  <a:cubicBezTo>
                    <a:pt x="38" y="1"/>
                    <a:pt x="34"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3"/>
            <p:cNvSpPr/>
            <p:nvPr/>
          </p:nvSpPr>
          <p:spPr>
            <a:xfrm>
              <a:off x="2311006" y="1880797"/>
              <a:ext cx="98486" cy="147264"/>
            </a:xfrm>
            <a:custGeom>
              <a:avLst/>
              <a:gdLst/>
              <a:ahLst/>
              <a:cxnLst/>
              <a:rect l="l" t="t" r="r" b="b"/>
              <a:pathLst>
                <a:path w="2009" h="3004" extrusionOk="0">
                  <a:moveTo>
                    <a:pt x="377" y="1"/>
                  </a:moveTo>
                  <a:cubicBezTo>
                    <a:pt x="312" y="1"/>
                    <a:pt x="247" y="29"/>
                    <a:pt x="185" y="99"/>
                  </a:cubicBezTo>
                  <a:cubicBezTo>
                    <a:pt x="0" y="300"/>
                    <a:pt x="233" y="886"/>
                    <a:pt x="305" y="1103"/>
                  </a:cubicBezTo>
                  <a:cubicBezTo>
                    <a:pt x="538" y="1818"/>
                    <a:pt x="988" y="2445"/>
                    <a:pt x="1590" y="2911"/>
                  </a:cubicBezTo>
                  <a:cubicBezTo>
                    <a:pt x="1660" y="2955"/>
                    <a:pt x="1739" y="3003"/>
                    <a:pt x="1816" y="3003"/>
                  </a:cubicBezTo>
                  <a:cubicBezTo>
                    <a:pt x="1837" y="3003"/>
                    <a:pt x="1859" y="3000"/>
                    <a:pt x="1880" y="2991"/>
                  </a:cubicBezTo>
                  <a:cubicBezTo>
                    <a:pt x="1952" y="2959"/>
                    <a:pt x="2008" y="2878"/>
                    <a:pt x="2000" y="2790"/>
                  </a:cubicBezTo>
                  <a:cubicBezTo>
                    <a:pt x="2000" y="2710"/>
                    <a:pt x="1984" y="2621"/>
                    <a:pt x="1944" y="2549"/>
                  </a:cubicBezTo>
                  <a:cubicBezTo>
                    <a:pt x="1647" y="1794"/>
                    <a:pt x="1285" y="1071"/>
                    <a:pt x="852" y="388"/>
                  </a:cubicBezTo>
                  <a:cubicBezTo>
                    <a:pt x="756" y="239"/>
                    <a:pt x="567"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3"/>
            <p:cNvSpPr/>
            <p:nvPr/>
          </p:nvSpPr>
          <p:spPr>
            <a:xfrm>
              <a:off x="2594503" y="1872022"/>
              <a:ext cx="107163" cy="141773"/>
            </a:xfrm>
            <a:custGeom>
              <a:avLst/>
              <a:gdLst/>
              <a:ahLst/>
              <a:cxnLst/>
              <a:rect l="l" t="t" r="r" b="b"/>
              <a:pathLst>
                <a:path w="2186" h="2892" extrusionOk="0">
                  <a:moveTo>
                    <a:pt x="1818" y="1"/>
                  </a:moveTo>
                  <a:cubicBezTo>
                    <a:pt x="1635" y="1"/>
                    <a:pt x="1438" y="211"/>
                    <a:pt x="1334" y="351"/>
                  </a:cubicBezTo>
                  <a:cubicBezTo>
                    <a:pt x="852" y="1001"/>
                    <a:pt x="434" y="1692"/>
                    <a:pt x="89" y="2423"/>
                  </a:cubicBezTo>
                  <a:cubicBezTo>
                    <a:pt x="41" y="2495"/>
                    <a:pt x="16" y="2576"/>
                    <a:pt x="8" y="2664"/>
                  </a:cubicBezTo>
                  <a:cubicBezTo>
                    <a:pt x="0" y="2744"/>
                    <a:pt x="41" y="2833"/>
                    <a:pt x="121" y="2873"/>
                  </a:cubicBezTo>
                  <a:cubicBezTo>
                    <a:pt x="144" y="2886"/>
                    <a:pt x="170" y="2891"/>
                    <a:pt x="196" y="2891"/>
                  </a:cubicBezTo>
                  <a:cubicBezTo>
                    <a:pt x="267" y="2891"/>
                    <a:pt x="345" y="2850"/>
                    <a:pt x="410" y="2808"/>
                  </a:cubicBezTo>
                  <a:cubicBezTo>
                    <a:pt x="1045" y="2399"/>
                    <a:pt x="1535" y="1804"/>
                    <a:pt x="1824" y="1106"/>
                  </a:cubicBezTo>
                  <a:cubicBezTo>
                    <a:pt x="1920" y="889"/>
                    <a:pt x="2185" y="335"/>
                    <a:pt x="2016" y="110"/>
                  </a:cubicBezTo>
                  <a:cubicBezTo>
                    <a:pt x="1956" y="32"/>
                    <a:pt x="1888"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3"/>
            <p:cNvSpPr/>
            <p:nvPr/>
          </p:nvSpPr>
          <p:spPr>
            <a:xfrm>
              <a:off x="2477927" y="1825548"/>
              <a:ext cx="52454" cy="160794"/>
            </a:xfrm>
            <a:custGeom>
              <a:avLst/>
              <a:gdLst/>
              <a:ahLst/>
              <a:cxnLst/>
              <a:rect l="l" t="t" r="r" b="b"/>
              <a:pathLst>
                <a:path w="1070" h="3280" extrusionOk="0">
                  <a:moveTo>
                    <a:pt x="386" y="1"/>
                  </a:moveTo>
                  <a:cubicBezTo>
                    <a:pt x="234" y="1"/>
                    <a:pt x="94" y="130"/>
                    <a:pt x="49" y="270"/>
                  </a:cubicBezTo>
                  <a:cubicBezTo>
                    <a:pt x="25" y="319"/>
                    <a:pt x="17" y="375"/>
                    <a:pt x="9" y="431"/>
                  </a:cubicBezTo>
                  <a:cubicBezTo>
                    <a:pt x="1" y="511"/>
                    <a:pt x="1" y="600"/>
                    <a:pt x="9" y="688"/>
                  </a:cubicBezTo>
                  <a:cubicBezTo>
                    <a:pt x="25" y="1170"/>
                    <a:pt x="97" y="1644"/>
                    <a:pt x="210" y="2118"/>
                  </a:cubicBezTo>
                  <a:cubicBezTo>
                    <a:pt x="298" y="2487"/>
                    <a:pt x="370" y="2945"/>
                    <a:pt x="643" y="3234"/>
                  </a:cubicBezTo>
                  <a:cubicBezTo>
                    <a:pt x="671" y="3265"/>
                    <a:pt x="708" y="3279"/>
                    <a:pt x="745" y="3279"/>
                  </a:cubicBezTo>
                  <a:cubicBezTo>
                    <a:pt x="805" y="3279"/>
                    <a:pt x="865" y="3243"/>
                    <a:pt x="884" y="3178"/>
                  </a:cubicBezTo>
                  <a:cubicBezTo>
                    <a:pt x="1029" y="2616"/>
                    <a:pt x="1069" y="2030"/>
                    <a:pt x="1005" y="1459"/>
                  </a:cubicBezTo>
                  <a:cubicBezTo>
                    <a:pt x="965" y="1170"/>
                    <a:pt x="908" y="889"/>
                    <a:pt x="828" y="608"/>
                  </a:cubicBezTo>
                  <a:cubicBezTo>
                    <a:pt x="772" y="407"/>
                    <a:pt x="716" y="126"/>
                    <a:pt x="507" y="30"/>
                  </a:cubicBezTo>
                  <a:cubicBezTo>
                    <a:pt x="467" y="9"/>
                    <a:pt x="426"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3">
            <a:extLst>
              <a:ext uri="{C183D7F6-B498-43B3-948B-1728B52AA6E4}">
                <adec:decorative xmlns:adec="http://schemas.microsoft.com/office/drawing/2017/decorative" val="1"/>
              </a:ext>
            </a:extLst>
          </p:cNvPr>
          <p:cNvGrpSpPr/>
          <p:nvPr/>
        </p:nvGrpSpPr>
        <p:grpSpPr>
          <a:xfrm>
            <a:off x="-359106" y="1409222"/>
            <a:ext cx="2062794" cy="794387"/>
            <a:chOff x="8605750" y="3048613"/>
            <a:chExt cx="777650" cy="299475"/>
          </a:xfrm>
        </p:grpSpPr>
        <p:grpSp>
          <p:nvGrpSpPr>
            <p:cNvPr id="2560" name="Google Shape;2560;p53"/>
            <p:cNvGrpSpPr/>
            <p:nvPr/>
          </p:nvGrpSpPr>
          <p:grpSpPr>
            <a:xfrm>
              <a:off x="8605750" y="3048613"/>
              <a:ext cx="777650" cy="298150"/>
              <a:chOff x="8605750" y="3048613"/>
              <a:chExt cx="777650" cy="298150"/>
            </a:xfrm>
          </p:grpSpPr>
          <p:sp>
            <p:nvSpPr>
              <p:cNvPr id="2561" name="Google Shape;2561;p53"/>
              <p:cNvSpPr/>
              <p:nvPr/>
            </p:nvSpPr>
            <p:spPr>
              <a:xfrm>
                <a:off x="8851325" y="3048613"/>
                <a:ext cx="531400" cy="4050"/>
              </a:xfrm>
              <a:custGeom>
                <a:avLst/>
                <a:gdLst/>
                <a:ahLst/>
                <a:cxnLst/>
                <a:rect l="l" t="t" r="r" b="b"/>
                <a:pathLst>
                  <a:path w="21256" h="162" extrusionOk="0">
                    <a:moveTo>
                      <a:pt x="108" y="0"/>
                    </a:moveTo>
                    <a:cubicBezTo>
                      <a:pt x="0" y="0"/>
                      <a:pt x="0" y="161"/>
                      <a:pt x="108" y="161"/>
                    </a:cubicBezTo>
                    <a:lnTo>
                      <a:pt x="21148" y="161"/>
                    </a:lnTo>
                    <a:cubicBezTo>
                      <a:pt x="21255" y="161"/>
                      <a:pt x="21255" y="0"/>
                      <a:pt x="2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3"/>
              <p:cNvSpPr/>
              <p:nvPr/>
            </p:nvSpPr>
            <p:spPr>
              <a:xfrm>
                <a:off x="8605750" y="3146738"/>
                <a:ext cx="777500" cy="4025"/>
              </a:xfrm>
              <a:custGeom>
                <a:avLst/>
                <a:gdLst/>
                <a:ahLst/>
                <a:cxnLst/>
                <a:rect l="l" t="t" r="r" b="b"/>
                <a:pathLst>
                  <a:path w="31100" h="161" extrusionOk="0">
                    <a:moveTo>
                      <a:pt x="107" y="0"/>
                    </a:moveTo>
                    <a:cubicBezTo>
                      <a:pt x="0" y="0"/>
                      <a:pt x="0" y="161"/>
                      <a:pt x="107" y="161"/>
                    </a:cubicBezTo>
                    <a:lnTo>
                      <a:pt x="30998" y="161"/>
                    </a:lnTo>
                    <a:cubicBezTo>
                      <a:pt x="31100" y="161"/>
                      <a:pt x="31100" y="0"/>
                      <a:pt x="30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3"/>
              <p:cNvSpPr/>
              <p:nvPr/>
            </p:nvSpPr>
            <p:spPr>
              <a:xfrm>
                <a:off x="8696100" y="3246588"/>
                <a:ext cx="687300" cy="4050"/>
              </a:xfrm>
              <a:custGeom>
                <a:avLst/>
                <a:gdLst/>
                <a:ahLst/>
                <a:cxnLst/>
                <a:rect l="l" t="t" r="r" b="b"/>
                <a:pathLst>
                  <a:path w="27492" h="162" extrusionOk="0">
                    <a:moveTo>
                      <a:pt x="102" y="1"/>
                    </a:moveTo>
                    <a:cubicBezTo>
                      <a:pt x="0" y="1"/>
                      <a:pt x="0" y="162"/>
                      <a:pt x="102" y="162"/>
                    </a:cubicBezTo>
                    <a:lnTo>
                      <a:pt x="27384" y="162"/>
                    </a:lnTo>
                    <a:cubicBezTo>
                      <a:pt x="27491" y="162"/>
                      <a:pt x="27491" y="1"/>
                      <a:pt x="2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3"/>
              <p:cNvSpPr/>
              <p:nvPr/>
            </p:nvSpPr>
            <p:spPr>
              <a:xfrm>
                <a:off x="9095025" y="3048613"/>
                <a:ext cx="4050" cy="101100"/>
              </a:xfrm>
              <a:custGeom>
                <a:avLst/>
                <a:gdLst/>
                <a:ahLst/>
                <a:cxnLst/>
                <a:rect l="l" t="t" r="r" b="b"/>
                <a:pathLst>
                  <a:path w="162" h="4044" extrusionOk="0">
                    <a:moveTo>
                      <a:pt x="81" y="0"/>
                    </a:moveTo>
                    <a:cubicBezTo>
                      <a:pt x="41" y="0"/>
                      <a:pt x="0" y="27"/>
                      <a:pt x="0" y="81"/>
                    </a:cubicBezTo>
                    <a:lnTo>
                      <a:pt x="0" y="3968"/>
                    </a:lnTo>
                    <a:cubicBezTo>
                      <a:pt x="0" y="4011"/>
                      <a:pt x="33" y="4043"/>
                      <a:pt x="81" y="4043"/>
                    </a:cubicBezTo>
                    <a:cubicBezTo>
                      <a:pt x="124" y="4043"/>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3"/>
              <p:cNvSpPr/>
              <p:nvPr/>
            </p:nvSpPr>
            <p:spPr>
              <a:xfrm>
                <a:off x="8807625" y="3147138"/>
                <a:ext cx="4050" cy="101225"/>
              </a:xfrm>
              <a:custGeom>
                <a:avLst/>
                <a:gdLst/>
                <a:ahLst/>
                <a:cxnLst/>
                <a:rect l="l" t="t" r="r" b="b"/>
                <a:pathLst>
                  <a:path w="162" h="4049" extrusionOk="0">
                    <a:moveTo>
                      <a:pt x="81" y="0"/>
                    </a:moveTo>
                    <a:cubicBezTo>
                      <a:pt x="41" y="0"/>
                      <a:pt x="0" y="27"/>
                      <a:pt x="0" y="81"/>
                    </a:cubicBezTo>
                    <a:lnTo>
                      <a:pt x="0" y="3968"/>
                    </a:lnTo>
                    <a:cubicBezTo>
                      <a:pt x="0" y="4011"/>
                      <a:pt x="33" y="4048"/>
                      <a:pt x="81" y="4048"/>
                    </a:cubicBezTo>
                    <a:cubicBezTo>
                      <a:pt x="124" y="4048"/>
                      <a:pt x="161" y="4011"/>
                      <a:pt x="161" y="3968"/>
                    </a:cubicBezTo>
                    <a:lnTo>
                      <a:pt x="161" y="81"/>
                    </a:lnTo>
                    <a:cubicBezTo>
                      <a:pt x="161" y="27"/>
                      <a:pt x="121"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3"/>
              <p:cNvSpPr/>
              <p:nvPr/>
            </p:nvSpPr>
            <p:spPr>
              <a:xfrm>
                <a:off x="9278525" y="3147138"/>
                <a:ext cx="3925" cy="101225"/>
              </a:xfrm>
              <a:custGeom>
                <a:avLst/>
                <a:gdLst/>
                <a:ahLst/>
                <a:cxnLst/>
                <a:rect l="l" t="t" r="r" b="b"/>
                <a:pathLst>
                  <a:path w="157" h="4049" extrusionOk="0">
                    <a:moveTo>
                      <a:pt x="79" y="0"/>
                    </a:moveTo>
                    <a:cubicBezTo>
                      <a:pt x="40" y="0"/>
                      <a:pt x="1" y="27"/>
                      <a:pt x="1" y="81"/>
                    </a:cubicBezTo>
                    <a:lnTo>
                      <a:pt x="1" y="3968"/>
                    </a:lnTo>
                    <a:cubicBezTo>
                      <a:pt x="1" y="4011"/>
                      <a:pt x="33" y="4048"/>
                      <a:pt x="81" y="4048"/>
                    </a:cubicBezTo>
                    <a:cubicBezTo>
                      <a:pt x="124" y="4048"/>
                      <a:pt x="156" y="4011"/>
                      <a:pt x="156" y="3968"/>
                    </a:cubicBezTo>
                    <a:lnTo>
                      <a:pt x="156" y="81"/>
                    </a:lnTo>
                    <a:cubicBezTo>
                      <a:pt x="156" y="27"/>
                      <a:pt x="118"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3"/>
              <p:cNvSpPr/>
              <p:nvPr/>
            </p:nvSpPr>
            <p:spPr>
              <a:xfrm>
                <a:off x="9095025" y="3245613"/>
                <a:ext cx="4050" cy="101150"/>
              </a:xfrm>
              <a:custGeom>
                <a:avLst/>
                <a:gdLst/>
                <a:ahLst/>
                <a:cxnLst/>
                <a:rect l="l" t="t" r="r" b="b"/>
                <a:pathLst>
                  <a:path w="162" h="4046" extrusionOk="0">
                    <a:moveTo>
                      <a:pt x="81" y="1"/>
                    </a:moveTo>
                    <a:cubicBezTo>
                      <a:pt x="41" y="1"/>
                      <a:pt x="0" y="26"/>
                      <a:pt x="0" y="77"/>
                    </a:cubicBezTo>
                    <a:lnTo>
                      <a:pt x="0" y="3965"/>
                    </a:lnTo>
                    <a:cubicBezTo>
                      <a:pt x="0" y="4008"/>
                      <a:pt x="33" y="4045"/>
                      <a:pt x="81" y="4045"/>
                    </a:cubicBezTo>
                    <a:cubicBezTo>
                      <a:pt x="124" y="4045"/>
                      <a:pt x="161" y="4008"/>
                      <a:pt x="161" y="3965"/>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8" name="Google Shape;2568;p53"/>
            <p:cNvSpPr/>
            <p:nvPr/>
          </p:nvSpPr>
          <p:spPr>
            <a:xfrm>
              <a:off x="9095025" y="3246963"/>
              <a:ext cx="4050" cy="101125"/>
            </a:xfrm>
            <a:custGeom>
              <a:avLst/>
              <a:gdLst/>
              <a:ahLst/>
              <a:cxnLst/>
              <a:rect l="l" t="t" r="r" b="b"/>
              <a:pathLst>
                <a:path w="162" h="4045" extrusionOk="0">
                  <a:moveTo>
                    <a:pt x="81" y="1"/>
                  </a:moveTo>
                  <a:cubicBezTo>
                    <a:pt x="41" y="1"/>
                    <a:pt x="0" y="26"/>
                    <a:pt x="0" y="77"/>
                  </a:cubicBezTo>
                  <a:lnTo>
                    <a:pt x="0" y="3964"/>
                  </a:lnTo>
                  <a:cubicBezTo>
                    <a:pt x="0" y="4007"/>
                    <a:pt x="33" y="4045"/>
                    <a:pt x="81" y="4045"/>
                  </a:cubicBezTo>
                  <a:cubicBezTo>
                    <a:pt x="124" y="4045"/>
                    <a:pt x="161" y="4007"/>
                    <a:pt x="161" y="3964"/>
                  </a:cubicBezTo>
                  <a:lnTo>
                    <a:pt x="161" y="77"/>
                  </a:lnTo>
                  <a:cubicBezTo>
                    <a:pt x="161" y="26"/>
                    <a:pt x="121" y="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53">
            <a:extLst>
              <a:ext uri="{C183D7F6-B498-43B3-948B-1728B52AA6E4}">
                <adec:decorative xmlns:adec="http://schemas.microsoft.com/office/drawing/2017/decorative" val="1"/>
              </a:ext>
            </a:extLst>
          </p:cNvPr>
          <p:cNvGrpSpPr/>
          <p:nvPr/>
        </p:nvGrpSpPr>
        <p:grpSpPr>
          <a:xfrm flipH="1">
            <a:off x="904227" y="2289567"/>
            <a:ext cx="1209677" cy="1742587"/>
            <a:chOff x="-5279776" y="6572429"/>
            <a:chExt cx="993901" cy="1431753"/>
          </a:xfrm>
        </p:grpSpPr>
        <p:sp>
          <p:nvSpPr>
            <p:cNvPr id="2570" name="Google Shape;2570;p53"/>
            <p:cNvSpPr/>
            <p:nvPr/>
          </p:nvSpPr>
          <p:spPr>
            <a:xfrm>
              <a:off x="-4587265" y="6674602"/>
              <a:ext cx="301391" cy="671615"/>
            </a:xfrm>
            <a:custGeom>
              <a:avLst/>
              <a:gdLst/>
              <a:ahLst/>
              <a:cxnLst/>
              <a:rect l="l" t="t" r="r" b="b"/>
              <a:pathLst>
                <a:path w="17510" h="39019" extrusionOk="0">
                  <a:moveTo>
                    <a:pt x="14831" y="1"/>
                  </a:moveTo>
                  <a:cubicBezTo>
                    <a:pt x="12213" y="1"/>
                    <a:pt x="6668" y="13746"/>
                    <a:pt x="4506" y="21753"/>
                  </a:cubicBezTo>
                  <a:cubicBezTo>
                    <a:pt x="2314" y="29872"/>
                    <a:pt x="0" y="38491"/>
                    <a:pt x="0" y="38491"/>
                  </a:cubicBezTo>
                  <a:lnTo>
                    <a:pt x="258" y="39019"/>
                  </a:lnTo>
                  <a:cubicBezTo>
                    <a:pt x="258" y="39019"/>
                    <a:pt x="11082" y="24730"/>
                    <a:pt x="13261" y="18289"/>
                  </a:cubicBezTo>
                  <a:cubicBezTo>
                    <a:pt x="15439" y="11849"/>
                    <a:pt x="17510" y="401"/>
                    <a:pt x="14939" y="9"/>
                  </a:cubicBezTo>
                  <a:cubicBezTo>
                    <a:pt x="14903" y="3"/>
                    <a:pt x="14867" y="1"/>
                    <a:pt x="14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3"/>
            <p:cNvSpPr/>
            <p:nvPr/>
          </p:nvSpPr>
          <p:spPr>
            <a:xfrm>
              <a:off x="-4676701" y="6769323"/>
              <a:ext cx="310858" cy="978427"/>
            </a:xfrm>
            <a:custGeom>
              <a:avLst/>
              <a:gdLst/>
              <a:ahLst/>
              <a:cxnLst/>
              <a:rect l="l" t="t" r="r" b="b"/>
              <a:pathLst>
                <a:path w="18060" h="56844" extrusionOk="0">
                  <a:moveTo>
                    <a:pt x="17959" y="0"/>
                  </a:moveTo>
                  <a:cubicBezTo>
                    <a:pt x="17933" y="0"/>
                    <a:pt x="17907" y="12"/>
                    <a:pt x="17889" y="40"/>
                  </a:cubicBezTo>
                  <a:cubicBezTo>
                    <a:pt x="17821" y="202"/>
                    <a:pt x="11461" y="16616"/>
                    <a:pt x="6495" y="30174"/>
                  </a:cubicBezTo>
                  <a:cubicBezTo>
                    <a:pt x="4466" y="35681"/>
                    <a:pt x="1719" y="44666"/>
                    <a:pt x="109" y="56140"/>
                  </a:cubicBezTo>
                  <a:cubicBezTo>
                    <a:pt x="68" y="56451"/>
                    <a:pt x="28" y="56681"/>
                    <a:pt x="28" y="56722"/>
                  </a:cubicBezTo>
                  <a:cubicBezTo>
                    <a:pt x="0" y="56776"/>
                    <a:pt x="28" y="56830"/>
                    <a:pt x="82" y="56843"/>
                  </a:cubicBezTo>
                  <a:lnTo>
                    <a:pt x="109" y="56843"/>
                  </a:lnTo>
                  <a:cubicBezTo>
                    <a:pt x="149" y="56843"/>
                    <a:pt x="176" y="56816"/>
                    <a:pt x="190" y="56789"/>
                  </a:cubicBezTo>
                  <a:cubicBezTo>
                    <a:pt x="203" y="56749"/>
                    <a:pt x="230" y="56600"/>
                    <a:pt x="285" y="56167"/>
                  </a:cubicBezTo>
                  <a:cubicBezTo>
                    <a:pt x="1908" y="44720"/>
                    <a:pt x="4642" y="35749"/>
                    <a:pt x="6658" y="30228"/>
                  </a:cubicBezTo>
                  <a:cubicBezTo>
                    <a:pt x="11624" y="16683"/>
                    <a:pt x="17997" y="284"/>
                    <a:pt x="18051" y="108"/>
                  </a:cubicBezTo>
                  <a:cubicBezTo>
                    <a:pt x="18060" y="45"/>
                    <a:pt x="18010" y="0"/>
                    <a:pt x="17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3"/>
            <p:cNvSpPr/>
            <p:nvPr/>
          </p:nvSpPr>
          <p:spPr>
            <a:xfrm>
              <a:off x="-4625924" y="7288417"/>
              <a:ext cx="328638" cy="273128"/>
            </a:xfrm>
            <a:custGeom>
              <a:avLst/>
              <a:gdLst/>
              <a:ahLst/>
              <a:cxnLst/>
              <a:rect l="l" t="t" r="r" b="b"/>
              <a:pathLst>
                <a:path w="19093" h="15868" extrusionOk="0">
                  <a:moveTo>
                    <a:pt x="16186" y="0"/>
                  </a:moveTo>
                  <a:cubicBezTo>
                    <a:pt x="16149" y="0"/>
                    <a:pt x="16112" y="1"/>
                    <a:pt x="16075" y="2"/>
                  </a:cubicBezTo>
                  <a:cubicBezTo>
                    <a:pt x="15263" y="16"/>
                    <a:pt x="14492" y="273"/>
                    <a:pt x="13748" y="571"/>
                  </a:cubicBezTo>
                  <a:cubicBezTo>
                    <a:pt x="11421" y="1355"/>
                    <a:pt x="9201" y="2925"/>
                    <a:pt x="7375" y="4522"/>
                  </a:cubicBezTo>
                  <a:cubicBezTo>
                    <a:pt x="4844" y="6768"/>
                    <a:pt x="2815" y="9528"/>
                    <a:pt x="1421" y="12613"/>
                  </a:cubicBezTo>
                  <a:cubicBezTo>
                    <a:pt x="1205" y="13100"/>
                    <a:pt x="0" y="15387"/>
                    <a:pt x="352" y="15834"/>
                  </a:cubicBezTo>
                  <a:cubicBezTo>
                    <a:pt x="371" y="15857"/>
                    <a:pt x="406" y="15868"/>
                    <a:pt x="456" y="15868"/>
                  </a:cubicBezTo>
                  <a:cubicBezTo>
                    <a:pt x="1804" y="15868"/>
                    <a:pt x="14003" y="7628"/>
                    <a:pt x="15426" y="6741"/>
                  </a:cubicBezTo>
                  <a:cubicBezTo>
                    <a:pt x="16481" y="6078"/>
                    <a:pt x="17577" y="5374"/>
                    <a:pt x="18254" y="4332"/>
                  </a:cubicBezTo>
                  <a:cubicBezTo>
                    <a:pt x="18930" y="3290"/>
                    <a:pt x="19093" y="1775"/>
                    <a:pt x="18254" y="841"/>
                  </a:cubicBezTo>
                  <a:cubicBezTo>
                    <a:pt x="17750" y="273"/>
                    <a:pt x="16963" y="0"/>
                    <a:pt x="16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3"/>
            <p:cNvSpPr/>
            <p:nvPr/>
          </p:nvSpPr>
          <p:spPr>
            <a:xfrm>
              <a:off x="-4671572" y="7316766"/>
              <a:ext cx="316555" cy="432619"/>
            </a:xfrm>
            <a:custGeom>
              <a:avLst/>
              <a:gdLst/>
              <a:ahLst/>
              <a:cxnLst/>
              <a:rect l="l" t="t" r="r" b="b"/>
              <a:pathLst>
                <a:path w="18391" h="25134" extrusionOk="0">
                  <a:moveTo>
                    <a:pt x="18260" y="0"/>
                  </a:moveTo>
                  <a:cubicBezTo>
                    <a:pt x="18249" y="0"/>
                    <a:pt x="18238" y="2"/>
                    <a:pt x="18227" y="6"/>
                  </a:cubicBezTo>
                  <a:cubicBezTo>
                    <a:pt x="9932" y="2563"/>
                    <a:pt x="4425" y="11386"/>
                    <a:pt x="4371" y="11467"/>
                  </a:cubicBezTo>
                  <a:cubicBezTo>
                    <a:pt x="1110" y="16649"/>
                    <a:pt x="27" y="24944"/>
                    <a:pt x="14" y="25025"/>
                  </a:cubicBezTo>
                  <a:cubicBezTo>
                    <a:pt x="0" y="25079"/>
                    <a:pt x="41" y="25120"/>
                    <a:pt x="95" y="25133"/>
                  </a:cubicBezTo>
                  <a:lnTo>
                    <a:pt x="108" y="25133"/>
                  </a:lnTo>
                  <a:cubicBezTo>
                    <a:pt x="149" y="25133"/>
                    <a:pt x="190" y="25093"/>
                    <a:pt x="190" y="25052"/>
                  </a:cubicBezTo>
                  <a:cubicBezTo>
                    <a:pt x="203" y="24971"/>
                    <a:pt x="1286" y="16717"/>
                    <a:pt x="4520" y="11575"/>
                  </a:cubicBezTo>
                  <a:cubicBezTo>
                    <a:pt x="4587" y="11480"/>
                    <a:pt x="10040" y="2726"/>
                    <a:pt x="18281" y="195"/>
                  </a:cubicBezTo>
                  <a:cubicBezTo>
                    <a:pt x="18391" y="159"/>
                    <a:pt x="18357" y="0"/>
                    <a:pt x="18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3"/>
            <p:cNvSpPr/>
            <p:nvPr/>
          </p:nvSpPr>
          <p:spPr>
            <a:xfrm>
              <a:off x="-5093140" y="6572429"/>
              <a:ext cx="376747" cy="722254"/>
            </a:xfrm>
            <a:custGeom>
              <a:avLst/>
              <a:gdLst/>
              <a:ahLst/>
              <a:cxnLst/>
              <a:rect l="l" t="t" r="r" b="b"/>
              <a:pathLst>
                <a:path w="21888" h="41961" extrusionOk="0">
                  <a:moveTo>
                    <a:pt x="5508" y="0"/>
                  </a:moveTo>
                  <a:cubicBezTo>
                    <a:pt x="5115" y="0"/>
                    <a:pt x="4739" y="127"/>
                    <a:pt x="4385" y="397"/>
                  </a:cubicBezTo>
                  <a:cubicBezTo>
                    <a:pt x="1" y="3753"/>
                    <a:pt x="10054" y="22412"/>
                    <a:pt x="12882" y="27568"/>
                  </a:cubicBezTo>
                  <a:cubicBezTo>
                    <a:pt x="15007" y="31424"/>
                    <a:pt x="19161" y="38474"/>
                    <a:pt x="21096" y="41762"/>
                  </a:cubicBezTo>
                  <a:cubicBezTo>
                    <a:pt x="21180" y="41900"/>
                    <a:pt x="21310" y="41960"/>
                    <a:pt x="21439" y="41960"/>
                  </a:cubicBezTo>
                  <a:cubicBezTo>
                    <a:pt x="21665" y="41960"/>
                    <a:pt x="21888" y="41775"/>
                    <a:pt x="21854" y="41491"/>
                  </a:cubicBezTo>
                  <a:cubicBezTo>
                    <a:pt x="21218" y="37283"/>
                    <a:pt x="19675" y="27568"/>
                    <a:pt x="18281" y="22412"/>
                  </a:cubicBezTo>
                  <a:cubicBezTo>
                    <a:pt x="16627" y="16269"/>
                    <a:pt x="9968"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3"/>
            <p:cNvSpPr/>
            <p:nvPr/>
          </p:nvSpPr>
          <p:spPr>
            <a:xfrm>
              <a:off x="-4977765" y="6619385"/>
              <a:ext cx="306434" cy="1115095"/>
            </a:xfrm>
            <a:custGeom>
              <a:avLst/>
              <a:gdLst/>
              <a:ahLst/>
              <a:cxnLst/>
              <a:rect l="l" t="t" r="r" b="b"/>
              <a:pathLst>
                <a:path w="17803" h="64784" extrusionOk="0">
                  <a:moveTo>
                    <a:pt x="125" y="0"/>
                  </a:moveTo>
                  <a:cubicBezTo>
                    <a:pt x="59" y="0"/>
                    <a:pt x="1" y="76"/>
                    <a:pt x="50" y="145"/>
                  </a:cubicBezTo>
                  <a:cubicBezTo>
                    <a:pt x="131" y="240"/>
                    <a:pt x="7330" y="10037"/>
                    <a:pt x="10942" y="23378"/>
                  </a:cubicBezTo>
                  <a:cubicBezTo>
                    <a:pt x="14569" y="36733"/>
                    <a:pt x="15286" y="41956"/>
                    <a:pt x="15286" y="42010"/>
                  </a:cubicBezTo>
                  <a:lnTo>
                    <a:pt x="17613" y="64702"/>
                  </a:lnTo>
                  <a:cubicBezTo>
                    <a:pt x="17613" y="64743"/>
                    <a:pt x="17654" y="64783"/>
                    <a:pt x="17708" y="64783"/>
                  </a:cubicBezTo>
                  <a:lnTo>
                    <a:pt x="17721" y="64783"/>
                  </a:lnTo>
                  <a:cubicBezTo>
                    <a:pt x="17776" y="64770"/>
                    <a:pt x="17803" y="64729"/>
                    <a:pt x="17803" y="64675"/>
                  </a:cubicBezTo>
                  <a:lnTo>
                    <a:pt x="15475" y="41983"/>
                  </a:lnTo>
                  <a:cubicBezTo>
                    <a:pt x="15462" y="41929"/>
                    <a:pt x="14758" y="36720"/>
                    <a:pt x="11118" y="23338"/>
                  </a:cubicBezTo>
                  <a:cubicBezTo>
                    <a:pt x="7492" y="9955"/>
                    <a:pt x="266" y="132"/>
                    <a:pt x="199" y="37"/>
                  </a:cubicBezTo>
                  <a:cubicBezTo>
                    <a:pt x="177" y="11"/>
                    <a:pt x="15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3"/>
            <p:cNvSpPr/>
            <p:nvPr/>
          </p:nvSpPr>
          <p:spPr>
            <a:xfrm>
              <a:off x="-5279776" y="7286214"/>
              <a:ext cx="281442" cy="181385"/>
            </a:xfrm>
            <a:custGeom>
              <a:avLst/>
              <a:gdLst/>
              <a:ahLst/>
              <a:cxnLst/>
              <a:rect l="l" t="t" r="r" b="b"/>
              <a:pathLst>
                <a:path w="16351" h="10538" extrusionOk="0">
                  <a:moveTo>
                    <a:pt x="14103" y="1"/>
                  </a:moveTo>
                  <a:cubicBezTo>
                    <a:pt x="11119" y="1"/>
                    <a:pt x="5704" y="600"/>
                    <a:pt x="1223" y="4379"/>
                  </a:cubicBezTo>
                  <a:lnTo>
                    <a:pt x="980" y="4460"/>
                  </a:lnTo>
                  <a:cubicBezTo>
                    <a:pt x="1" y="7863"/>
                    <a:pt x="793" y="10538"/>
                    <a:pt x="3106" y="10538"/>
                  </a:cubicBezTo>
                  <a:cubicBezTo>
                    <a:pt x="3543" y="10538"/>
                    <a:pt x="4035" y="10442"/>
                    <a:pt x="4579" y="10238"/>
                  </a:cubicBezTo>
                  <a:cubicBezTo>
                    <a:pt x="7989" y="8952"/>
                    <a:pt x="7150" y="2255"/>
                    <a:pt x="16351" y="130"/>
                  </a:cubicBezTo>
                  <a:cubicBezTo>
                    <a:pt x="16351" y="130"/>
                    <a:pt x="15489" y="1"/>
                    <a:pt x="14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3"/>
            <p:cNvSpPr/>
            <p:nvPr/>
          </p:nvSpPr>
          <p:spPr>
            <a:xfrm>
              <a:off x="-5268278" y="7205987"/>
              <a:ext cx="562005" cy="186119"/>
            </a:xfrm>
            <a:custGeom>
              <a:avLst/>
              <a:gdLst/>
              <a:ahLst/>
              <a:cxnLst/>
              <a:rect l="l" t="t" r="r" b="b"/>
              <a:pathLst>
                <a:path w="32651" h="10813" extrusionOk="0">
                  <a:moveTo>
                    <a:pt x="15533" y="1"/>
                  </a:moveTo>
                  <a:cubicBezTo>
                    <a:pt x="15145" y="1"/>
                    <a:pt x="14755" y="16"/>
                    <a:pt x="14370" y="42"/>
                  </a:cubicBezTo>
                  <a:cubicBezTo>
                    <a:pt x="10446" y="299"/>
                    <a:pt x="6712" y="1760"/>
                    <a:pt x="3654" y="4209"/>
                  </a:cubicBezTo>
                  <a:cubicBezTo>
                    <a:pt x="1773" y="5738"/>
                    <a:pt x="501" y="7335"/>
                    <a:pt x="0" y="9703"/>
                  </a:cubicBezTo>
                  <a:cubicBezTo>
                    <a:pt x="68" y="9662"/>
                    <a:pt x="122" y="9622"/>
                    <a:pt x="190" y="9581"/>
                  </a:cubicBezTo>
                  <a:cubicBezTo>
                    <a:pt x="4330" y="7078"/>
                    <a:pt x="9026" y="5617"/>
                    <a:pt x="13870" y="5319"/>
                  </a:cubicBezTo>
                  <a:cubicBezTo>
                    <a:pt x="14447" y="5283"/>
                    <a:pt x="15030" y="5265"/>
                    <a:pt x="15616" y="5265"/>
                  </a:cubicBezTo>
                  <a:cubicBezTo>
                    <a:pt x="15909" y="5265"/>
                    <a:pt x="16202" y="5269"/>
                    <a:pt x="16495" y="5278"/>
                  </a:cubicBezTo>
                  <a:cubicBezTo>
                    <a:pt x="22232" y="5468"/>
                    <a:pt x="27861" y="7443"/>
                    <a:pt x="32556" y="10745"/>
                  </a:cubicBezTo>
                  <a:lnTo>
                    <a:pt x="32651" y="10813"/>
                  </a:lnTo>
                  <a:cubicBezTo>
                    <a:pt x="32637" y="10799"/>
                    <a:pt x="32637" y="10772"/>
                    <a:pt x="32624" y="10745"/>
                  </a:cubicBezTo>
                  <a:cubicBezTo>
                    <a:pt x="31636" y="8675"/>
                    <a:pt x="30270" y="6807"/>
                    <a:pt x="28592" y="5224"/>
                  </a:cubicBezTo>
                  <a:cubicBezTo>
                    <a:pt x="26129" y="2883"/>
                    <a:pt x="23085" y="1233"/>
                    <a:pt x="19769" y="461"/>
                  </a:cubicBezTo>
                  <a:cubicBezTo>
                    <a:pt x="18579" y="191"/>
                    <a:pt x="17374" y="42"/>
                    <a:pt x="16170" y="15"/>
                  </a:cubicBezTo>
                  <a:cubicBezTo>
                    <a:pt x="15959" y="5"/>
                    <a:pt x="15747" y="1"/>
                    <a:pt x="1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3"/>
            <p:cNvSpPr/>
            <p:nvPr/>
          </p:nvSpPr>
          <p:spPr>
            <a:xfrm>
              <a:off x="-5020934" y="7205987"/>
              <a:ext cx="315608" cy="185189"/>
            </a:xfrm>
            <a:custGeom>
              <a:avLst/>
              <a:gdLst/>
              <a:ahLst/>
              <a:cxnLst/>
              <a:rect l="l" t="t" r="r" b="b"/>
              <a:pathLst>
                <a:path w="18336" h="10759" extrusionOk="0">
                  <a:moveTo>
                    <a:pt x="1163" y="1"/>
                  </a:moveTo>
                  <a:cubicBezTo>
                    <a:pt x="775" y="1"/>
                    <a:pt x="385" y="16"/>
                    <a:pt x="0" y="42"/>
                  </a:cubicBezTo>
                  <a:cubicBezTo>
                    <a:pt x="2450" y="164"/>
                    <a:pt x="4872" y="624"/>
                    <a:pt x="7199" y="1395"/>
                  </a:cubicBezTo>
                  <a:cubicBezTo>
                    <a:pt x="12192" y="3113"/>
                    <a:pt x="16481" y="6767"/>
                    <a:pt x="18146" y="10704"/>
                  </a:cubicBezTo>
                  <a:cubicBezTo>
                    <a:pt x="18159" y="10718"/>
                    <a:pt x="18159" y="10731"/>
                    <a:pt x="18186" y="10745"/>
                  </a:cubicBezTo>
                  <a:cubicBezTo>
                    <a:pt x="18200" y="10745"/>
                    <a:pt x="18213" y="10758"/>
                    <a:pt x="18227" y="10758"/>
                  </a:cubicBezTo>
                  <a:lnTo>
                    <a:pt x="18267" y="10758"/>
                  </a:lnTo>
                  <a:cubicBezTo>
                    <a:pt x="18322" y="10731"/>
                    <a:pt x="18335" y="10677"/>
                    <a:pt x="18322" y="10623"/>
                  </a:cubicBezTo>
                  <a:cubicBezTo>
                    <a:pt x="17496" y="8702"/>
                    <a:pt x="16062" y="6834"/>
                    <a:pt x="14222" y="5224"/>
                  </a:cubicBezTo>
                  <a:cubicBezTo>
                    <a:pt x="12178" y="3465"/>
                    <a:pt x="9811" y="2099"/>
                    <a:pt x="7253" y="1219"/>
                  </a:cubicBezTo>
                  <a:cubicBezTo>
                    <a:pt x="5481" y="610"/>
                    <a:pt x="3654" y="204"/>
                    <a:pt x="1800" y="15"/>
                  </a:cubicBezTo>
                  <a:cubicBezTo>
                    <a:pt x="1589" y="5"/>
                    <a:pt x="1377" y="1"/>
                    <a:pt x="1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3"/>
            <p:cNvSpPr/>
            <p:nvPr/>
          </p:nvSpPr>
          <p:spPr>
            <a:xfrm>
              <a:off x="-4888415" y="7647591"/>
              <a:ext cx="488181" cy="356591"/>
            </a:xfrm>
            <a:custGeom>
              <a:avLst/>
              <a:gdLst/>
              <a:ahLst/>
              <a:cxnLst/>
              <a:rect l="l" t="t" r="r" b="b"/>
              <a:pathLst>
                <a:path w="28362" h="20717" extrusionOk="0">
                  <a:moveTo>
                    <a:pt x="1" y="0"/>
                  </a:moveTo>
                  <a:lnTo>
                    <a:pt x="4980" y="18727"/>
                  </a:lnTo>
                  <a:cubicBezTo>
                    <a:pt x="5291" y="19904"/>
                    <a:pt x="6347" y="20716"/>
                    <a:pt x="7565" y="20716"/>
                  </a:cubicBezTo>
                  <a:lnTo>
                    <a:pt x="21813" y="20716"/>
                  </a:lnTo>
                  <a:cubicBezTo>
                    <a:pt x="23071" y="20716"/>
                    <a:pt x="24167" y="19837"/>
                    <a:pt x="24424" y="18592"/>
                  </a:cubicBezTo>
                  <a:lnTo>
                    <a:pt x="28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68705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6"/>
        <p:cNvGrpSpPr/>
        <p:nvPr/>
      </p:nvGrpSpPr>
      <p:grpSpPr>
        <a:xfrm>
          <a:off x="0" y="0"/>
          <a:ext cx="0" cy="0"/>
          <a:chOff x="0" y="0"/>
          <a:chExt cx="0" cy="0"/>
        </a:xfrm>
      </p:grpSpPr>
      <p:sp>
        <p:nvSpPr>
          <p:cNvPr id="3087" name="Google Shape;3087;p60"/>
          <p:cNvSpPr txBox="1">
            <a:spLocks noGrp="1"/>
          </p:cNvSpPr>
          <p:nvPr>
            <p:ph type="ctrTitle"/>
          </p:nvPr>
        </p:nvSpPr>
        <p:spPr>
          <a:xfrm>
            <a:off x="3943200" y="762000"/>
            <a:ext cx="3208200" cy="67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THANKS!</a:t>
            </a:r>
            <a:endParaRPr dirty="0"/>
          </a:p>
        </p:txBody>
      </p:sp>
      <p:sp>
        <p:nvSpPr>
          <p:cNvPr id="3089" name="Google Shape;3089;p60">
            <a:extLst>
              <a:ext uri="{C183D7F6-B498-43B3-948B-1728B52AA6E4}">
                <adec:decorative xmlns:adec="http://schemas.microsoft.com/office/drawing/2017/decorative" val="0"/>
              </a:ext>
            </a:extLst>
          </p:cNvPr>
          <p:cNvSpPr txBox="1"/>
          <p:nvPr/>
        </p:nvSpPr>
        <p:spPr>
          <a:xfrm>
            <a:off x="3943350" y="4229100"/>
            <a:ext cx="3208200" cy="3642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dirty="0">
                <a:solidFill>
                  <a:schemeClr val="dk1"/>
                </a:solidFill>
                <a:latin typeface="Catamaran"/>
                <a:ea typeface="Catamaran"/>
                <a:cs typeface="Catamaran"/>
                <a:sym typeface="Catamaran"/>
              </a:rPr>
              <a:t>Please keep this slide for attribution</a:t>
            </a:r>
            <a:endParaRPr sz="1200" dirty="0">
              <a:solidFill>
                <a:schemeClr val="dk1"/>
              </a:solidFill>
              <a:latin typeface="Catamaran"/>
              <a:ea typeface="Catamaran"/>
              <a:cs typeface="Catamaran"/>
              <a:sym typeface="Catamaran"/>
            </a:endParaRPr>
          </a:p>
        </p:txBody>
      </p:sp>
      <p:sp>
        <p:nvSpPr>
          <p:cNvPr id="3090" name="Google Shape;3090;p60">
            <a:extLst>
              <a:ext uri="{C183D7F6-B498-43B3-948B-1728B52AA6E4}">
                <adec:decorative xmlns:adec="http://schemas.microsoft.com/office/drawing/2017/decorative" val="1"/>
              </a:ext>
            </a:extLst>
          </p:cNvPr>
          <p:cNvSpPr/>
          <p:nvPr/>
        </p:nvSpPr>
        <p:spPr>
          <a:xfrm>
            <a:off x="-28575" y="4383007"/>
            <a:ext cx="4095400" cy="519467"/>
          </a:xfrm>
          <a:custGeom>
            <a:avLst/>
            <a:gdLst/>
            <a:ahLst/>
            <a:cxnLst/>
            <a:rect l="l" t="t" r="r" b="b"/>
            <a:pathLst>
              <a:path w="107717" h="13663" extrusionOk="0">
                <a:moveTo>
                  <a:pt x="53861" y="1"/>
                </a:moveTo>
                <a:cubicBezTo>
                  <a:pt x="39577" y="1"/>
                  <a:pt x="25877" y="719"/>
                  <a:pt x="15775" y="2001"/>
                </a:cubicBezTo>
                <a:cubicBezTo>
                  <a:pt x="5678" y="3282"/>
                  <a:pt x="0" y="5019"/>
                  <a:pt x="0" y="6832"/>
                </a:cubicBezTo>
                <a:cubicBezTo>
                  <a:pt x="0" y="8644"/>
                  <a:pt x="5678" y="10381"/>
                  <a:pt x="15775" y="11663"/>
                </a:cubicBezTo>
                <a:cubicBezTo>
                  <a:pt x="25877" y="12944"/>
                  <a:pt x="39577" y="13663"/>
                  <a:pt x="53861" y="13663"/>
                </a:cubicBezTo>
                <a:cubicBezTo>
                  <a:pt x="68140" y="13663"/>
                  <a:pt x="81840" y="12944"/>
                  <a:pt x="91942" y="11663"/>
                </a:cubicBezTo>
                <a:cubicBezTo>
                  <a:pt x="102038" y="10381"/>
                  <a:pt x="107717" y="8644"/>
                  <a:pt x="107717" y="6832"/>
                </a:cubicBezTo>
                <a:cubicBezTo>
                  <a:pt x="107717" y="5019"/>
                  <a:pt x="102038" y="3282"/>
                  <a:pt x="91942" y="2001"/>
                </a:cubicBezTo>
                <a:cubicBezTo>
                  <a:pt x="81840" y="719"/>
                  <a:pt x="68140" y="1"/>
                  <a:pt x="53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7" name="Google Shape;3107;p60">
            <a:extLst>
              <a:ext uri="{C183D7F6-B498-43B3-948B-1728B52AA6E4}">
                <adec:decorative xmlns:adec="http://schemas.microsoft.com/office/drawing/2017/decorative" val="1"/>
              </a:ext>
            </a:extLst>
          </p:cNvPr>
          <p:cNvGrpSpPr/>
          <p:nvPr/>
        </p:nvGrpSpPr>
        <p:grpSpPr>
          <a:xfrm>
            <a:off x="1065191" y="1752638"/>
            <a:ext cx="1861050" cy="2911871"/>
            <a:chOff x="839021" y="1324039"/>
            <a:chExt cx="2156739" cy="3374126"/>
          </a:xfrm>
        </p:grpSpPr>
        <p:grpSp>
          <p:nvGrpSpPr>
            <p:cNvPr id="3108" name="Google Shape;3108;p60"/>
            <p:cNvGrpSpPr/>
            <p:nvPr/>
          </p:nvGrpSpPr>
          <p:grpSpPr>
            <a:xfrm>
              <a:off x="839021" y="1324039"/>
              <a:ext cx="2156739" cy="3374126"/>
              <a:chOff x="786555" y="1424365"/>
              <a:chExt cx="1804651" cy="2823300"/>
            </a:xfrm>
          </p:grpSpPr>
          <p:sp>
            <p:nvSpPr>
              <p:cNvPr id="3109" name="Google Shape;3109;p60"/>
              <p:cNvSpPr/>
              <p:nvPr/>
            </p:nvSpPr>
            <p:spPr>
              <a:xfrm>
                <a:off x="1518383" y="2692970"/>
                <a:ext cx="7900" cy="197488"/>
              </a:xfrm>
              <a:custGeom>
                <a:avLst/>
                <a:gdLst/>
                <a:ahLst/>
                <a:cxnLst/>
                <a:rect l="l" t="t" r="r" b="b"/>
                <a:pathLst>
                  <a:path w="162" h="4050" extrusionOk="0">
                    <a:moveTo>
                      <a:pt x="81" y="1"/>
                    </a:moveTo>
                    <a:cubicBezTo>
                      <a:pt x="38" y="1"/>
                      <a:pt x="0" y="38"/>
                      <a:pt x="0" y="81"/>
                    </a:cubicBezTo>
                    <a:lnTo>
                      <a:pt x="0" y="3969"/>
                    </a:lnTo>
                    <a:cubicBezTo>
                      <a:pt x="0" y="4012"/>
                      <a:pt x="38" y="4049"/>
                      <a:pt x="81" y="4049"/>
                    </a:cubicBezTo>
                    <a:cubicBezTo>
                      <a:pt x="124" y="4049"/>
                      <a:pt x="161" y="4012"/>
                      <a:pt x="161" y="3969"/>
                    </a:cubicBezTo>
                    <a:lnTo>
                      <a:pt x="161" y="81"/>
                    </a:lnTo>
                    <a:cubicBezTo>
                      <a:pt x="161" y="38"/>
                      <a:pt x="124" y="1"/>
                      <a:pt x="81" y="1"/>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0"/>
              <p:cNvSpPr/>
              <p:nvPr/>
            </p:nvSpPr>
            <p:spPr>
              <a:xfrm>
                <a:off x="2128353" y="3858296"/>
                <a:ext cx="91820" cy="67536"/>
              </a:xfrm>
              <a:custGeom>
                <a:avLst/>
                <a:gdLst/>
                <a:ahLst/>
                <a:cxnLst/>
                <a:rect l="l" t="t" r="r" b="b"/>
                <a:pathLst>
                  <a:path w="1883" h="1385" extrusionOk="0">
                    <a:moveTo>
                      <a:pt x="38" y="1"/>
                    </a:moveTo>
                    <a:cubicBezTo>
                      <a:pt x="28" y="12"/>
                      <a:pt x="17" y="22"/>
                      <a:pt x="1" y="38"/>
                    </a:cubicBezTo>
                    <a:cubicBezTo>
                      <a:pt x="768" y="226"/>
                      <a:pt x="1427" y="703"/>
                      <a:pt x="1840" y="1379"/>
                    </a:cubicBezTo>
                    <a:lnTo>
                      <a:pt x="1845" y="1384"/>
                    </a:lnTo>
                    <a:lnTo>
                      <a:pt x="1883" y="1363"/>
                    </a:lnTo>
                    <a:lnTo>
                      <a:pt x="1878" y="1363"/>
                    </a:lnTo>
                    <a:cubicBezTo>
                      <a:pt x="1465" y="687"/>
                      <a:pt x="805" y="199"/>
                      <a:pt x="38" y="1"/>
                    </a:cubicBezTo>
                    <a:close/>
                  </a:path>
                </a:pathLst>
              </a:custGeom>
              <a:solidFill>
                <a:srgbClr val="F1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0"/>
              <p:cNvSpPr/>
              <p:nvPr/>
            </p:nvSpPr>
            <p:spPr>
              <a:xfrm>
                <a:off x="2186429" y="3810216"/>
                <a:ext cx="57832" cy="32476"/>
              </a:xfrm>
              <a:custGeom>
                <a:avLst/>
                <a:gdLst/>
                <a:ahLst/>
                <a:cxnLst/>
                <a:rect l="l" t="t" r="r" b="b"/>
                <a:pathLst>
                  <a:path w="1186" h="666" extrusionOk="0">
                    <a:moveTo>
                      <a:pt x="43" y="0"/>
                    </a:moveTo>
                    <a:cubicBezTo>
                      <a:pt x="27" y="11"/>
                      <a:pt x="16" y="22"/>
                      <a:pt x="0" y="38"/>
                    </a:cubicBezTo>
                    <a:cubicBezTo>
                      <a:pt x="451" y="65"/>
                      <a:pt x="869" y="290"/>
                      <a:pt x="1137" y="655"/>
                    </a:cubicBezTo>
                    <a:cubicBezTo>
                      <a:pt x="1142" y="660"/>
                      <a:pt x="1148" y="665"/>
                      <a:pt x="1153" y="665"/>
                    </a:cubicBezTo>
                    <a:lnTo>
                      <a:pt x="1169" y="665"/>
                    </a:lnTo>
                    <a:cubicBezTo>
                      <a:pt x="1185" y="660"/>
                      <a:pt x="1185" y="638"/>
                      <a:pt x="1174" y="628"/>
                    </a:cubicBezTo>
                    <a:cubicBezTo>
                      <a:pt x="906" y="268"/>
                      <a:pt x="494" y="38"/>
                      <a:pt x="43" y="0"/>
                    </a:cubicBezTo>
                    <a:close/>
                  </a:path>
                </a:pathLst>
              </a:custGeom>
              <a:solidFill>
                <a:srgbClr val="F1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0"/>
              <p:cNvSpPr/>
              <p:nvPr/>
            </p:nvSpPr>
            <p:spPr>
              <a:xfrm>
                <a:off x="2219880" y="3784860"/>
                <a:ext cx="47885" cy="42326"/>
              </a:xfrm>
              <a:custGeom>
                <a:avLst/>
                <a:gdLst/>
                <a:ahLst/>
                <a:cxnLst/>
                <a:rect l="l" t="t" r="r" b="b"/>
                <a:pathLst>
                  <a:path w="982" h="868" extrusionOk="0">
                    <a:moveTo>
                      <a:pt x="38" y="0"/>
                    </a:moveTo>
                    <a:lnTo>
                      <a:pt x="1" y="27"/>
                    </a:lnTo>
                    <a:cubicBezTo>
                      <a:pt x="387" y="204"/>
                      <a:pt x="714" y="494"/>
                      <a:pt x="939" y="858"/>
                    </a:cubicBezTo>
                    <a:cubicBezTo>
                      <a:pt x="944" y="864"/>
                      <a:pt x="950" y="864"/>
                      <a:pt x="955" y="864"/>
                    </a:cubicBezTo>
                    <a:cubicBezTo>
                      <a:pt x="958" y="866"/>
                      <a:pt x="960" y="868"/>
                      <a:pt x="962" y="868"/>
                    </a:cubicBezTo>
                    <a:cubicBezTo>
                      <a:pt x="964" y="868"/>
                      <a:pt x="966" y="866"/>
                      <a:pt x="966" y="864"/>
                    </a:cubicBezTo>
                    <a:cubicBezTo>
                      <a:pt x="982" y="858"/>
                      <a:pt x="982" y="842"/>
                      <a:pt x="976" y="831"/>
                    </a:cubicBezTo>
                    <a:cubicBezTo>
                      <a:pt x="751" y="472"/>
                      <a:pt x="424" y="177"/>
                      <a:pt x="38" y="0"/>
                    </a:cubicBezTo>
                    <a:close/>
                  </a:path>
                </a:pathLst>
              </a:custGeom>
              <a:solidFill>
                <a:srgbClr val="F1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0"/>
              <p:cNvSpPr/>
              <p:nvPr/>
            </p:nvSpPr>
            <p:spPr>
              <a:xfrm>
                <a:off x="1734108" y="3762380"/>
                <a:ext cx="124734" cy="118981"/>
              </a:xfrm>
              <a:custGeom>
                <a:avLst/>
                <a:gdLst/>
                <a:ahLst/>
                <a:cxnLst/>
                <a:rect l="l" t="t" r="r" b="b"/>
                <a:pathLst>
                  <a:path w="2558" h="2440" extrusionOk="0">
                    <a:moveTo>
                      <a:pt x="590" y="0"/>
                    </a:moveTo>
                    <a:lnTo>
                      <a:pt x="0" y="1539"/>
                    </a:lnTo>
                    <a:lnTo>
                      <a:pt x="1716" y="2440"/>
                    </a:lnTo>
                    <a:lnTo>
                      <a:pt x="2558" y="906"/>
                    </a:lnTo>
                    <a:lnTo>
                      <a:pt x="590"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0"/>
              <p:cNvSpPr/>
              <p:nvPr/>
            </p:nvSpPr>
            <p:spPr>
              <a:xfrm>
                <a:off x="1636290" y="3820213"/>
                <a:ext cx="269364" cy="337388"/>
              </a:xfrm>
              <a:custGeom>
                <a:avLst/>
                <a:gdLst/>
                <a:ahLst/>
                <a:cxnLst/>
                <a:rect l="l" t="t" r="r" b="b"/>
                <a:pathLst>
                  <a:path w="5524" h="6919" extrusionOk="0">
                    <a:moveTo>
                      <a:pt x="1999" y="1"/>
                    </a:moveTo>
                    <a:cubicBezTo>
                      <a:pt x="1868" y="1"/>
                      <a:pt x="1735" y="82"/>
                      <a:pt x="1636" y="160"/>
                    </a:cubicBezTo>
                    <a:cubicBezTo>
                      <a:pt x="1556" y="219"/>
                      <a:pt x="1486" y="294"/>
                      <a:pt x="1411" y="358"/>
                    </a:cubicBezTo>
                    <a:cubicBezTo>
                      <a:pt x="1373" y="396"/>
                      <a:pt x="1336" y="428"/>
                      <a:pt x="1298" y="460"/>
                    </a:cubicBezTo>
                    <a:cubicBezTo>
                      <a:pt x="1288" y="471"/>
                      <a:pt x="1277" y="487"/>
                      <a:pt x="1266" y="498"/>
                    </a:cubicBezTo>
                    <a:cubicBezTo>
                      <a:pt x="1057" y="702"/>
                      <a:pt x="859" y="916"/>
                      <a:pt x="682" y="1147"/>
                    </a:cubicBezTo>
                    <a:cubicBezTo>
                      <a:pt x="558" y="1302"/>
                      <a:pt x="435" y="1463"/>
                      <a:pt x="328" y="1634"/>
                    </a:cubicBezTo>
                    <a:cubicBezTo>
                      <a:pt x="317" y="1651"/>
                      <a:pt x="306" y="1667"/>
                      <a:pt x="301" y="1677"/>
                    </a:cubicBezTo>
                    <a:cubicBezTo>
                      <a:pt x="226" y="1801"/>
                      <a:pt x="167" y="1924"/>
                      <a:pt x="124" y="2058"/>
                    </a:cubicBezTo>
                    <a:cubicBezTo>
                      <a:pt x="1" y="2476"/>
                      <a:pt x="296" y="2836"/>
                      <a:pt x="548" y="3130"/>
                    </a:cubicBezTo>
                    <a:cubicBezTo>
                      <a:pt x="1330" y="4053"/>
                      <a:pt x="2108" y="4980"/>
                      <a:pt x="2885" y="5903"/>
                    </a:cubicBezTo>
                    <a:cubicBezTo>
                      <a:pt x="3116" y="6171"/>
                      <a:pt x="3347" y="6444"/>
                      <a:pt x="3652" y="6610"/>
                    </a:cubicBezTo>
                    <a:cubicBezTo>
                      <a:pt x="3980" y="6798"/>
                      <a:pt x="4351" y="6919"/>
                      <a:pt x="4724" y="6919"/>
                    </a:cubicBezTo>
                    <a:cubicBezTo>
                      <a:pt x="4809" y="6919"/>
                      <a:pt x="4893" y="6913"/>
                      <a:pt x="4977" y="6900"/>
                    </a:cubicBezTo>
                    <a:cubicBezTo>
                      <a:pt x="5223" y="6868"/>
                      <a:pt x="5497" y="6718"/>
                      <a:pt x="5523" y="6492"/>
                    </a:cubicBezTo>
                    <a:lnTo>
                      <a:pt x="5523" y="6482"/>
                    </a:lnTo>
                    <a:cubicBezTo>
                      <a:pt x="5523" y="6466"/>
                      <a:pt x="5523" y="6449"/>
                      <a:pt x="5523" y="6433"/>
                    </a:cubicBezTo>
                    <a:cubicBezTo>
                      <a:pt x="5513" y="6256"/>
                      <a:pt x="5432" y="6101"/>
                      <a:pt x="5293" y="5994"/>
                    </a:cubicBezTo>
                    <a:cubicBezTo>
                      <a:pt x="4950" y="5731"/>
                      <a:pt x="4666" y="5393"/>
                      <a:pt x="4532" y="4986"/>
                    </a:cubicBezTo>
                    <a:cubicBezTo>
                      <a:pt x="4526" y="4970"/>
                      <a:pt x="4521" y="4954"/>
                      <a:pt x="4521" y="4937"/>
                    </a:cubicBezTo>
                    <a:cubicBezTo>
                      <a:pt x="4494" y="4846"/>
                      <a:pt x="4473" y="4760"/>
                      <a:pt x="4462" y="4669"/>
                    </a:cubicBezTo>
                    <a:cubicBezTo>
                      <a:pt x="4376" y="4047"/>
                      <a:pt x="4317" y="3538"/>
                      <a:pt x="4263" y="2975"/>
                    </a:cubicBezTo>
                    <a:lnTo>
                      <a:pt x="4258" y="2927"/>
                    </a:lnTo>
                    <a:cubicBezTo>
                      <a:pt x="4242" y="2739"/>
                      <a:pt x="4226" y="2546"/>
                      <a:pt x="4210" y="2337"/>
                    </a:cubicBezTo>
                    <a:cubicBezTo>
                      <a:pt x="4204" y="2273"/>
                      <a:pt x="4204" y="2197"/>
                      <a:pt x="4199" y="2117"/>
                    </a:cubicBezTo>
                    <a:lnTo>
                      <a:pt x="4199" y="2074"/>
                    </a:lnTo>
                    <a:cubicBezTo>
                      <a:pt x="4188" y="1822"/>
                      <a:pt x="4183" y="1543"/>
                      <a:pt x="4156" y="1340"/>
                    </a:cubicBezTo>
                    <a:cubicBezTo>
                      <a:pt x="4124" y="1152"/>
                      <a:pt x="4172" y="841"/>
                      <a:pt x="4022" y="712"/>
                    </a:cubicBezTo>
                    <a:cubicBezTo>
                      <a:pt x="4011" y="707"/>
                      <a:pt x="4006" y="702"/>
                      <a:pt x="4001" y="696"/>
                    </a:cubicBezTo>
                    <a:cubicBezTo>
                      <a:pt x="3883" y="618"/>
                      <a:pt x="3743" y="593"/>
                      <a:pt x="3603" y="593"/>
                    </a:cubicBezTo>
                    <a:cubicBezTo>
                      <a:pt x="3363" y="593"/>
                      <a:pt x="3119" y="665"/>
                      <a:pt x="2972" y="665"/>
                    </a:cubicBezTo>
                    <a:cubicBezTo>
                      <a:pt x="2935" y="665"/>
                      <a:pt x="2903" y="660"/>
                      <a:pt x="2880" y="648"/>
                    </a:cubicBezTo>
                    <a:cubicBezTo>
                      <a:pt x="2521" y="466"/>
                      <a:pt x="2355" y="144"/>
                      <a:pt x="2129" y="31"/>
                    </a:cubicBezTo>
                    <a:lnTo>
                      <a:pt x="2119" y="26"/>
                    </a:lnTo>
                    <a:cubicBezTo>
                      <a:pt x="2080" y="8"/>
                      <a:pt x="2040" y="1"/>
                      <a:pt x="1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0"/>
              <p:cNvSpPr/>
              <p:nvPr/>
            </p:nvSpPr>
            <p:spPr>
              <a:xfrm>
                <a:off x="1650675" y="3899647"/>
                <a:ext cx="254979" cy="241667"/>
              </a:xfrm>
              <a:custGeom>
                <a:avLst/>
                <a:gdLst/>
                <a:ahLst/>
                <a:cxnLst/>
                <a:rect l="l" t="t" r="r" b="b"/>
                <a:pathLst>
                  <a:path w="5229" h="4956" extrusionOk="0">
                    <a:moveTo>
                      <a:pt x="33" y="0"/>
                    </a:moveTo>
                    <a:cubicBezTo>
                      <a:pt x="22" y="16"/>
                      <a:pt x="11" y="32"/>
                      <a:pt x="1" y="48"/>
                    </a:cubicBezTo>
                    <a:cubicBezTo>
                      <a:pt x="928" y="1968"/>
                      <a:pt x="2001" y="3378"/>
                      <a:pt x="3271" y="4349"/>
                    </a:cubicBezTo>
                    <a:cubicBezTo>
                      <a:pt x="3529" y="4542"/>
                      <a:pt x="3872" y="4778"/>
                      <a:pt x="4253" y="4890"/>
                    </a:cubicBezTo>
                    <a:cubicBezTo>
                      <a:pt x="4403" y="4933"/>
                      <a:pt x="4553" y="4955"/>
                      <a:pt x="4703" y="4955"/>
                    </a:cubicBezTo>
                    <a:cubicBezTo>
                      <a:pt x="4714" y="4955"/>
                      <a:pt x="4726" y="4955"/>
                      <a:pt x="4737" y="4955"/>
                    </a:cubicBezTo>
                    <a:cubicBezTo>
                      <a:pt x="4908" y="4955"/>
                      <a:pt x="5073" y="4918"/>
                      <a:pt x="5228" y="4853"/>
                    </a:cubicBezTo>
                    <a:cubicBezTo>
                      <a:pt x="5228" y="4837"/>
                      <a:pt x="5228" y="4820"/>
                      <a:pt x="5228" y="4804"/>
                    </a:cubicBezTo>
                    <a:cubicBezTo>
                      <a:pt x="5056" y="4877"/>
                      <a:pt x="4872" y="4914"/>
                      <a:pt x="4688" y="4914"/>
                    </a:cubicBezTo>
                    <a:cubicBezTo>
                      <a:pt x="4546" y="4914"/>
                      <a:pt x="4404" y="4892"/>
                      <a:pt x="4269" y="4847"/>
                    </a:cubicBezTo>
                    <a:cubicBezTo>
                      <a:pt x="3893" y="4740"/>
                      <a:pt x="3566" y="4515"/>
                      <a:pt x="3298" y="4311"/>
                    </a:cubicBezTo>
                    <a:cubicBezTo>
                      <a:pt x="3100" y="4161"/>
                      <a:pt x="2912" y="4005"/>
                      <a:pt x="2730" y="3834"/>
                    </a:cubicBezTo>
                    <a:cubicBezTo>
                      <a:pt x="2719" y="3829"/>
                      <a:pt x="2708" y="3818"/>
                      <a:pt x="2698" y="3807"/>
                    </a:cubicBezTo>
                    <a:cubicBezTo>
                      <a:pt x="1926" y="3099"/>
                      <a:pt x="1234" y="2204"/>
                      <a:pt x="612" y="1105"/>
                    </a:cubicBezTo>
                    <a:cubicBezTo>
                      <a:pt x="606" y="1099"/>
                      <a:pt x="601" y="1094"/>
                      <a:pt x="601" y="1089"/>
                    </a:cubicBezTo>
                    <a:cubicBezTo>
                      <a:pt x="403" y="745"/>
                      <a:pt x="215" y="386"/>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0"/>
              <p:cNvSpPr/>
              <p:nvPr/>
            </p:nvSpPr>
            <p:spPr>
              <a:xfrm>
                <a:off x="1781407" y="4060807"/>
                <a:ext cx="75874" cy="26868"/>
              </a:xfrm>
              <a:custGeom>
                <a:avLst/>
                <a:gdLst/>
                <a:ahLst/>
                <a:cxnLst/>
                <a:rect l="l" t="t" r="r" b="b"/>
                <a:pathLst>
                  <a:path w="1556" h="551" extrusionOk="0">
                    <a:moveTo>
                      <a:pt x="1430" y="1"/>
                    </a:moveTo>
                    <a:cubicBezTo>
                      <a:pt x="916" y="1"/>
                      <a:pt x="417" y="177"/>
                      <a:pt x="17" y="502"/>
                    </a:cubicBezTo>
                    <a:cubicBezTo>
                      <a:pt x="11" y="507"/>
                      <a:pt x="6" y="513"/>
                      <a:pt x="1" y="518"/>
                    </a:cubicBezTo>
                    <a:lnTo>
                      <a:pt x="27" y="550"/>
                    </a:lnTo>
                    <a:lnTo>
                      <a:pt x="49" y="534"/>
                    </a:lnTo>
                    <a:cubicBezTo>
                      <a:pt x="439" y="218"/>
                      <a:pt x="924" y="48"/>
                      <a:pt x="1425" y="48"/>
                    </a:cubicBezTo>
                    <a:cubicBezTo>
                      <a:pt x="1469" y="48"/>
                      <a:pt x="1512" y="49"/>
                      <a:pt x="1556" y="52"/>
                    </a:cubicBezTo>
                    <a:cubicBezTo>
                      <a:pt x="1550" y="36"/>
                      <a:pt x="1545" y="20"/>
                      <a:pt x="1539" y="3"/>
                    </a:cubicBezTo>
                    <a:cubicBezTo>
                      <a:pt x="1503" y="2"/>
                      <a:pt x="1466" y="1"/>
                      <a:pt x="1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0"/>
              <p:cNvSpPr/>
              <p:nvPr/>
            </p:nvSpPr>
            <p:spPr>
              <a:xfrm>
                <a:off x="1679445" y="3842644"/>
                <a:ext cx="30379" cy="111959"/>
              </a:xfrm>
              <a:custGeom>
                <a:avLst/>
                <a:gdLst/>
                <a:ahLst/>
                <a:cxnLst/>
                <a:rect l="l" t="t" r="r" b="b"/>
                <a:pathLst>
                  <a:path w="623" h="2296" extrusionOk="0">
                    <a:moveTo>
                      <a:pt x="413" y="0"/>
                    </a:moveTo>
                    <a:cubicBezTo>
                      <a:pt x="403" y="11"/>
                      <a:pt x="386" y="27"/>
                      <a:pt x="376" y="38"/>
                    </a:cubicBezTo>
                    <a:cubicBezTo>
                      <a:pt x="574" y="799"/>
                      <a:pt x="440" y="1603"/>
                      <a:pt x="6" y="2258"/>
                    </a:cubicBezTo>
                    <a:lnTo>
                      <a:pt x="0" y="2268"/>
                    </a:lnTo>
                    <a:lnTo>
                      <a:pt x="16" y="2279"/>
                    </a:lnTo>
                    <a:lnTo>
                      <a:pt x="38" y="2295"/>
                    </a:lnTo>
                    <a:cubicBezTo>
                      <a:pt x="488" y="1620"/>
                      <a:pt x="622" y="783"/>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0"/>
              <p:cNvSpPr/>
              <p:nvPr/>
            </p:nvSpPr>
            <p:spPr>
              <a:xfrm>
                <a:off x="1782431" y="3920712"/>
                <a:ext cx="58661" cy="9021"/>
              </a:xfrm>
              <a:custGeom>
                <a:avLst/>
                <a:gdLst/>
                <a:ahLst/>
                <a:cxnLst/>
                <a:rect l="l" t="t" r="r" b="b"/>
                <a:pathLst>
                  <a:path w="1203" h="185" extrusionOk="0">
                    <a:moveTo>
                      <a:pt x="978" y="1"/>
                    </a:moveTo>
                    <a:cubicBezTo>
                      <a:pt x="648" y="1"/>
                      <a:pt x="317" y="50"/>
                      <a:pt x="1" y="142"/>
                    </a:cubicBezTo>
                    <a:lnTo>
                      <a:pt x="17" y="185"/>
                    </a:lnTo>
                    <a:cubicBezTo>
                      <a:pt x="335" y="91"/>
                      <a:pt x="667" y="45"/>
                      <a:pt x="1002" y="45"/>
                    </a:cubicBezTo>
                    <a:cubicBezTo>
                      <a:pt x="1069" y="45"/>
                      <a:pt x="1136" y="47"/>
                      <a:pt x="1202" y="51"/>
                    </a:cubicBezTo>
                    <a:cubicBezTo>
                      <a:pt x="1202" y="35"/>
                      <a:pt x="1197" y="24"/>
                      <a:pt x="1197" y="8"/>
                    </a:cubicBezTo>
                    <a:cubicBezTo>
                      <a:pt x="1124" y="3"/>
                      <a:pt x="1051" y="1"/>
                      <a:pt x="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0"/>
              <p:cNvSpPr/>
              <p:nvPr/>
            </p:nvSpPr>
            <p:spPr>
              <a:xfrm>
                <a:off x="1787161" y="3962892"/>
                <a:ext cx="56808" cy="9216"/>
              </a:xfrm>
              <a:custGeom>
                <a:avLst/>
                <a:gdLst/>
                <a:ahLst/>
                <a:cxnLst/>
                <a:rect l="l" t="t" r="r" b="b"/>
                <a:pathLst>
                  <a:path w="1165" h="189" extrusionOk="0">
                    <a:moveTo>
                      <a:pt x="1100" y="0"/>
                    </a:moveTo>
                    <a:cubicBezTo>
                      <a:pt x="729" y="0"/>
                      <a:pt x="362" y="49"/>
                      <a:pt x="1" y="145"/>
                    </a:cubicBezTo>
                    <a:lnTo>
                      <a:pt x="11" y="188"/>
                    </a:lnTo>
                    <a:cubicBezTo>
                      <a:pt x="387" y="92"/>
                      <a:pt x="773" y="44"/>
                      <a:pt x="1164" y="44"/>
                    </a:cubicBezTo>
                    <a:lnTo>
                      <a:pt x="1159" y="1"/>
                    </a:lnTo>
                    <a:cubicBezTo>
                      <a:pt x="1139" y="0"/>
                      <a:pt x="1120" y="0"/>
                      <a:pt x="1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0"/>
              <p:cNvSpPr/>
              <p:nvPr/>
            </p:nvSpPr>
            <p:spPr>
              <a:xfrm>
                <a:off x="1742202" y="3365746"/>
                <a:ext cx="317444" cy="482700"/>
              </a:xfrm>
              <a:custGeom>
                <a:avLst/>
                <a:gdLst/>
                <a:ahLst/>
                <a:cxnLst/>
                <a:rect l="l" t="t" r="r" b="b"/>
                <a:pathLst>
                  <a:path w="6510" h="9899" extrusionOk="0">
                    <a:moveTo>
                      <a:pt x="3024" y="0"/>
                    </a:moveTo>
                    <a:cubicBezTo>
                      <a:pt x="3024" y="0"/>
                      <a:pt x="0" y="4322"/>
                      <a:pt x="140" y="8922"/>
                    </a:cubicBezTo>
                    <a:lnTo>
                      <a:pt x="2049" y="9898"/>
                    </a:lnTo>
                    <a:lnTo>
                      <a:pt x="6510" y="3576"/>
                    </a:lnTo>
                    <a:lnTo>
                      <a:pt x="6231" y="370"/>
                    </a:lnTo>
                    <a:lnTo>
                      <a:pt x="30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0"/>
              <p:cNvSpPr/>
              <p:nvPr/>
            </p:nvSpPr>
            <p:spPr>
              <a:xfrm>
                <a:off x="1774873" y="3417776"/>
                <a:ext cx="176813" cy="393806"/>
              </a:xfrm>
              <a:custGeom>
                <a:avLst/>
                <a:gdLst/>
                <a:ahLst/>
                <a:cxnLst/>
                <a:rect l="l" t="t" r="r" b="b"/>
                <a:pathLst>
                  <a:path w="3626" h="8076" fill="none" extrusionOk="0">
                    <a:moveTo>
                      <a:pt x="0" y="8075"/>
                    </a:moveTo>
                    <a:cubicBezTo>
                      <a:pt x="944" y="5271"/>
                      <a:pt x="2156" y="2568"/>
                      <a:pt x="3625" y="0"/>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0"/>
              <p:cNvSpPr/>
              <p:nvPr/>
            </p:nvSpPr>
            <p:spPr>
              <a:xfrm>
                <a:off x="963563" y="3210438"/>
                <a:ext cx="111178" cy="183591"/>
              </a:xfrm>
              <a:custGeom>
                <a:avLst/>
                <a:gdLst/>
                <a:ahLst/>
                <a:cxnLst/>
                <a:rect l="l" t="t" r="r" b="b"/>
                <a:pathLst>
                  <a:path w="2280" h="3765" fill="none" extrusionOk="0">
                    <a:moveTo>
                      <a:pt x="0" y="0"/>
                    </a:moveTo>
                    <a:cubicBezTo>
                      <a:pt x="0" y="0"/>
                      <a:pt x="1073" y="3764"/>
                      <a:pt x="2279" y="351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0"/>
              <p:cNvSpPr/>
              <p:nvPr/>
            </p:nvSpPr>
            <p:spPr>
              <a:xfrm>
                <a:off x="1054017" y="3115010"/>
                <a:ext cx="94453" cy="192466"/>
              </a:xfrm>
              <a:custGeom>
                <a:avLst/>
                <a:gdLst/>
                <a:ahLst/>
                <a:cxnLst/>
                <a:rect l="l" t="t" r="r" b="b"/>
                <a:pathLst>
                  <a:path w="1937" h="3947" fill="none" extrusionOk="0">
                    <a:moveTo>
                      <a:pt x="1" y="0"/>
                    </a:moveTo>
                    <a:cubicBezTo>
                      <a:pt x="102" y="509"/>
                      <a:pt x="1003" y="3946"/>
                      <a:pt x="1936" y="32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0"/>
              <p:cNvSpPr/>
              <p:nvPr/>
            </p:nvSpPr>
            <p:spPr>
              <a:xfrm>
                <a:off x="786555" y="2593787"/>
                <a:ext cx="316127" cy="634449"/>
              </a:xfrm>
              <a:custGeom>
                <a:avLst/>
                <a:gdLst/>
                <a:ahLst/>
                <a:cxnLst/>
                <a:rect l="l" t="t" r="r" b="b"/>
                <a:pathLst>
                  <a:path w="6483" h="13011" extrusionOk="0">
                    <a:moveTo>
                      <a:pt x="3386" y="1"/>
                    </a:moveTo>
                    <a:cubicBezTo>
                      <a:pt x="3314" y="1"/>
                      <a:pt x="3241" y="12"/>
                      <a:pt x="3169" y="35"/>
                    </a:cubicBezTo>
                    <a:lnTo>
                      <a:pt x="869" y="764"/>
                    </a:lnTo>
                    <a:lnTo>
                      <a:pt x="831" y="775"/>
                    </a:lnTo>
                    <a:cubicBezTo>
                      <a:pt x="826" y="780"/>
                      <a:pt x="821" y="780"/>
                      <a:pt x="815" y="780"/>
                    </a:cubicBezTo>
                    <a:cubicBezTo>
                      <a:pt x="295" y="957"/>
                      <a:pt x="0" y="1515"/>
                      <a:pt x="156" y="2046"/>
                    </a:cubicBezTo>
                    <a:lnTo>
                      <a:pt x="3201" y="12555"/>
                    </a:lnTo>
                    <a:cubicBezTo>
                      <a:pt x="3285" y="12837"/>
                      <a:pt x="3542" y="13011"/>
                      <a:pt x="3811" y="13011"/>
                    </a:cubicBezTo>
                    <a:cubicBezTo>
                      <a:pt x="3920" y="13011"/>
                      <a:pt x="4032" y="12982"/>
                      <a:pt x="4134" y="12920"/>
                    </a:cubicBezTo>
                    <a:cubicBezTo>
                      <a:pt x="4150" y="12914"/>
                      <a:pt x="4161" y="12903"/>
                      <a:pt x="4172" y="12898"/>
                    </a:cubicBezTo>
                    <a:cubicBezTo>
                      <a:pt x="4231" y="12855"/>
                      <a:pt x="4284" y="12802"/>
                      <a:pt x="4322" y="12743"/>
                    </a:cubicBezTo>
                    <a:lnTo>
                      <a:pt x="6199" y="10083"/>
                    </a:lnTo>
                    <a:cubicBezTo>
                      <a:pt x="6413" y="9777"/>
                      <a:pt x="6483" y="9391"/>
                      <a:pt x="6381" y="9038"/>
                    </a:cubicBezTo>
                    <a:lnTo>
                      <a:pt x="4065" y="517"/>
                    </a:lnTo>
                    <a:cubicBezTo>
                      <a:pt x="3978" y="204"/>
                      <a:pt x="3693" y="1"/>
                      <a:pt x="3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0"/>
              <p:cNvSpPr/>
              <p:nvPr/>
            </p:nvSpPr>
            <p:spPr>
              <a:xfrm>
                <a:off x="819226" y="2631042"/>
                <a:ext cx="170766" cy="592757"/>
              </a:xfrm>
              <a:custGeom>
                <a:avLst/>
                <a:gdLst/>
                <a:ahLst/>
                <a:cxnLst/>
                <a:rect l="l" t="t" r="r" b="b"/>
                <a:pathLst>
                  <a:path w="3502" h="12156" extrusionOk="0">
                    <a:moveTo>
                      <a:pt x="199" y="0"/>
                    </a:moveTo>
                    <a:lnTo>
                      <a:pt x="161" y="11"/>
                    </a:lnTo>
                    <a:cubicBezTo>
                      <a:pt x="156" y="16"/>
                      <a:pt x="151" y="16"/>
                      <a:pt x="145" y="16"/>
                    </a:cubicBezTo>
                    <a:cubicBezTo>
                      <a:pt x="38" y="381"/>
                      <a:pt x="0" y="762"/>
                      <a:pt x="38" y="1142"/>
                    </a:cubicBezTo>
                    <a:cubicBezTo>
                      <a:pt x="86" y="1668"/>
                      <a:pt x="242" y="2172"/>
                      <a:pt x="392" y="2665"/>
                    </a:cubicBezTo>
                    <a:lnTo>
                      <a:pt x="3051" y="11341"/>
                    </a:lnTo>
                    <a:cubicBezTo>
                      <a:pt x="3127" y="11576"/>
                      <a:pt x="3202" y="11845"/>
                      <a:pt x="3368" y="12054"/>
                    </a:cubicBezTo>
                    <a:cubicBezTo>
                      <a:pt x="3395" y="12091"/>
                      <a:pt x="3427" y="12123"/>
                      <a:pt x="3464" y="12156"/>
                    </a:cubicBezTo>
                    <a:cubicBezTo>
                      <a:pt x="3475" y="12150"/>
                      <a:pt x="3486" y="12139"/>
                      <a:pt x="3502" y="12134"/>
                    </a:cubicBezTo>
                    <a:cubicBezTo>
                      <a:pt x="3464" y="12097"/>
                      <a:pt x="3432" y="12064"/>
                      <a:pt x="3405" y="12027"/>
                    </a:cubicBezTo>
                    <a:cubicBezTo>
                      <a:pt x="3244" y="11823"/>
                      <a:pt x="3164" y="11560"/>
                      <a:pt x="3094" y="11330"/>
                    </a:cubicBezTo>
                    <a:lnTo>
                      <a:pt x="435" y="2649"/>
                    </a:lnTo>
                    <a:cubicBezTo>
                      <a:pt x="285" y="2161"/>
                      <a:pt x="129" y="1657"/>
                      <a:pt x="81" y="1142"/>
                    </a:cubicBezTo>
                    <a:cubicBezTo>
                      <a:pt x="43" y="756"/>
                      <a:pt x="81" y="37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0"/>
              <p:cNvSpPr/>
              <p:nvPr/>
            </p:nvSpPr>
            <p:spPr>
              <a:xfrm>
                <a:off x="959125" y="3412510"/>
                <a:ext cx="196123" cy="780005"/>
              </a:xfrm>
              <a:custGeom>
                <a:avLst/>
                <a:gdLst/>
                <a:ahLst/>
                <a:cxnLst/>
                <a:rect l="l" t="t" r="r" b="b"/>
                <a:pathLst>
                  <a:path w="4022" h="15996" fill="none" extrusionOk="0">
                    <a:moveTo>
                      <a:pt x="4022" y="1"/>
                    </a:moveTo>
                    <a:lnTo>
                      <a:pt x="0" y="1599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0"/>
              <p:cNvSpPr/>
              <p:nvPr/>
            </p:nvSpPr>
            <p:spPr>
              <a:xfrm>
                <a:off x="1638631" y="3421677"/>
                <a:ext cx="157454" cy="825988"/>
              </a:xfrm>
              <a:custGeom>
                <a:avLst/>
                <a:gdLst/>
                <a:ahLst/>
                <a:cxnLst/>
                <a:rect l="l" t="t" r="r" b="b"/>
                <a:pathLst>
                  <a:path w="3229" h="16939" fill="none" extrusionOk="0">
                    <a:moveTo>
                      <a:pt x="1" y="1"/>
                    </a:moveTo>
                    <a:lnTo>
                      <a:pt x="3229" y="169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0"/>
              <p:cNvSpPr/>
              <p:nvPr/>
            </p:nvSpPr>
            <p:spPr>
              <a:xfrm>
                <a:off x="1125649" y="3544851"/>
                <a:ext cx="532925" cy="0"/>
              </a:xfrm>
              <a:custGeom>
                <a:avLst/>
                <a:gdLst/>
                <a:ahLst/>
                <a:cxnLst/>
                <a:rect l="l" t="t" r="r" b="b"/>
                <a:pathLst>
                  <a:path w="10929" fill="none" extrusionOk="0">
                    <a:moveTo>
                      <a:pt x="1" y="0"/>
                    </a:moveTo>
                    <a:lnTo>
                      <a:pt x="1092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0"/>
              <p:cNvSpPr/>
              <p:nvPr/>
            </p:nvSpPr>
            <p:spPr>
              <a:xfrm>
                <a:off x="1065281" y="3220580"/>
                <a:ext cx="727683" cy="212166"/>
              </a:xfrm>
              <a:custGeom>
                <a:avLst/>
                <a:gdLst/>
                <a:ahLst/>
                <a:cxnLst/>
                <a:rect l="l" t="t" r="r" b="b"/>
                <a:pathLst>
                  <a:path w="14923" h="4351" extrusionOk="0">
                    <a:moveTo>
                      <a:pt x="2831" y="0"/>
                    </a:moveTo>
                    <a:cubicBezTo>
                      <a:pt x="2167" y="0"/>
                      <a:pt x="1550" y="350"/>
                      <a:pt x="1207" y="918"/>
                    </a:cubicBezTo>
                    <a:lnTo>
                      <a:pt x="204" y="2580"/>
                    </a:lnTo>
                    <a:cubicBezTo>
                      <a:pt x="11" y="2891"/>
                      <a:pt x="0" y="3283"/>
                      <a:pt x="177" y="3604"/>
                    </a:cubicBezTo>
                    <a:cubicBezTo>
                      <a:pt x="182" y="3621"/>
                      <a:pt x="193" y="3637"/>
                      <a:pt x="204" y="3647"/>
                    </a:cubicBezTo>
                    <a:cubicBezTo>
                      <a:pt x="386" y="3958"/>
                      <a:pt x="713" y="4146"/>
                      <a:pt x="1073" y="4151"/>
                    </a:cubicBezTo>
                    <a:lnTo>
                      <a:pt x="13850" y="4350"/>
                    </a:lnTo>
                    <a:cubicBezTo>
                      <a:pt x="13859" y="4350"/>
                      <a:pt x="13868" y="4350"/>
                      <a:pt x="13877" y="4350"/>
                    </a:cubicBezTo>
                    <a:cubicBezTo>
                      <a:pt x="14263" y="4350"/>
                      <a:pt x="14616" y="4127"/>
                      <a:pt x="14788" y="3781"/>
                    </a:cubicBezTo>
                    <a:cubicBezTo>
                      <a:pt x="14794" y="3765"/>
                      <a:pt x="14805" y="3749"/>
                      <a:pt x="14810" y="3733"/>
                    </a:cubicBezTo>
                    <a:cubicBezTo>
                      <a:pt x="14896" y="3540"/>
                      <a:pt x="14922" y="3320"/>
                      <a:pt x="14874" y="3106"/>
                    </a:cubicBezTo>
                    <a:lnTo>
                      <a:pt x="14542" y="1497"/>
                    </a:lnTo>
                    <a:cubicBezTo>
                      <a:pt x="14402" y="822"/>
                      <a:pt x="13813" y="323"/>
                      <a:pt x="13115" y="307"/>
                    </a:cubicBezTo>
                    <a:lnTo>
                      <a:pt x="2890" y="1"/>
                    </a:lnTo>
                    <a:cubicBezTo>
                      <a:pt x="2870" y="1"/>
                      <a:pt x="2851"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0"/>
              <p:cNvSpPr/>
              <p:nvPr/>
            </p:nvSpPr>
            <p:spPr>
              <a:xfrm>
                <a:off x="1073912" y="3396320"/>
                <a:ext cx="713542" cy="8680"/>
              </a:xfrm>
              <a:custGeom>
                <a:avLst/>
                <a:gdLst/>
                <a:ahLst/>
                <a:cxnLst/>
                <a:rect l="l" t="t" r="r" b="b"/>
                <a:pathLst>
                  <a:path w="14633" h="178" extrusionOk="0">
                    <a:moveTo>
                      <a:pt x="0" y="0"/>
                    </a:moveTo>
                    <a:lnTo>
                      <a:pt x="0" y="0"/>
                    </a:lnTo>
                    <a:cubicBezTo>
                      <a:pt x="5" y="17"/>
                      <a:pt x="16" y="33"/>
                      <a:pt x="27" y="49"/>
                    </a:cubicBezTo>
                    <a:cubicBezTo>
                      <a:pt x="2193" y="59"/>
                      <a:pt x="11920" y="118"/>
                      <a:pt x="14611" y="177"/>
                    </a:cubicBezTo>
                    <a:cubicBezTo>
                      <a:pt x="14617" y="161"/>
                      <a:pt x="14628" y="145"/>
                      <a:pt x="14633" y="129"/>
                    </a:cubicBezTo>
                    <a:cubicBezTo>
                      <a:pt x="11963" y="70"/>
                      <a:pt x="2123" y="1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0"/>
              <p:cNvSpPr/>
              <p:nvPr/>
            </p:nvSpPr>
            <p:spPr>
              <a:xfrm>
                <a:off x="2226170" y="3973083"/>
                <a:ext cx="112203" cy="95233"/>
              </a:xfrm>
              <a:custGeom>
                <a:avLst/>
                <a:gdLst/>
                <a:ahLst/>
                <a:cxnLst/>
                <a:rect l="l" t="t" r="r" b="b"/>
                <a:pathLst>
                  <a:path w="2301" h="1953" extrusionOk="0">
                    <a:moveTo>
                      <a:pt x="2140" y="1"/>
                    </a:moveTo>
                    <a:lnTo>
                      <a:pt x="0" y="349"/>
                    </a:lnTo>
                    <a:lnTo>
                      <a:pt x="376" y="1953"/>
                    </a:lnTo>
                    <a:lnTo>
                      <a:pt x="2301" y="1743"/>
                    </a:lnTo>
                    <a:lnTo>
                      <a:pt x="2140"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0"/>
              <p:cNvSpPr/>
              <p:nvPr/>
            </p:nvSpPr>
            <p:spPr>
              <a:xfrm>
                <a:off x="2221196" y="4036621"/>
                <a:ext cx="370010" cy="206168"/>
              </a:xfrm>
              <a:custGeom>
                <a:avLst/>
                <a:gdLst/>
                <a:ahLst/>
                <a:cxnLst/>
                <a:rect l="l" t="t" r="r" b="b"/>
                <a:pathLst>
                  <a:path w="7588" h="4228" extrusionOk="0">
                    <a:moveTo>
                      <a:pt x="2554" y="0"/>
                    </a:moveTo>
                    <a:cubicBezTo>
                      <a:pt x="2550" y="0"/>
                      <a:pt x="2546" y="0"/>
                      <a:pt x="2542" y="1"/>
                    </a:cubicBezTo>
                    <a:lnTo>
                      <a:pt x="2537" y="1"/>
                    </a:lnTo>
                    <a:cubicBezTo>
                      <a:pt x="2188" y="44"/>
                      <a:pt x="1534" y="516"/>
                      <a:pt x="1534" y="516"/>
                    </a:cubicBezTo>
                    <a:lnTo>
                      <a:pt x="510" y="650"/>
                    </a:lnTo>
                    <a:cubicBezTo>
                      <a:pt x="386" y="885"/>
                      <a:pt x="285" y="1132"/>
                      <a:pt x="204" y="1384"/>
                    </a:cubicBezTo>
                    <a:cubicBezTo>
                      <a:pt x="199" y="1400"/>
                      <a:pt x="193" y="1416"/>
                      <a:pt x="193" y="1432"/>
                    </a:cubicBezTo>
                    <a:cubicBezTo>
                      <a:pt x="81" y="1776"/>
                      <a:pt x="22" y="2129"/>
                      <a:pt x="11" y="2489"/>
                    </a:cubicBezTo>
                    <a:cubicBezTo>
                      <a:pt x="0" y="2719"/>
                      <a:pt x="6" y="2955"/>
                      <a:pt x="27" y="3191"/>
                    </a:cubicBezTo>
                    <a:cubicBezTo>
                      <a:pt x="33" y="3207"/>
                      <a:pt x="33" y="3223"/>
                      <a:pt x="33" y="3245"/>
                    </a:cubicBezTo>
                    <a:cubicBezTo>
                      <a:pt x="92" y="3679"/>
                      <a:pt x="236" y="3861"/>
                      <a:pt x="510" y="3931"/>
                    </a:cubicBezTo>
                    <a:cubicBezTo>
                      <a:pt x="912" y="4022"/>
                      <a:pt x="2837" y="4092"/>
                      <a:pt x="4360" y="4183"/>
                    </a:cubicBezTo>
                    <a:cubicBezTo>
                      <a:pt x="4812" y="4212"/>
                      <a:pt x="5270" y="4228"/>
                      <a:pt x="5695" y="4228"/>
                    </a:cubicBezTo>
                    <a:cubicBezTo>
                      <a:pt x="6705" y="4228"/>
                      <a:pt x="7519" y="4135"/>
                      <a:pt x="7571" y="3894"/>
                    </a:cubicBezTo>
                    <a:cubicBezTo>
                      <a:pt x="7577" y="3877"/>
                      <a:pt x="7577" y="3861"/>
                      <a:pt x="7577" y="3845"/>
                    </a:cubicBezTo>
                    <a:cubicBezTo>
                      <a:pt x="7588" y="3491"/>
                      <a:pt x="6805" y="2993"/>
                      <a:pt x="6065" y="2537"/>
                    </a:cubicBezTo>
                    <a:cubicBezTo>
                      <a:pt x="6054" y="2526"/>
                      <a:pt x="6038" y="2515"/>
                      <a:pt x="6022" y="2510"/>
                    </a:cubicBezTo>
                    <a:cubicBezTo>
                      <a:pt x="5684" y="2312"/>
                      <a:pt x="5352" y="2092"/>
                      <a:pt x="5035" y="1861"/>
                    </a:cubicBezTo>
                    <a:cubicBezTo>
                      <a:pt x="4880" y="1738"/>
                      <a:pt x="4687" y="1577"/>
                      <a:pt x="4488" y="1406"/>
                    </a:cubicBezTo>
                    <a:lnTo>
                      <a:pt x="4451" y="1379"/>
                    </a:lnTo>
                    <a:cubicBezTo>
                      <a:pt x="4268" y="1218"/>
                      <a:pt x="4065" y="1046"/>
                      <a:pt x="3866" y="880"/>
                    </a:cubicBezTo>
                    <a:cubicBezTo>
                      <a:pt x="3850" y="869"/>
                      <a:pt x="3840" y="859"/>
                      <a:pt x="3823" y="853"/>
                    </a:cubicBezTo>
                    <a:cubicBezTo>
                      <a:pt x="3282" y="396"/>
                      <a:pt x="2761" y="0"/>
                      <a:pt x="2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0"/>
              <p:cNvSpPr/>
              <p:nvPr/>
            </p:nvSpPr>
            <p:spPr>
              <a:xfrm>
                <a:off x="2222757" y="4192222"/>
                <a:ext cx="367913" cy="37986"/>
              </a:xfrm>
              <a:custGeom>
                <a:avLst/>
                <a:gdLst/>
                <a:ahLst/>
                <a:cxnLst/>
                <a:rect l="l" t="t" r="r" b="b"/>
                <a:pathLst>
                  <a:path w="7545" h="779" extrusionOk="0">
                    <a:moveTo>
                      <a:pt x="1" y="0"/>
                    </a:moveTo>
                    <a:cubicBezTo>
                      <a:pt x="1" y="16"/>
                      <a:pt x="6" y="32"/>
                      <a:pt x="6" y="54"/>
                    </a:cubicBezTo>
                    <a:cubicBezTo>
                      <a:pt x="660" y="306"/>
                      <a:pt x="1379" y="397"/>
                      <a:pt x="2167" y="477"/>
                    </a:cubicBezTo>
                    <a:cubicBezTo>
                      <a:pt x="3009" y="563"/>
                      <a:pt x="3867" y="638"/>
                      <a:pt x="4714" y="703"/>
                    </a:cubicBezTo>
                    <a:lnTo>
                      <a:pt x="4966" y="724"/>
                    </a:lnTo>
                    <a:lnTo>
                      <a:pt x="5009" y="724"/>
                    </a:lnTo>
                    <a:cubicBezTo>
                      <a:pt x="5448" y="756"/>
                      <a:pt x="5888" y="778"/>
                      <a:pt x="6322" y="778"/>
                    </a:cubicBezTo>
                    <a:cubicBezTo>
                      <a:pt x="6357" y="778"/>
                      <a:pt x="6391" y="778"/>
                      <a:pt x="6425" y="778"/>
                    </a:cubicBezTo>
                    <a:cubicBezTo>
                      <a:pt x="6798" y="778"/>
                      <a:pt x="7171" y="752"/>
                      <a:pt x="7539" y="703"/>
                    </a:cubicBezTo>
                    <a:cubicBezTo>
                      <a:pt x="7545" y="686"/>
                      <a:pt x="7545" y="670"/>
                      <a:pt x="7545" y="654"/>
                    </a:cubicBezTo>
                    <a:lnTo>
                      <a:pt x="7545" y="654"/>
                    </a:lnTo>
                    <a:cubicBezTo>
                      <a:pt x="7141" y="712"/>
                      <a:pt x="6732" y="734"/>
                      <a:pt x="6318" y="734"/>
                    </a:cubicBezTo>
                    <a:cubicBezTo>
                      <a:pt x="5893" y="734"/>
                      <a:pt x="5463" y="711"/>
                      <a:pt x="5030" y="681"/>
                    </a:cubicBezTo>
                    <a:cubicBezTo>
                      <a:pt x="5014" y="681"/>
                      <a:pt x="4993" y="681"/>
                      <a:pt x="4976" y="676"/>
                    </a:cubicBezTo>
                    <a:cubicBezTo>
                      <a:pt x="4891" y="670"/>
                      <a:pt x="4805" y="665"/>
                      <a:pt x="4719" y="660"/>
                    </a:cubicBezTo>
                    <a:cubicBezTo>
                      <a:pt x="3872" y="595"/>
                      <a:pt x="3014" y="520"/>
                      <a:pt x="2172" y="434"/>
                    </a:cubicBezTo>
                    <a:cubicBezTo>
                      <a:pt x="1373" y="349"/>
                      <a:pt x="655" y="2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0"/>
              <p:cNvSpPr/>
              <p:nvPr/>
            </p:nvSpPr>
            <p:spPr>
              <a:xfrm>
                <a:off x="2464619" y="4159015"/>
                <a:ext cx="52322" cy="69340"/>
              </a:xfrm>
              <a:custGeom>
                <a:avLst/>
                <a:gdLst/>
                <a:ahLst/>
                <a:cxnLst/>
                <a:rect l="l" t="t" r="r" b="b"/>
                <a:pathLst>
                  <a:path w="1073" h="1422" extrusionOk="0">
                    <a:moveTo>
                      <a:pt x="1035" y="0"/>
                    </a:moveTo>
                    <a:cubicBezTo>
                      <a:pt x="590" y="365"/>
                      <a:pt x="242" y="831"/>
                      <a:pt x="16" y="1362"/>
                    </a:cubicBezTo>
                    <a:lnTo>
                      <a:pt x="0" y="1405"/>
                    </a:lnTo>
                    <a:lnTo>
                      <a:pt x="6" y="1405"/>
                    </a:lnTo>
                    <a:lnTo>
                      <a:pt x="49" y="1421"/>
                    </a:lnTo>
                    <a:cubicBezTo>
                      <a:pt x="49" y="1416"/>
                      <a:pt x="49" y="1410"/>
                      <a:pt x="49" y="1410"/>
                    </a:cubicBezTo>
                    <a:cubicBezTo>
                      <a:pt x="54" y="1394"/>
                      <a:pt x="65" y="1378"/>
                      <a:pt x="70" y="1362"/>
                    </a:cubicBezTo>
                    <a:cubicBezTo>
                      <a:pt x="290" y="842"/>
                      <a:pt x="633" y="381"/>
                      <a:pt x="1073" y="22"/>
                    </a:cubicBezTo>
                    <a:cubicBezTo>
                      <a:pt x="1062" y="16"/>
                      <a:pt x="1046" y="5"/>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0"/>
              <p:cNvSpPr/>
              <p:nvPr/>
            </p:nvSpPr>
            <p:spPr>
              <a:xfrm>
                <a:off x="2230608" y="4104108"/>
                <a:ext cx="54712" cy="103572"/>
              </a:xfrm>
              <a:custGeom>
                <a:avLst/>
                <a:gdLst/>
                <a:ahLst/>
                <a:cxnLst/>
                <a:rect l="l" t="t" r="r" b="b"/>
                <a:pathLst>
                  <a:path w="1122" h="2124" extrusionOk="0">
                    <a:moveTo>
                      <a:pt x="11" y="0"/>
                    </a:moveTo>
                    <a:cubicBezTo>
                      <a:pt x="6" y="16"/>
                      <a:pt x="0" y="32"/>
                      <a:pt x="0" y="48"/>
                    </a:cubicBezTo>
                    <a:cubicBezTo>
                      <a:pt x="579" y="601"/>
                      <a:pt x="955" y="1330"/>
                      <a:pt x="1073" y="2123"/>
                    </a:cubicBezTo>
                    <a:lnTo>
                      <a:pt x="1121" y="2118"/>
                    </a:lnTo>
                    <a:cubicBezTo>
                      <a:pt x="998" y="1308"/>
                      <a:pt x="612" y="563"/>
                      <a:pt x="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0"/>
              <p:cNvSpPr/>
              <p:nvPr/>
            </p:nvSpPr>
            <p:spPr>
              <a:xfrm>
                <a:off x="2363680" y="4077923"/>
                <a:ext cx="46081" cy="57832"/>
              </a:xfrm>
              <a:custGeom>
                <a:avLst/>
                <a:gdLst/>
                <a:ahLst/>
                <a:cxnLst/>
                <a:rect l="l" t="t" r="r" b="b"/>
                <a:pathLst>
                  <a:path w="945" h="1186" extrusionOk="0">
                    <a:moveTo>
                      <a:pt x="901" y="1"/>
                    </a:moveTo>
                    <a:cubicBezTo>
                      <a:pt x="515" y="312"/>
                      <a:pt x="210" y="709"/>
                      <a:pt x="6" y="1159"/>
                    </a:cubicBezTo>
                    <a:cubicBezTo>
                      <a:pt x="1" y="1170"/>
                      <a:pt x="6" y="1186"/>
                      <a:pt x="17" y="1186"/>
                    </a:cubicBezTo>
                    <a:lnTo>
                      <a:pt x="27" y="1186"/>
                    </a:lnTo>
                    <a:cubicBezTo>
                      <a:pt x="38" y="1186"/>
                      <a:pt x="44" y="1181"/>
                      <a:pt x="49" y="1175"/>
                    </a:cubicBezTo>
                    <a:cubicBezTo>
                      <a:pt x="253" y="725"/>
                      <a:pt x="558" y="339"/>
                      <a:pt x="944" y="33"/>
                    </a:cubicBezTo>
                    <a:cubicBezTo>
                      <a:pt x="928" y="22"/>
                      <a:pt x="918" y="12"/>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0"/>
              <p:cNvSpPr/>
              <p:nvPr/>
            </p:nvSpPr>
            <p:spPr>
              <a:xfrm>
                <a:off x="2398741" y="4103572"/>
                <a:ext cx="41351" cy="43691"/>
              </a:xfrm>
              <a:custGeom>
                <a:avLst/>
                <a:gdLst/>
                <a:ahLst/>
                <a:cxnLst/>
                <a:rect l="l" t="t" r="r" b="b"/>
                <a:pathLst>
                  <a:path w="848" h="896" extrusionOk="0">
                    <a:moveTo>
                      <a:pt x="810" y="0"/>
                    </a:moveTo>
                    <a:cubicBezTo>
                      <a:pt x="520" y="263"/>
                      <a:pt x="247" y="553"/>
                      <a:pt x="6" y="858"/>
                    </a:cubicBezTo>
                    <a:cubicBezTo>
                      <a:pt x="0" y="869"/>
                      <a:pt x="0" y="885"/>
                      <a:pt x="11" y="890"/>
                    </a:cubicBezTo>
                    <a:cubicBezTo>
                      <a:pt x="16" y="890"/>
                      <a:pt x="22" y="896"/>
                      <a:pt x="27" y="896"/>
                    </a:cubicBezTo>
                    <a:cubicBezTo>
                      <a:pt x="32" y="896"/>
                      <a:pt x="38" y="890"/>
                      <a:pt x="43" y="885"/>
                    </a:cubicBezTo>
                    <a:cubicBezTo>
                      <a:pt x="290" y="579"/>
                      <a:pt x="558" y="295"/>
                      <a:pt x="847" y="33"/>
                    </a:cubicBezTo>
                    <a:lnTo>
                      <a:pt x="8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0"/>
              <p:cNvSpPr/>
              <p:nvPr/>
            </p:nvSpPr>
            <p:spPr>
              <a:xfrm>
                <a:off x="1159637" y="2741635"/>
                <a:ext cx="1180833" cy="1260803"/>
              </a:xfrm>
              <a:custGeom>
                <a:avLst/>
                <a:gdLst/>
                <a:ahLst/>
                <a:cxnLst/>
                <a:rect l="l" t="t" r="r" b="b"/>
                <a:pathLst>
                  <a:path w="24216" h="25856" extrusionOk="0">
                    <a:moveTo>
                      <a:pt x="8430" y="0"/>
                    </a:moveTo>
                    <a:cubicBezTo>
                      <a:pt x="8430" y="0"/>
                      <a:pt x="5754" y="478"/>
                      <a:pt x="3639" y="478"/>
                    </a:cubicBezTo>
                    <a:cubicBezTo>
                      <a:pt x="2876" y="478"/>
                      <a:pt x="2187" y="416"/>
                      <a:pt x="1722" y="247"/>
                    </a:cubicBezTo>
                    <a:cubicBezTo>
                      <a:pt x="1722" y="247"/>
                      <a:pt x="1" y="4338"/>
                      <a:pt x="49" y="7362"/>
                    </a:cubicBezTo>
                    <a:cubicBezTo>
                      <a:pt x="92" y="10386"/>
                      <a:pt x="1953" y="11963"/>
                      <a:pt x="2741" y="12054"/>
                    </a:cubicBezTo>
                    <a:cubicBezTo>
                      <a:pt x="3534" y="12145"/>
                      <a:pt x="11620" y="12376"/>
                      <a:pt x="12693" y="12563"/>
                    </a:cubicBezTo>
                    <a:cubicBezTo>
                      <a:pt x="13760" y="12751"/>
                      <a:pt x="17197" y="14284"/>
                      <a:pt x="17197" y="14284"/>
                    </a:cubicBezTo>
                    <a:cubicBezTo>
                      <a:pt x="17197" y="14284"/>
                      <a:pt x="18778" y="22091"/>
                      <a:pt x="21803" y="25855"/>
                    </a:cubicBezTo>
                    <a:lnTo>
                      <a:pt x="24215" y="25437"/>
                    </a:lnTo>
                    <a:cubicBezTo>
                      <a:pt x="24215" y="25437"/>
                      <a:pt x="21985" y="11678"/>
                      <a:pt x="20500" y="9914"/>
                    </a:cubicBezTo>
                    <a:cubicBezTo>
                      <a:pt x="19014" y="8150"/>
                      <a:pt x="9341" y="5829"/>
                      <a:pt x="9341" y="5829"/>
                    </a:cubicBezTo>
                    <a:lnTo>
                      <a:pt x="84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0"/>
              <p:cNvSpPr/>
              <p:nvPr/>
            </p:nvSpPr>
            <p:spPr>
              <a:xfrm>
                <a:off x="1232342" y="2780840"/>
                <a:ext cx="359575" cy="67000"/>
              </a:xfrm>
              <a:custGeom>
                <a:avLst/>
                <a:gdLst/>
                <a:ahLst/>
                <a:cxnLst/>
                <a:rect l="l" t="t" r="r" b="b"/>
                <a:pathLst>
                  <a:path w="7374" h="1374" fill="none" extrusionOk="0">
                    <a:moveTo>
                      <a:pt x="0" y="1"/>
                    </a:moveTo>
                    <a:cubicBezTo>
                      <a:pt x="0" y="1"/>
                      <a:pt x="3823" y="1373"/>
                      <a:pt x="7373" y="306"/>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0"/>
              <p:cNvSpPr/>
              <p:nvPr/>
            </p:nvSpPr>
            <p:spPr>
              <a:xfrm>
                <a:off x="1296123" y="2803563"/>
                <a:ext cx="960134" cy="1191268"/>
              </a:xfrm>
              <a:custGeom>
                <a:avLst/>
                <a:gdLst/>
                <a:ahLst/>
                <a:cxnLst/>
                <a:rect l="l" t="t" r="r" b="b"/>
                <a:pathLst>
                  <a:path w="19690" h="24430" fill="none" extrusionOk="0">
                    <a:moveTo>
                      <a:pt x="210" y="1"/>
                    </a:moveTo>
                    <a:cubicBezTo>
                      <a:pt x="28" y="2173"/>
                      <a:pt x="1" y="4349"/>
                      <a:pt x="124" y="6526"/>
                    </a:cubicBezTo>
                    <a:cubicBezTo>
                      <a:pt x="156" y="7106"/>
                      <a:pt x="210" y="7717"/>
                      <a:pt x="553" y="8189"/>
                    </a:cubicBezTo>
                    <a:cubicBezTo>
                      <a:pt x="1073" y="8907"/>
                      <a:pt x="2060" y="9063"/>
                      <a:pt x="2939" y="9154"/>
                    </a:cubicBezTo>
                    <a:cubicBezTo>
                      <a:pt x="6022" y="9502"/>
                      <a:pt x="9089" y="9926"/>
                      <a:pt x="12151" y="10435"/>
                    </a:cubicBezTo>
                    <a:cubicBezTo>
                      <a:pt x="12993" y="10580"/>
                      <a:pt x="13878" y="10746"/>
                      <a:pt x="14532" y="11299"/>
                    </a:cubicBezTo>
                    <a:cubicBezTo>
                      <a:pt x="15272" y="11937"/>
                      <a:pt x="15556" y="12939"/>
                      <a:pt x="15824" y="13878"/>
                    </a:cubicBezTo>
                    <a:cubicBezTo>
                      <a:pt x="16843" y="17486"/>
                      <a:pt x="18135" y="21014"/>
                      <a:pt x="19690" y="24430"/>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0"/>
              <p:cNvSpPr/>
              <p:nvPr/>
            </p:nvSpPr>
            <p:spPr>
              <a:xfrm>
                <a:off x="1539545" y="3003100"/>
                <a:ext cx="80312" cy="22772"/>
              </a:xfrm>
              <a:custGeom>
                <a:avLst/>
                <a:gdLst/>
                <a:ahLst/>
                <a:cxnLst/>
                <a:rect l="l" t="t" r="r" b="b"/>
                <a:pathLst>
                  <a:path w="1647" h="467" fill="none" extrusionOk="0">
                    <a:moveTo>
                      <a:pt x="1" y="0"/>
                    </a:moveTo>
                    <a:cubicBezTo>
                      <a:pt x="1" y="0"/>
                      <a:pt x="928" y="231"/>
                      <a:pt x="1647" y="467"/>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0"/>
              <p:cNvSpPr/>
              <p:nvPr/>
            </p:nvSpPr>
            <p:spPr>
              <a:xfrm>
                <a:off x="1555783" y="2804636"/>
                <a:ext cx="42375" cy="172083"/>
              </a:xfrm>
              <a:custGeom>
                <a:avLst/>
                <a:gdLst/>
                <a:ahLst/>
                <a:cxnLst/>
                <a:rect l="l" t="t" r="r" b="b"/>
                <a:pathLst>
                  <a:path w="869" h="3529" fill="none" extrusionOk="0">
                    <a:moveTo>
                      <a:pt x="0" y="0"/>
                    </a:moveTo>
                    <a:lnTo>
                      <a:pt x="349" y="2976"/>
                    </a:lnTo>
                    <a:cubicBezTo>
                      <a:pt x="354" y="3116"/>
                      <a:pt x="392" y="3250"/>
                      <a:pt x="451" y="3368"/>
                    </a:cubicBezTo>
                    <a:cubicBezTo>
                      <a:pt x="488" y="3421"/>
                      <a:pt x="536" y="3459"/>
                      <a:pt x="595" y="3480"/>
                    </a:cubicBezTo>
                    <a:cubicBezTo>
                      <a:pt x="713" y="3529"/>
                      <a:pt x="842" y="3443"/>
                      <a:pt x="847" y="3314"/>
                    </a:cubicBezTo>
                    <a:cubicBezTo>
                      <a:pt x="869" y="2585"/>
                      <a:pt x="810" y="1877"/>
                      <a:pt x="751" y="1143"/>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0"/>
              <p:cNvSpPr/>
              <p:nvPr/>
            </p:nvSpPr>
            <p:spPr>
              <a:xfrm>
                <a:off x="1300853" y="2817168"/>
                <a:ext cx="143849" cy="183591"/>
              </a:xfrm>
              <a:custGeom>
                <a:avLst/>
                <a:gdLst/>
                <a:ahLst/>
                <a:cxnLst/>
                <a:rect l="l" t="t" r="r" b="b"/>
                <a:pathLst>
                  <a:path w="2950" h="3765" fill="none" extrusionOk="0">
                    <a:moveTo>
                      <a:pt x="0" y="3765"/>
                    </a:moveTo>
                    <a:cubicBezTo>
                      <a:pt x="1684" y="3266"/>
                      <a:pt x="2869" y="1754"/>
                      <a:pt x="2949" y="1"/>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0"/>
              <p:cNvSpPr/>
              <p:nvPr/>
            </p:nvSpPr>
            <p:spPr>
              <a:xfrm>
                <a:off x="1591331" y="2767528"/>
                <a:ext cx="41887" cy="30086"/>
              </a:xfrm>
              <a:custGeom>
                <a:avLst/>
                <a:gdLst/>
                <a:ahLst/>
                <a:cxnLst/>
                <a:rect l="l" t="t" r="r" b="b"/>
                <a:pathLst>
                  <a:path w="859" h="617" extrusionOk="0">
                    <a:moveTo>
                      <a:pt x="821" y="0"/>
                    </a:moveTo>
                    <a:cubicBezTo>
                      <a:pt x="520" y="145"/>
                      <a:pt x="247" y="343"/>
                      <a:pt x="11" y="579"/>
                    </a:cubicBezTo>
                    <a:cubicBezTo>
                      <a:pt x="0" y="584"/>
                      <a:pt x="0" y="601"/>
                      <a:pt x="11" y="611"/>
                    </a:cubicBezTo>
                    <a:cubicBezTo>
                      <a:pt x="16" y="611"/>
                      <a:pt x="22" y="617"/>
                      <a:pt x="27" y="617"/>
                    </a:cubicBezTo>
                    <a:cubicBezTo>
                      <a:pt x="33" y="617"/>
                      <a:pt x="38" y="617"/>
                      <a:pt x="43" y="611"/>
                    </a:cubicBezTo>
                    <a:cubicBezTo>
                      <a:pt x="279" y="375"/>
                      <a:pt x="558" y="177"/>
                      <a:pt x="858" y="32"/>
                    </a:cubicBezTo>
                    <a:lnTo>
                      <a:pt x="821" y="0"/>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0"/>
              <p:cNvSpPr/>
              <p:nvPr/>
            </p:nvSpPr>
            <p:spPr>
              <a:xfrm>
                <a:off x="2129425" y="3165186"/>
                <a:ext cx="69584" cy="72754"/>
              </a:xfrm>
              <a:custGeom>
                <a:avLst/>
                <a:gdLst/>
                <a:ahLst/>
                <a:cxnLst/>
                <a:rect l="l" t="t" r="r" b="b"/>
                <a:pathLst>
                  <a:path w="1427" h="1492" fill="none" extrusionOk="0">
                    <a:moveTo>
                      <a:pt x="0" y="1"/>
                    </a:moveTo>
                    <a:cubicBezTo>
                      <a:pt x="0" y="1"/>
                      <a:pt x="1078" y="805"/>
                      <a:pt x="1427" y="1491"/>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0"/>
              <p:cNvSpPr/>
              <p:nvPr/>
            </p:nvSpPr>
            <p:spPr>
              <a:xfrm>
                <a:off x="2106653" y="3181131"/>
                <a:ext cx="69096" cy="65683"/>
              </a:xfrm>
              <a:custGeom>
                <a:avLst/>
                <a:gdLst/>
                <a:ahLst/>
                <a:cxnLst/>
                <a:rect l="l" t="t" r="r" b="b"/>
                <a:pathLst>
                  <a:path w="1417" h="1347" fill="none" extrusionOk="0">
                    <a:moveTo>
                      <a:pt x="1" y="1"/>
                    </a:moveTo>
                    <a:cubicBezTo>
                      <a:pt x="1" y="1"/>
                      <a:pt x="1148" y="869"/>
                      <a:pt x="1416" y="1346"/>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0"/>
              <p:cNvSpPr/>
              <p:nvPr/>
            </p:nvSpPr>
            <p:spPr>
              <a:xfrm>
                <a:off x="2077640" y="3202587"/>
                <a:ext cx="70901" cy="48421"/>
              </a:xfrm>
              <a:custGeom>
                <a:avLst/>
                <a:gdLst/>
                <a:ahLst/>
                <a:cxnLst/>
                <a:rect l="l" t="t" r="r" b="b"/>
                <a:pathLst>
                  <a:path w="1454" h="993" fill="none" extrusionOk="0">
                    <a:moveTo>
                      <a:pt x="1" y="0"/>
                    </a:moveTo>
                    <a:cubicBezTo>
                      <a:pt x="1" y="0"/>
                      <a:pt x="1143" y="708"/>
                      <a:pt x="1454" y="992"/>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0"/>
              <p:cNvSpPr/>
              <p:nvPr/>
            </p:nvSpPr>
            <p:spPr>
              <a:xfrm>
                <a:off x="1228575" y="2778517"/>
                <a:ext cx="364480" cy="37001"/>
              </a:xfrm>
              <a:custGeom>
                <a:avLst/>
                <a:gdLst/>
                <a:ahLst/>
                <a:cxnLst/>
                <a:rect l="l" t="t" r="r" b="b"/>
                <a:pathLst>
                  <a:path w="7427" h="754" extrusionOk="0">
                    <a:moveTo>
                      <a:pt x="23" y="1"/>
                    </a:moveTo>
                    <a:cubicBezTo>
                      <a:pt x="14" y="1"/>
                      <a:pt x="6" y="6"/>
                      <a:pt x="6" y="14"/>
                    </a:cubicBezTo>
                    <a:cubicBezTo>
                      <a:pt x="0" y="30"/>
                      <a:pt x="6" y="41"/>
                      <a:pt x="16" y="46"/>
                    </a:cubicBezTo>
                    <a:cubicBezTo>
                      <a:pt x="1453" y="507"/>
                      <a:pt x="2944" y="743"/>
                      <a:pt x="4451" y="754"/>
                    </a:cubicBezTo>
                    <a:cubicBezTo>
                      <a:pt x="4470" y="754"/>
                      <a:pt x="4489" y="754"/>
                      <a:pt x="4508" y="754"/>
                    </a:cubicBezTo>
                    <a:cubicBezTo>
                      <a:pt x="5486" y="754"/>
                      <a:pt x="6464" y="620"/>
                      <a:pt x="7405" y="346"/>
                    </a:cubicBezTo>
                    <a:cubicBezTo>
                      <a:pt x="7416" y="341"/>
                      <a:pt x="7427" y="330"/>
                      <a:pt x="7421" y="319"/>
                    </a:cubicBezTo>
                    <a:cubicBezTo>
                      <a:pt x="7417" y="311"/>
                      <a:pt x="7409" y="302"/>
                      <a:pt x="7400" y="302"/>
                    </a:cubicBezTo>
                    <a:cubicBezTo>
                      <a:pt x="7398" y="302"/>
                      <a:pt x="7396" y="302"/>
                      <a:pt x="7395" y="303"/>
                    </a:cubicBezTo>
                    <a:cubicBezTo>
                      <a:pt x="6409" y="601"/>
                      <a:pt x="5398" y="708"/>
                      <a:pt x="4453" y="708"/>
                    </a:cubicBezTo>
                    <a:cubicBezTo>
                      <a:pt x="2041" y="708"/>
                      <a:pt x="59" y="11"/>
                      <a:pt x="33" y="3"/>
                    </a:cubicBezTo>
                    <a:cubicBezTo>
                      <a:pt x="30" y="2"/>
                      <a:pt x="26" y="1"/>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0"/>
              <p:cNvSpPr/>
              <p:nvPr/>
            </p:nvSpPr>
            <p:spPr>
              <a:xfrm>
                <a:off x="1292764" y="2801287"/>
                <a:ext cx="968691" cy="1200902"/>
              </a:xfrm>
              <a:custGeom>
                <a:avLst/>
                <a:gdLst/>
                <a:ahLst/>
                <a:cxnLst/>
                <a:rect l="l" t="t" r="r" b="b"/>
                <a:pathLst>
                  <a:path w="19739" h="24472" extrusionOk="0">
                    <a:moveTo>
                      <a:pt x="231" y="0"/>
                    </a:moveTo>
                    <a:cubicBezTo>
                      <a:pt x="221" y="0"/>
                      <a:pt x="210" y="11"/>
                      <a:pt x="204" y="22"/>
                    </a:cubicBezTo>
                    <a:cubicBezTo>
                      <a:pt x="27" y="2193"/>
                      <a:pt x="1" y="4375"/>
                      <a:pt x="119" y="6547"/>
                    </a:cubicBezTo>
                    <a:cubicBezTo>
                      <a:pt x="156" y="7164"/>
                      <a:pt x="215" y="7753"/>
                      <a:pt x="553" y="8225"/>
                    </a:cubicBezTo>
                    <a:cubicBezTo>
                      <a:pt x="1068" y="8933"/>
                      <a:pt x="2027" y="9094"/>
                      <a:pt x="2960" y="9201"/>
                    </a:cubicBezTo>
                    <a:cubicBezTo>
                      <a:pt x="6028" y="9544"/>
                      <a:pt x="9127" y="9973"/>
                      <a:pt x="12172" y="10483"/>
                    </a:cubicBezTo>
                    <a:cubicBezTo>
                      <a:pt x="13100" y="10638"/>
                      <a:pt x="13915" y="10810"/>
                      <a:pt x="14537" y="11341"/>
                    </a:cubicBezTo>
                    <a:cubicBezTo>
                      <a:pt x="15277" y="11968"/>
                      <a:pt x="15556" y="12955"/>
                      <a:pt x="15824" y="13909"/>
                    </a:cubicBezTo>
                    <a:cubicBezTo>
                      <a:pt x="16843" y="17518"/>
                      <a:pt x="18135" y="21046"/>
                      <a:pt x="19690" y="24461"/>
                    </a:cubicBezTo>
                    <a:cubicBezTo>
                      <a:pt x="19695" y="24467"/>
                      <a:pt x="19701" y="24472"/>
                      <a:pt x="19711" y="24472"/>
                    </a:cubicBezTo>
                    <a:lnTo>
                      <a:pt x="19722" y="24472"/>
                    </a:lnTo>
                    <a:cubicBezTo>
                      <a:pt x="19733" y="24467"/>
                      <a:pt x="19738" y="24450"/>
                      <a:pt x="19733" y="24440"/>
                    </a:cubicBezTo>
                    <a:cubicBezTo>
                      <a:pt x="18178" y="21030"/>
                      <a:pt x="16886" y="17501"/>
                      <a:pt x="15867" y="13893"/>
                    </a:cubicBezTo>
                    <a:cubicBezTo>
                      <a:pt x="15593" y="12938"/>
                      <a:pt x="15314" y="11946"/>
                      <a:pt x="14569" y="11308"/>
                    </a:cubicBezTo>
                    <a:cubicBezTo>
                      <a:pt x="13936" y="10767"/>
                      <a:pt x="13111" y="10595"/>
                      <a:pt x="12178" y="10440"/>
                    </a:cubicBezTo>
                    <a:cubicBezTo>
                      <a:pt x="9132" y="9930"/>
                      <a:pt x="6033" y="9501"/>
                      <a:pt x="2966" y="9158"/>
                    </a:cubicBezTo>
                    <a:cubicBezTo>
                      <a:pt x="2038" y="9056"/>
                      <a:pt x="1095" y="8896"/>
                      <a:pt x="590" y="8199"/>
                    </a:cubicBezTo>
                    <a:cubicBezTo>
                      <a:pt x="258" y="7743"/>
                      <a:pt x="199" y="7158"/>
                      <a:pt x="167" y="6547"/>
                    </a:cubicBezTo>
                    <a:cubicBezTo>
                      <a:pt x="44" y="4375"/>
                      <a:pt x="70" y="2193"/>
                      <a:pt x="253" y="27"/>
                    </a:cubicBezTo>
                    <a:cubicBezTo>
                      <a:pt x="253" y="16"/>
                      <a:pt x="242" y="6"/>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0"/>
              <p:cNvSpPr/>
              <p:nvPr/>
            </p:nvSpPr>
            <p:spPr>
              <a:xfrm>
                <a:off x="1297525" y="2814930"/>
                <a:ext cx="147127" cy="187163"/>
              </a:xfrm>
              <a:custGeom>
                <a:avLst/>
                <a:gdLst/>
                <a:ahLst/>
                <a:cxnLst/>
                <a:rect l="l" t="t" r="r" b="b"/>
                <a:pathLst>
                  <a:path w="2998" h="3814" extrusionOk="0">
                    <a:moveTo>
                      <a:pt x="2976" y="1"/>
                    </a:moveTo>
                    <a:cubicBezTo>
                      <a:pt x="2965" y="1"/>
                      <a:pt x="2955" y="6"/>
                      <a:pt x="2955" y="22"/>
                    </a:cubicBezTo>
                    <a:cubicBezTo>
                      <a:pt x="2912" y="870"/>
                      <a:pt x="2606" y="1690"/>
                      <a:pt x="2081" y="2360"/>
                    </a:cubicBezTo>
                    <a:cubicBezTo>
                      <a:pt x="1555" y="3030"/>
                      <a:pt x="837" y="3518"/>
                      <a:pt x="22" y="3765"/>
                    </a:cubicBezTo>
                    <a:cubicBezTo>
                      <a:pt x="6" y="3770"/>
                      <a:pt x="0" y="3781"/>
                      <a:pt x="6" y="3797"/>
                    </a:cubicBezTo>
                    <a:cubicBezTo>
                      <a:pt x="6" y="3803"/>
                      <a:pt x="16" y="3813"/>
                      <a:pt x="27" y="3813"/>
                    </a:cubicBezTo>
                    <a:lnTo>
                      <a:pt x="32" y="3808"/>
                    </a:lnTo>
                    <a:cubicBezTo>
                      <a:pt x="853" y="3561"/>
                      <a:pt x="1582" y="3068"/>
                      <a:pt x="2118" y="2392"/>
                    </a:cubicBezTo>
                    <a:cubicBezTo>
                      <a:pt x="2649" y="1711"/>
                      <a:pt x="2955" y="886"/>
                      <a:pt x="2998" y="22"/>
                    </a:cubicBezTo>
                    <a:cubicBezTo>
                      <a:pt x="2998" y="12"/>
                      <a:pt x="2987" y="1"/>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0"/>
              <p:cNvSpPr/>
              <p:nvPr/>
            </p:nvSpPr>
            <p:spPr>
              <a:xfrm>
                <a:off x="1773251" y="3415094"/>
                <a:ext cx="178993" cy="394864"/>
              </a:xfrm>
              <a:custGeom>
                <a:avLst/>
                <a:gdLst/>
                <a:ahLst/>
                <a:cxnLst/>
                <a:rect l="l" t="t" r="r" b="b"/>
                <a:pathLst>
                  <a:path w="3679" h="8116" extrusionOk="0">
                    <a:moveTo>
                      <a:pt x="3654" y="1"/>
                    </a:moveTo>
                    <a:cubicBezTo>
                      <a:pt x="3646" y="1"/>
                      <a:pt x="3638" y="6"/>
                      <a:pt x="3630" y="13"/>
                    </a:cubicBezTo>
                    <a:cubicBezTo>
                      <a:pt x="2161" y="2582"/>
                      <a:pt x="949" y="5284"/>
                      <a:pt x="5" y="8088"/>
                    </a:cubicBezTo>
                    <a:cubicBezTo>
                      <a:pt x="0" y="8099"/>
                      <a:pt x="5" y="8115"/>
                      <a:pt x="22" y="8115"/>
                    </a:cubicBezTo>
                    <a:lnTo>
                      <a:pt x="27" y="8115"/>
                    </a:lnTo>
                    <a:cubicBezTo>
                      <a:pt x="38" y="8115"/>
                      <a:pt x="48" y="8110"/>
                      <a:pt x="48" y="8099"/>
                    </a:cubicBezTo>
                    <a:cubicBezTo>
                      <a:pt x="992" y="5300"/>
                      <a:pt x="2204" y="2598"/>
                      <a:pt x="3673" y="35"/>
                    </a:cubicBezTo>
                    <a:cubicBezTo>
                      <a:pt x="3678" y="24"/>
                      <a:pt x="3673" y="8"/>
                      <a:pt x="3662" y="3"/>
                    </a:cubicBezTo>
                    <a:cubicBezTo>
                      <a:pt x="3659" y="1"/>
                      <a:pt x="3657" y="1"/>
                      <a:pt x="3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0"/>
              <p:cNvSpPr/>
              <p:nvPr/>
            </p:nvSpPr>
            <p:spPr>
              <a:xfrm>
                <a:off x="1538454" y="3001207"/>
                <a:ext cx="82758" cy="24813"/>
              </a:xfrm>
              <a:custGeom>
                <a:avLst/>
                <a:gdLst/>
                <a:ahLst/>
                <a:cxnLst/>
                <a:rect l="l" t="t" r="r" b="b"/>
                <a:pathLst>
                  <a:path w="1701" h="510" extrusionOk="0">
                    <a:moveTo>
                      <a:pt x="32" y="0"/>
                    </a:moveTo>
                    <a:cubicBezTo>
                      <a:pt x="16" y="0"/>
                      <a:pt x="6" y="6"/>
                      <a:pt x="6" y="16"/>
                    </a:cubicBezTo>
                    <a:cubicBezTo>
                      <a:pt x="0" y="32"/>
                      <a:pt x="6" y="43"/>
                      <a:pt x="22" y="49"/>
                    </a:cubicBezTo>
                    <a:cubicBezTo>
                      <a:pt x="32" y="49"/>
                      <a:pt x="960" y="279"/>
                      <a:pt x="1668" y="510"/>
                    </a:cubicBezTo>
                    <a:lnTo>
                      <a:pt x="1679" y="510"/>
                    </a:lnTo>
                    <a:cubicBezTo>
                      <a:pt x="1684" y="510"/>
                      <a:pt x="1695" y="504"/>
                      <a:pt x="1700" y="494"/>
                    </a:cubicBezTo>
                    <a:cubicBezTo>
                      <a:pt x="1700" y="483"/>
                      <a:pt x="1695" y="472"/>
                      <a:pt x="1684" y="467"/>
                    </a:cubicBezTo>
                    <a:cubicBezTo>
                      <a:pt x="971" y="236"/>
                      <a:pt x="4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0"/>
              <p:cNvSpPr/>
              <p:nvPr/>
            </p:nvSpPr>
            <p:spPr>
              <a:xfrm>
                <a:off x="1554606" y="2803143"/>
                <a:ext cx="44663" cy="172279"/>
              </a:xfrm>
              <a:custGeom>
                <a:avLst/>
                <a:gdLst/>
                <a:ahLst/>
                <a:cxnLst/>
                <a:rect l="l" t="t" r="r" b="b"/>
                <a:pathLst>
                  <a:path w="918" h="3541" extrusionOk="0">
                    <a:moveTo>
                      <a:pt x="30" y="0"/>
                    </a:moveTo>
                    <a:cubicBezTo>
                      <a:pt x="28" y="0"/>
                      <a:pt x="25" y="1"/>
                      <a:pt x="22" y="2"/>
                    </a:cubicBezTo>
                    <a:cubicBezTo>
                      <a:pt x="11" y="2"/>
                      <a:pt x="1" y="12"/>
                      <a:pt x="6" y="28"/>
                    </a:cubicBezTo>
                    <a:lnTo>
                      <a:pt x="355" y="3004"/>
                    </a:lnTo>
                    <a:cubicBezTo>
                      <a:pt x="360" y="3144"/>
                      <a:pt x="398" y="3278"/>
                      <a:pt x="462" y="3406"/>
                    </a:cubicBezTo>
                    <a:cubicBezTo>
                      <a:pt x="499" y="3460"/>
                      <a:pt x="553" y="3503"/>
                      <a:pt x="612" y="3524"/>
                    </a:cubicBezTo>
                    <a:cubicBezTo>
                      <a:pt x="639" y="3535"/>
                      <a:pt x="666" y="3540"/>
                      <a:pt x="692" y="3540"/>
                    </a:cubicBezTo>
                    <a:cubicBezTo>
                      <a:pt x="730" y="3540"/>
                      <a:pt x="773" y="3530"/>
                      <a:pt x="805" y="3508"/>
                    </a:cubicBezTo>
                    <a:cubicBezTo>
                      <a:pt x="864" y="3471"/>
                      <a:pt x="896" y="3406"/>
                      <a:pt x="902" y="3337"/>
                    </a:cubicBezTo>
                    <a:cubicBezTo>
                      <a:pt x="918" y="2613"/>
                      <a:pt x="864" y="1921"/>
                      <a:pt x="805" y="1187"/>
                    </a:cubicBezTo>
                    <a:lnTo>
                      <a:pt x="805" y="1160"/>
                    </a:lnTo>
                    <a:cubicBezTo>
                      <a:pt x="805" y="1149"/>
                      <a:pt x="794" y="1138"/>
                      <a:pt x="784" y="1138"/>
                    </a:cubicBezTo>
                    <a:cubicBezTo>
                      <a:pt x="768" y="1144"/>
                      <a:pt x="762" y="1154"/>
                      <a:pt x="762" y="1165"/>
                    </a:cubicBezTo>
                    <a:lnTo>
                      <a:pt x="762" y="1192"/>
                    </a:lnTo>
                    <a:cubicBezTo>
                      <a:pt x="821" y="1921"/>
                      <a:pt x="875" y="2613"/>
                      <a:pt x="853" y="3337"/>
                    </a:cubicBezTo>
                    <a:cubicBezTo>
                      <a:pt x="853" y="3390"/>
                      <a:pt x="826" y="3439"/>
                      <a:pt x="778" y="3471"/>
                    </a:cubicBezTo>
                    <a:cubicBezTo>
                      <a:pt x="753" y="3486"/>
                      <a:pt x="725" y="3495"/>
                      <a:pt x="696" y="3495"/>
                    </a:cubicBezTo>
                    <a:cubicBezTo>
                      <a:pt x="675" y="3495"/>
                      <a:pt x="654" y="3490"/>
                      <a:pt x="633" y="3481"/>
                    </a:cubicBezTo>
                    <a:cubicBezTo>
                      <a:pt x="580" y="3460"/>
                      <a:pt x="532" y="3428"/>
                      <a:pt x="499" y="3380"/>
                    </a:cubicBezTo>
                    <a:cubicBezTo>
                      <a:pt x="440" y="3262"/>
                      <a:pt x="408" y="3128"/>
                      <a:pt x="403" y="2999"/>
                    </a:cubicBezTo>
                    <a:lnTo>
                      <a:pt x="49" y="23"/>
                    </a:lnTo>
                    <a:cubicBezTo>
                      <a:pt x="49" y="10"/>
                      <a:pt x="42"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0"/>
              <p:cNvSpPr/>
              <p:nvPr/>
            </p:nvSpPr>
            <p:spPr>
              <a:xfrm>
                <a:off x="1591679" y="2767189"/>
                <a:ext cx="41501" cy="30311"/>
              </a:xfrm>
              <a:custGeom>
                <a:avLst/>
                <a:gdLst/>
                <a:ahLst/>
                <a:cxnLst/>
                <a:rect l="l" t="t" r="r" b="b"/>
                <a:pathLst>
                  <a:path w="853" h="623" extrusionOk="0">
                    <a:moveTo>
                      <a:pt x="815" y="1"/>
                    </a:moveTo>
                    <a:cubicBezTo>
                      <a:pt x="515" y="151"/>
                      <a:pt x="247" y="344"/>
                      <a:pt x="6" y="585"/>
                    </a:cubicBezTo>
                    <a:cubicBezTo>
                      <a:pt x="0" y="590"/>
                      <a:pt x="0" y="607"/>
                      <a:pt x="6" y="612"/>
                    </a:cubicBezTo>
                    <a:cubicBezTo>
                      <a:pt x="11" y="617"/>
                      <a:pt x="16" y="623"/>
                      <a:pt x="22" y="623"/>
                    </a:cubicBezTo>
                    <a:cubicBezTo>
                      <a:pt x="32" y="623"/>
                      <a:pt x="32" y="617"/>
                      <a:pt x="38" y="617"/>
                    </a:cubicBezTo>
                    <a:cubicBezTo>
                      <a:pt x="279" y="381"/>
                      <a:pt x="552" y="183"/>
                      <a:pt x="853" y="38"/>
                    </a:cubicBezTo>
                    <a:lnTo>
                      <a:pt x="815" y="1"/>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0"/>
              <p:cNvSpPr/>
              <p:nvPr/>
            </p:nvSpPr>
            <p:spPr>
              <a:xfrm>
                <a:off x="1642044" y="2311501"/>
                <a:ext cx="7900" cy="197196"/>
              </a:xfrm>
              <a:custGeom>
                <a:avLst/>
                <a:gdLst/>
                <a:ahLst/>
                <a:cxnLst/>
                <a:rect l="l" t="t" r="r" b="b"/>
                <a:pathLst>
                  <a:path w="162" h="4044" extrusionOk="0">
                    <a:moveTo>
                      <a:pt x="81" y="1"/>
                    </a:moveTo>
                    <a:cubicBezTo>
                      <a:pt x="38" y="1"/>
                      <a:pt x="1" y="33"/>
                      <a:pt x="1" y="81"/>
                    </a:cubicBezTo>
                    <a:lnTo>
                      <a:pt x="1" y="3969"/>
                    </a:lnTo>
                    <a:cubicBezTo>
                      <a:pt x="1" y="4012"/>
                      <a:pt x="38" y="4044"/>
                      <a:pt x="81" y="4044"/>
                    </a:cubicBezTo>
                    <a:cubicBezTo>
                      <a:pt x="124" y="4044"/>
                      <a:pt x="161" y="4012"/>
                      <a:pt x="161" y="3969"/>
                    </a:cubicBezTo>
                    <a:lnTo>
                      <a:pt x="161" y="81"/>
                    </a:lnTo>
                    <a:cubicBezTo>
                      <a:pt x="161" y="33"/>
                      <a:pt x="124" y="1"/>
                      <a:pt x="81" y="1"/>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0"/>
              <p:cNvSpPr/>
              <p:nvPr/>
            </p:nvSpPr>
            <p:spPr>
              <a:xfrm>
                <a:off x="1359124" y="1903895"/>
                <a:ext cx="213141" cy="236401"/>
              </a:xfrm>
              <a:custGeom>
                <a:avLst/>
                <a:gdLst/>
                <a:ahLst/>
                <a:cxnLst/>
                <a:rect l="l" t="t" r="r" b="b"/>
                <a:pathLst>
                  <a:path w="4371" h="4848" extrusionOk="0">
                    <a:moveTo>
                      <a:pt x="1706" y="1"/>
                    </a:moveTo>
                    <a:lnTo>
                      <a:pt x="1" y="2928"/>
                    </a:lnTo>
                    <a:cubicBezTo>
                      <a:pt x="618" y="4430"/>
                      <a:pt x="3937" y="4848"/>
                      <a:pt x="3937" y="4848"/>
                    </a:cubicBezTo>
                    <a:lnTo>
                      <a:pt x="4103" y="3679"/>
                    </a:lnTo>
                    <a:lnTo>
                      <a:pt x="4258" y="2531"/>
                    </a:lnTo>
                    <a:lnTo>
                      <a:pt x="4371" y="1733"/>
                    </a:lnTo>
                    <a:lnTo>
                      <a:pt x="1706"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0"/>
              <p:cNvSpPr/>
              <p:nvPr/>
            </p:nvSpPr>
            <p:spPr>
              <a:xfrm>
                <a:off x="1448847" y="1950464"/>
                <a:ext cx="117956" cy="132829"/>
              </a:xfrm>
              <a:custGeom>
                <a:avLst/>
                <a:gdLst/>
                <a:ahLst/>
                <a:cxnLst/>
                <a:rect l="l" t="t" r="r" b="b"/>
                <a:pathLst>
                  <a:path w="2419" h="2724" extrusionOk="0">
                    <a:moveTo>
                      <a:pt x="2418" y="1576"/>
                    </a:moveTo>
                    <a:lnTo>
                      <a:pt x="2263" y="2724"/>
                    </a:lnTo>
                    <a:cubicBezTo>
                      <a:pt x="2166" y="2686"/>
                      <a:pt x="2081" y="2638"/>
                      <a:pt x="2000" y="2579"/>
                    </a:cubicBezTo>
                    <a:cubicBezTo>
                      <a:pt x="1721" y="2386"/>
                      <a:pt x="1464" y="2166"/>
                      <a:pt x="1228" y="1925"/>
                    </a:cubicBezTo>
                    <a:cubicBezTo>
                      <a:pt x="794" y="1480"/>
                      <a:pt x="440" y="965"/>
                      <a:pt x="177" y="402"/>
                    </a:cubicBezTo>
                    <a:cubicBezTo>
                      <a:pt x="140" y="311"/>
                      <a:pt x="0" y="113"/>
                      <a:pt x="134" y="48"/>
                    </a:cubicBezTo>
                    <a:cubicBezTo>
                      <a:pt x="236" y="0"/>
                      <a:pt x="499" y="188"/>
                      <a:pt x="590" y="236"/>
                    </a:cubicBezTo>
                    <a:cubicBezTo>
                      <a:pt x="912" y="391"/>
                      <a:pt x="1223" y="568"/>
                      <a:pt x="1523" y="761"/>
                    </a:cubicBezTo>
                    <a:cubicBezTo>
                      <a:pt x="1861" y="987"/>
                      <a:pt x="2166" y="1260"/>
                      <a:pt x="2418" y="1576"/>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0"/>
              <p:cNvSpPr/>
              <p:nvPr/>
            </p:nvSpPr>
            <p:spPr>
              <a:xfrm>
                <a:off x="1385017" y="1626973"/>
                <a:ext cx="340216" cy="413165"/>
              </a:xfrm>
              <a:custGeom>
                <a:avLst/>
                <a:gdLst/>
                <a:ahLst/>
                <a:cxnLst/>
                <a:rect l="l" t="t" r="r" b="b"/>
                <a:pathLst>
                  <a:path w="6977" h="8473" extrusionOk="0">
                    <a:moveTo>
                      <a:pt x="3312" y="1"/>
                    </a:moveTo>
                    <a:cubicBezTo>
                      <a:pt x="2590" y="1"/>
                      <a:pt x="1887" y="252"/>
                      <a:pt x="1331" y="709"/>
                    </a:cubicBezTo>
                    <a:cubicBezTo>
                      <a:pt x="596" y="1304"/>
                      <a:pt x="226" y="2184"/>
                      <a:pt x="129" y="3106"/>
                    </a:cubicBezTo>
                    <a:cubicBezTo>
                      <a:pt x="1" y="4243"/>
                      <a:pt x="162" y="5406"/>
                      <a:pt x="778" y="6361"/>
                    </a:cubicBezTo>
                    <a:cubicBezTo>
                      <a:pt x="886" y="6527"/>
                      <a:pt x="998" y="6677"/>
                      <a:pt x="1127" y="6822"/>
                    </a:cubicBezTo>
                    <a:cubicBezTo>
                      <a:pt x="1132" y="6827"/>
                      <a:pt x="1138" y="6832"/>
                      <a:pt x="1143" y="6838"/>
                    </a:cubicBezTo>
                    <a:cubicBezTo>
                      <a:pt x="1282" y="6999"/>
                      <a:pt x="1438" y="7143"/>
                      <a:pt x="1604" y="7272"/>
                    </a:cubicBezTo>
                    <a:cubicBezTo>
                      <a:pt x="1829" y="7449"/>
                      <a:pt x="2065" y="7599"/>
                      <a:pt x="2317" y="7733"/>
                    </a:cubicBezTo>
                    <a:cubicBezTo>
                      <a:pt x="2762" y="7969"/>
                      <a:pt x="3234" y="8151"/>
                      <a:pt x="3722" y="8280"/>
                    </a:cubicBezTo>
                    <a:cubicBezTo>
                      <a:pt x="4081" y="8371"/>
                      <a:pt x="4457" y="8430"/>
                      <a:pt x="4832" y="8446"/>
                    </a:cubicBezTo>
                    <a:cubicBezTo>
                      <a:pt x="4953" y="8455"/>
                      <a:pt x="5081" y="8472"/>
                      <a:pt x="5207" y="8472"/>
                    </a:cubicBezTo>
                    <a:cubicBezTo>
                      <a:pt x="5310" y="8472"/>
                      <a:pt x="5411" y="8461"/>
                      <a:pt x="5508" y="8425"/>
                    </a:cubicBezTo>
                    <a:cubicBezTo>
                      <a:pt x="5695" y="8366"/>
                      <a:pt x="5776" y="8200"/>
                      <a:pt x="5856" y="8034"/>
                    </a:cubicBezTo>
                    <a:cubicBezTo>
                      <a:pt x="5974" y="7792"/>
                      <a:pt x="6124" y="7449"/>
                      <a:pt x="6140" y="7176"/>
                    </a:cubicBezTo>
                    <a:cubicBezTo>
                      <a:pt x="6146" y="7160"/>
                      <a:pt x="6146" y="7143"/>
                      <a:pt x="6146" y="7127"/>
                    </a:cubicBezTo>
                    <a:cubicBezTo>
                      <a:pt x="6151" y="6891"/>
                      <a:pt x="5958" y="6881"/>
                      <a:pt x="5786" y="6795"/>
                    </a:cubicBezTo>
                    <a:cubicBezTo>
                      <a:pt x="5599" y="6698"/>
                      <a:pt x="5379" y="6543"/>
                      <a:pt x="5261" y="6361"/>
                    </a:cubicBezTo>
                    <a:cubicBezTo>
                      <a:pt x="5261" y="6355"/>
                      <a:pt x="5250" y="6345"/>
                      <a:pt x="5245" y="6328"/>
                    </a:cubicBezTo>
                    <a:cubicBezTo>
                      <a:pt x="5234" y="6307"/>
                      <a:pt x="5223" y="6286"/>
                      <a:pt x="5213" y="6264"/>
                    </a:cubicBezTo>
                    <a:cubicBezTo>
                      <a:pt x="5561" y="6264"/>
                      <a:pt x="5926" y="6302"/>
                      <a:pt x="6247" y="6302"/>
                    </a:cubicBezTo>
                    <a:cubicBezTo>
                      <a:pt x="6312" y="6302"/>
                      <a:pt x="6328" y="6146"/>
                      <a:pt x="6355" y="6034"/>
                    </a:cubicBezTo>
                    <a:cubicBezTo>
                      <a:pt x="6355" y="5996"/>
                      <a:pt x="6365" y="5958"/>
                      <a:pt x="6387" y="5926"/>
                    </a:cubicBezTo>
                    <a:cubicBezTo>
                      <a:pt x="6462" y="5851"/>
                      <a:pt x="6784" y="5658"/>
                      <a:pt x="6923" y="5449"/>
                    </a:cubicBezTo>
                    <a:cubicBezTo>
                      <a:pt x="6950" y="5412"/>
                      <a:pt x="6966" y="5363"/>
                      <a:pt x="6966" y="5320"/>
                    </a:cubicBezTo>
                    <a:cubicBezTo>
                      <a:pt x="6977" y="5095"/>
                      <a:pt x="6735" y="4795"/>
                      <a:pt x="6575" y="4597"/>
                    </a:cubicBezTo>
                    <a:cubicBezTo>
                      <a:pt x="6339" y="4318"/>
                      <a:pt x="6113" y="4119"/>
                      <a:pt x="6060" y="3980"/>
                    </a:cubicBezTo>
                    <a:cubicBezTo>
                      <a:pt x="5985" y="3798"/>
                      <a:pt x="6001" y="3578"/>
                      <a:pt x="6012" y="3385"/>
                    </a:cubicBezTo>
                    <a:cubicBezTo>
                      <a:pt x="6017" y="3294"/>
                      <a:pt x="6022" y="3202"/>
                      <a:pt x="6033" y="3106"/>
                    </a:cubicBezTo>
                    <a:cubicBezTo>
                      <a:pt x="6076" y="2527"/>
                      <a:pt x="6135" y="1937"/>
                      <a:pt x="5738" y="1283"/>
                    </a:cubicBezTo>
                    <a:cubicBezTo>
                      <a:pt x="5465" y="843"/>
                      <a:pt x="5068" y="495"/>
                      <a:pt x="4596" y="280"/>
                    </a:cubicBezTo>
                    <a:cubicBezTo>
                      <a:pt x="4569" y="264"/>
                      <a:pt x="4537" y="253"/>
                      <a:pt x="4510" y="243"/>
                    </a:cubicBezTo>
                    <a:cubicBezTo>
                      <a:pt x="4151" y="93"/>
                      <a:pt x="3765" y="12"/>
                      <a:pt x="3379" y="1"/>
                    </a:cubicBezTo>
                    <a:cubicBezTo>
                      <a:pt x="3356" y="1"/>
                      <a:pt x="3334" y="1"/>
                      <a:pt x="3312"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0"/>
              <p:cNvSpPr/>
              <p:nvPr/>
            </p:nvSpPr>
            <p:spPr>
              <a:xfrm>
                <a:off x="1558660" y="1604006"/>
                <a:ext cx="175496" cy="174716"/>
              </a:xfrm>
              <a:custGeom>
                <a:avLst/>
                <a:gdLst/>
                <a:ahLst/>
                <a:cxnLst/>
                <a:rect l="l" t="t" r="r" b="b"/>
                <a:pathLst>
                  <a:path w="3599" h="3583" extrusionOk="0">
                    <a:moveTo>
                      <a:pt x="1185" y="1"/>
                    </a:moveTo>
                    <a:lnTo>
                      <a:pt x="0" y="3572"/>
                    </a:lnTo>
                    <a:lnTo>
                      <a:pt x="853" y="3572"/>
                    </a:lnTo>
                    <a:lnTo>
                      <a:pt x="1105" y="1850"/>
                    </a:lnTo>
                    <a:lnTo>
                      <a:pt x="1174" y="3577"/>
                    </a:lnTo>
                    <a:lnTo>
                      <a:pt x="2113" y="3577"/>
                    </a:lnTo>
                    <a:lnTo>
                      <a:pt x="2161" y="2349"/>
                    </a:lnTo>
                    <a:lnTo>
                      <a:pt x="2349" y="3577"/>
                    </a:lnTo>
                    <a:lnTo>
                      <a:pt x="3459" y="3582"/>
                    </a:lnTo>
                    <a:cubicBezTo>
                      <a:pt x="3459" y="3582"/>
                      <a:pt x="3598" y="2349"/>
                      <a:pt x="2917" y="1207"/>
                    </a:cubicBezTo>
                    <a:cubicBezTo>
                      <a:pt x="2236" y="60"/>
                      <a:pt x="1185" y="1"/>
                      <a:pt x="1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0"/>
              <p:cNvSpPr/>
              <p:nvPr/>
            </p:nvSpPr>
            <p:spPr>
              <a:xfrm>
                <a:off x="1251408" y="1558852"/>
                <a:ext cx="370546" cy="437156"/>
              </a:xfrm>
              <a:custGeom>
                <a:avLst/>
                <a:gdLst/>
                <a:ahLst/>
                <a:cxnLst/>
                <a:rect l="l" t="t" r="r" b="b"/>
                <a:pathLst>
                  <a:path w="7599" h="8965" extrusionOk="0">
                    <a:moveTo>
                      <a:pt x="4880" y="0"/>
                    </a:moveTo>
                    <a:cubicBezTo>
                      <a:pt x="4147" y="0"/>
                      <a:pt x="3411" y="215"/>
                      <a:pt x="2773" y="567"/>
                    </a:cubicBezTo>
                    <a:cubicBezTo>
                      <a:pt x="1845" y="1077"/>
                      <a:pt x="1186" y="1881"/>
                      <a:pt x="757" y="2841"/>
                    </a:cubicBezTo>
                    <a:cubicBezTo>
                      <a:pt x="591" y="3200"/>
                      <a:pt x="467" y="3581"/>
                      <a:pt x="387" y="3967"/>
                    </a:cubicBezTo>
                    <a:cubicBezTo>
                      <a:pt x="1" y="5752"/>
                      <a:pt x="371" y="7988"/>
                      <a:pt x="2247" y="8787"/>
                    </a:cubicBezTo>
                    <a:cubicBezTo>
                      <a:pt x="2457" y="8877"/>
                      <a:pt x="2606" y="8964"/>
                      <a:pt x="2802" y="8964"/>
                    </a:cubicBezTo>
                    <a:cubicBezTo>
                      <a:pt x="2862" y="8964"/>
                      <a:pt x="2926" y="8956"/>
                      <a:pt x="2998" y="8937"/>
                    </a:cubicBezTo>
                    <a:cubicBezTo>
                      <a:pt x="3781" y="8728"/>
                      <a:pt x="4650" y="7066"/>
                      <a:pt x="4650" y="7066"/>
                    </a:cubicBezTo>
                    <a:lnTo>
                      <a:pt x="6301" y="4498"/>
                    </a:lnTo>
                    <a:lnTo>
                      <a:pt x="7588" y="986"/>
                    </a:lnTo>
                    <a:cubicBezTo>
                      <a:pt x="7599" y="948"/>
                      <a:pt x="7100" y="669"/>
                      <a:pt x="7063" y="648"/>
                    </a:cubicBezTo>
                    <a:cubicBezTo>
                      <a:pt x="6644" y="401"/>
                      <a:pt x="6194" y="219"/>
                      <a:pt x="5722" y="101"/>
                    </a:cubicBezTo>
                    <a:cubicBezTo>
                      <a:pt x="5446" y="32"/>
                      <a:pt x="5163" y="0"/>
                      <a:pt x="4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0"/>
              <p:cNvSpPr/>
              <p:nvPr/>
            </p:nvSpPr>
            <p:spPr>
              <a:xfrm>
                <a:off x="1406716" y="1797300"/>
                <a:ext cx="124539" cy="121809"/>
              </a:xfrm>
              <a:custGeom>
                <a:avLst/>
                <a:gdLst/>
                <a:ahLst/>
                <a:cxnLst/>
                <a:rect l="l" t="t" r="r" b="b"/>
                <a:pathLst>
                  <a:path w="2554" h="2498" extrusionOk="0">
                    <a:moveTo>
                      <a:pt x="1200" y="0"/>
                    </a:moveTo>
                    <a:cubicBezTo>
                      <a:pt x="882" y="0"/>
                      <a:pt x="565" y="117"/>
                      <a:pt x="360" y="348"/>
                    </a:cubicBezTo>
                    <a:cubicBezTo>
                      <a:pt x="1" y="744"/>
                      <a:pt x="49" y="1393"/>
                      <a:pt x="387" y="1817"/>
                    </a:cubicBezTo>
                    <a:cubicBezTo>
                      <a:pt x="725" y="2240"/>
                      <a:pt x="1288" y="2455"/>
                      <a:pt x="1840" y="2498"/>
                    </a:cubicBezTo>
                    <a:cubicBezTo>
                      <a:pt x="2167" y="2079"/>
                      <a:pt x="2408" y="1602"/>
                      <a:pt x="2553" y="1093"/>
                    </a:cubicBezTo>
                    <a:cubicBezTo>
                      <a:pt x="2424" y="637"/>
                      <a:pt x="2097" y="267"/>
                      <a:pt x="1658" y="85"/>
                    </a:cubicBezTo>
                    <a:cubicBezTo>
                      <a:pt x="1513" y="28"/>
                      <a:pt x="1356" y="0"/>
                      <a:pt x="1200"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0"/>
              <p:cNvSpPr/>
              <p:nvPr/>
            </p:nvSpPr>
            <p:spPr>
              <a:xfrm>
                <a:off x="1455625" y="1825193"/>
                <a:ext cx="16774" cy="57832"/>
              </a:xfrm>
              <a:custGeom>
                <a:avLst/>
                <a:gdLst/>
                <a:ahLst/>
                <a:cxnLst/>
                <a:rect l="l" t="t" r="r" b="b"/>
                <a:pathLst>
                  <a:path w="344" h="1186" fill="none" extrusionOk="0">
                    <a:moveTo>
                      <a:pt x="92" y="1186"/>
                    </a:moveTo>
                    <a:cubicBezTo>
                      <a:pt x="1" y="773"/>
                      <a:pt x="92" y="339"/>
                      <a:pt x="344" y="1"/>
                    </a:cubicBezTo>
                  </a:path>
                </a:pathLst>
              </a:custGeom>
              <a:noFill/>
              <a:ln w="1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0"/>
              <p:cNvSpPr/>
              <p:nvPr/>
            </p:nvSpPr>
            <p:spPr>
              <a:xfrm>
                <a:off x="1460355" y="1849281"/>
                <a:ext cx="32963" cy="18871"/>
              </a:xfrm>
              <a:custGeom>
                <a:avLst/>
                <a:gdLst/>
                <a:ahLst/>
                <a:cxnLst/>
                <a:rect l="l" t="t" r="r" b="b"/>
                <a:pathLst>
                  <a:path w="676" h="387" fill="none" extrusionOk="0">
                    <a:moveTo>
                      <a:pt x="0" y="0"/>
                    </a:moveTo>
                    <a:cubicBezTo>
                      <a:pt x="290" y="118"/>
                      <a:pt x="445" y="177"/>
                      <a:pt x="676" y="386"/>
                    </a:cubicBezTo>
                  </a:path>
                </a:pathLst>
              </a:custGeom>
              <a:noFill/>
              <a:ln w="1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0"/>
              <p:cNvSpPr/>
              <p:nvPr/>
            </p:nvSpPr>
            <p:spPr>
              <a:xfrm>
                <a:off x="1638143" y="1920377"/>
                <a:ext cx="56516" cy="13897"/>
              </a:xfrm>
              <a:custGeom>
                <a:avLst/>
                <a:gdLst/>
                <a:ahLst/>
                <a:cxnLst/>
                <a:rect l="l" t="t" r="r" b="b"/>
                <a:pathLst>
                  <a:path w="1159" h="285" extrusionOk="0">
                    <a:moveTo>
                      <a:pt x="1158" y="17"/>
                    </a:moveTo>
                    <a:cubicBezTo>
                      <a:pt x="1137" y="129"/>
                      <a:pt x="1115" y="285"/>
                      <a:pt x="1051" y="285"/>
                    </a:cubicBezTo>
                    <a:cubicBezTo>
                      <a:pt x="735" y="285"/>
                      <a:pt x="370" y="247"/>
                      <a:pt x="22" y="247"/>
                    </a:cubicBezTo>
                    <a:cubicBezTo>
                      <a:pt x="0" y="193"/>
                      <a:pt x="86" y="156"/>
                      <a:pt x="156" y="145"/>
                    </a:cubicBezTo>
                    <a:cubicBezTo>
                      <a:pt x="424" y="92"/>
                      <a:pt x="692" y="59"/>
                      <a:pt x="960" y="17"/>
                    </a:cubicBezTo>
                    <a:cubicBezTo>
                      <a:pt x="1024" y="0"/>
                      <a:pt x="1094" y="0"/>
                      <a:pt x="1158" y="17"/>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0"/>
              <p:cNvSpPr/>
              <p:nvPr/>
            </p:nvSpPr>
            <p:spPr>
              <a:xfrm>
                <a:off x="1638387" y="1935298"/>
                <a:ext cx="46324" cy="42375"/>
              </a:xfrm>
              <a:custGeom>
                <a:avLst/>
                <a:gdLst/>
                <a:ahLst/>
                <a:cxnLst/>
                <a:rect l="l" t="t" r="r" b="b"/>
                <a:pathLst>
                  <a:path w="950" h="869" extrusionOk="0">
                    <a:moveTo>
                      <a:pt x="944" y="810"/>
                    </a:moveTo>
                    <a:cubicBezTo>
                      <a:pt x="944" y="820"/>
                      <a:pt x="944" y="837"/>
                      <a:pt x="944" y="853"/>
                    </a:cubicBezTo>
                    <a:cubicBezTo>
                      <a:pt x="917" y="863"/>
                      <a:pt x="885" y="869"/>
                      <a:pt x="858" y="869"/>
                    </a:cubicBezTo>
                    <a:cubicBezTo>
                      <a:pt x="805" y="869"/>
                      <a:pt x="757" y="853"/>
                      <a:pt x="714" y="831"/>
                    </a:cubicBezTo>
                    <a:cubicBezTo>
                      <a:pt x="601" y="788"/>
                      <a:pt x="499" y="724"/>
                      <a:pt x="408" y="644"/>
                    </a:cubicBezTo>
                    <a:cubicBezTo>
                      <a:pt x="247" y="504"/>
                      <a:pt x="124" y="327"/>
                      <a:pt x="54" y="129"/>
                    </a:cubicBezTo>
                    <a:cubicBezTo>
                      <a:pt x="43" y="97"/>
                      <a:pt x="1" y="27"/>
                      <a:pt x="43" y="0"/>
                    </a:cubicBezTo>
                    <a:cubicBezTo>
                      <a:pt x="54" y="16"/>
                      <a:pt x="60" y="32"/>
                      <a:pt x="60" y="38"/>
                    </a:cubicBezTo>
                    <a:cubicBezTo>
                      <a:pt x="177" y="220"/>
                      <a:pt x="397" y="370"/>
                      <a:pt x="585" y="472"/>
                    </a:cubicBezTo>
                    <a:cubicBezTo>
                      <a:pt x="762" y="558"/>
                      <a:pt x="950" y="568"/>
                      <a:pt x="944" y="810"/>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0"/>
              <p:cNvSpPr/>
              <p:nvPr/>
            </p:nvSpPr>
            <p:spPr>
              <a:xfrm>
                <a:off x="1590015" y="1767068"/>
                <a:ext cx="76655" cy="35353"/>
              </a:xfrm>
              <a:custGeom>
                <a:avLst/>
                <a:gdLst/>
                <a:ahLst/>
                <a:cxnLst/>
                <a:rect l="l" t="t" r="r" b="b"/>
                <a:pathLst>
                  <a:path w="1572" h="725" extrusionOk="0">
                    <a:moveTo>
                      <a:pt x="869" y="1"/>
                    </a:moveTo>
                    <a:cubicBezTo>
                      <a:pt x="813" y="1"/>
                      <a:pt x="758" y="7"/>
                      <a:pt x="703" y="18"/>
                    </a:cubicBezTo>
                    <a:cubicBezTo>
                      <a:pt x="537" y="51"/>
                      <a:pt x="381" y="126"/>
                      <a:pt x="253" y="238"/>
                    </a:cubicBezTo>
                    <a:cubicBezTo>
                      <a:pt x="129" y="346"/>
                      <a:pt x="43" y="490"/>
                      <a:pt x="1" y="646"/>
                    </a:cubicBezTo>
                    <a:cubicBezTo>
                      <a:pt x="1" y="657"/>
                      <a:pt x="1" y="673"/>
                      <a:pt x="6" y="683"/>
                    </a:cubicBezTo>
                    <a:cubicBezTo>
                      <a:pt x="14" y="709"/>
                      <a:pt x="40" y="724"/>
                      <a:pt x="66" y="724"/>
                    </a:cubicBezTo>
                    <a:cubicBezTo>
                      <a:pt x="73" y="724"/>
                      <a:pt x="80" y="723"/>
                      <a:pt x="86" y="721"/>
                    </a:cubicBezTo>
                    <a:lnTo>
                      <a:pt x="97" y="721"/>
                    </a:lnTo>
                    <a:cubicBezTo>
                      <a:pt x="371" y="614"/>
                      <a:pt x="585" y="517"/>
                      <a:pt x="789" y="474"/>
                    </a:cubicBezTo>
                    <a:cubicBezTo>
                      <a:pt x="867" y="459"/>
                      <a:pt x="946" y="449"/>
                      <a:pt x="1022" y="449"/>
                    </a:cubicBezTo>
                    <a:cubicBezTo>
                      <a:pt x="1050" y="449"/>
                      <a:pt x="1078" y="450"/>
                      <a:pt x="1105" y="453"/>
                    </a:cubicBezTo>
                    <a:cubicBezTo>
                      <a:pt x="1114" y="452"/>
                      <a:pt x="1123" y="452"/>
                      <a:pt x="1132" y="452"/>
                    </a:cubicBezTo>
                    <a:cubicBezTo>
                      <a:pt x="1242" y="452"/>
                      <a:pt x="1358" y="481"/>
                      <a:pt x="1502" y="496"/>
                    </a:cubicBezTo>
                    <a:lnTo>
                      <a:pt x="1507" y="496"/>
                    </a:lnTo>
                    <a:cubicBezTo>
                      <a:pt x="1518" y="496"/>
                      <a:pt x="1529" y="496"/>
                      <a:pt x="1534" y="490"/>
                    </a:cubicBezTo>
                    <a:cubicBezTo>
                      <a:pt x="1561" y="480"/>
                      <a:pt x="1572" y="447"/>
                      <a:pt x="1561" y="426"/>
                    </a:cubicBezTo>
                    <a:cubicBezTo>
                      <a:pt x="1486" y="276"/>
                      <a:pt x="1363" y="153"/>
                      <a:pt x="1212" y="83"/>
                    </a:cubicBezTo>
                    <a:cubicBezTo>
                      <a:pt x="1106" y="28"/>
                      <a:pt x="988" y="1"/>
                      <a:pt x="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0"/>
              <p:cNvSpPr/>
              <p:nvPr/>
            </p:nvSpPr>
            <p:spPr>
              <a:xfrm>
                <a:off x="1677104" y="1886828"/>
                <a:ext cx="19115" cy="22626"/>
              </a:xfrm>
              <a:custGeom>
                <a:avLst/>
                <a:gdLst/>
                <a:ahLst/>
                <a:cxnLst/>
                <a:rect l="l" t="t" r="r" b="b"/>
                <a:pathLst>
                  <a:path w="392" h="464" extrusionOk="0">
                    <a:moveTo>
                      <a:pt x="147" y="0"/>
                    </a:moveTo>
                    <a:cubicBezTo>
                      <a:pt x="145" y="0"/>
                      <a:pt x="142" y="1"/>
                      <a:pt x="140" y="2"/>
                    </a:cubicBezTo>
                    <a:cubicBezTo>
                      <a:pt x="86" y="29"/>
                      <a:pt x="48" y="77"/>
                      <a:pt x="27" y="131"/>
                    </a:cubicBezTo>
                    <a:cubicBezTo>
                      <a:pt x="5" y="190"/>
                      <a:pt x="0" y="254"/>
                      <a:pt x="22" y="313"/>
                    </a:cubicBezTo>
                    <a:cubicBezTo>
                      <a:pt x="45" y="355"/>
                      <a:pt x="84" y="365"/>
                      <a:pt x="121" y="365"/>
                    </a:cubicBezTo>
                    <a:cubicBezTo>
                      <a:pt x="151" y="365"/>
                      <a:pt x="179" y="358"/>
                      <a:pt x="199" y="356"/>
                    </a:cubicBezTo>
                    <a:lnTo>
                      <a:pt x="286" y="344"/>
                    </a:lnTo>
                    <a:lnTo>
                      <a:pt x="286" y="344"/>
                    </a:lnTo>
                    <a:lnTo>
                      <a:pt x="252" y="420"/>
                    </a:lnTo>
                    <a:cubicBezTo>
                      <a:pt x="247" y="431"/>
                      <a:pt x="252" y="453"/>
                      <a:pt x="263" y="458"/>
                    </a:cubicBezTo>
                    <a:cubicBezTo>
                      <a:pt x="269" y="462"/>
                      <a:pt x="275" y="463"/>
                      <a:pt x="281" y="463"/>
                    </a:cubicBezTo>
                    <a:cubicBezTo>
                      <a:pt x="292" y="463"/>
                      <a:pt x="302" y="458"/>
                      <a:pt x="306" y="447"/>
                    </a:cubicBezTo>
                    <a:lnTo>
                      <a:pt x="386" y="313"/>
                    </a:lnTo>
                    <a:cubicBezTo>
                      <a:pt x="392" y="308"/>
                      <a:pt x="392" y="297"/>
                      <a:pt x="392" y="286"/>
                    </a:cubicBezTo>
                    <a:cubicBezTo>
                      <a:pt x="387" y="268"/>
                      <a:pt x="370" y="253"/>
                      <a:pt x="352" y="253"/>
                    </a:cubicBezTo>
                    <a:cubicBezTo>
                      <a:pt x="349" y="253"/>
                      <a:pt x="346" y="253"/>
                      <a:pt x="343" y="254"/>
                    </a:cubicBezTo>
                    <a:lnTo>
                      <a:pt x="188" y="292"/>
                    </a:lnTo>
                    <a:cubicBezTo>
                      <a:pt x="159" y="297"/>
                      <a:pt x="132" y="303"/>
                      <a:pt x="110" y="303"/>
                    </a:cubicBezTo>
                    <a:cubicBezTo>
                      <a:pt x="92" y="303"/>
                      <a:pt x="77" y="299"/>
                      <a:pt x="70" y="286"/>
                    </a:cubicBezTo>
                    <a:cubicBezTo>
                      <a:pt x="54" y="238"/>
                      <a:pt x="54" y="190"/>
                      <a:pt x="70" y="147"/>
                    </a:cubicBezTo>
                    <a:cubicBezTo>
                      <a:pt x="81" y="99"/>
                      <a:pt x="113" y="56"/>
                      <a:pt x="156" y="29"/>
                    </a:cubicBezTo>
                    <a:lnTo>
                      <a:pt x="150" y="29"/>
                    </a:lnTo>
                    <a:cubicBezTo>
                      <a:pt x="161" y="29"/>
                      <a:pt x="161" y="18"/>
                      <a:pt x="161" y="13"/>
                    </a:cubicBezTo>
                    <a:cubicBezTo>
                      <a:pt x="157" y="5"/>
                      <a:pt x="153"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0"/>
              <p:cNvSpPr/>
              <p:nvPr/>
            </p:nvSpPr>
            <p:spPr>
              <a:xfrm>
                <a:off x="1631609" y="1819097"/>
                <a:ext cx="26966" cy="25600"/>
              </a:xfrm>
              <a:custGeom>
                <a:avLst/>
                <a:gdLst/>
                <a:ahLst/>
                <a:cxnLst/>
                <a:rect l="l" t="t" r="r" b="b"/>
                <a:pathLst>
                  <a:path w="553" h="525" extrusionOk="0">
                    <a:moveTo>
                      <a:pt x="277" y="1"/>
                    </a:moveTo>
                    <a:cubicBezTo>
                      <a:pt x="267" y="1"/>
                      <a:pt x="257" y="1"/>
                      <a:pt x="247" y="2"/>
                    </a:cubicBezTo>
                    <a:cubicBezTo>
                      <a:pt x="102" y="18"/>
                      <a:pt x="0" y="147"/>
                      <a:pt x="16" y="292"/>
                    </a:cubicBezTo>
                    <a:cubicBezTo>
                      <a:pt x="31" y="427"/>
                      <a:pt x="144" y="524"/>
                      <a:pt x="276" y="524"/>
                    </a:cubicBezTo>
                    <a:cubicBezTo>
                      <a:pt x="286" y="524"/>
                      <a:pt x="296" y="524"/>
                      <a:pt x="306" y="523"/>
                    </a:cubicBezTo>
                    <a:cubicBezTo>
                      <a:pt x="451" y="506"/>
                      <a:pt x="552" y="378"/>
                      <a:pt x="536" y="233"/>
                    </a:cubicBezTo>
                    <a:cubicBezTo>
                      <a:pt x="521" y="98"/>
                      <a:pt x="409"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0"/>
              <p:cNvSpPr/>
              <p:nvPr/>
            </p:nvSpPr>
            <p:spPr>
              <a:xfrm>
                <a:off x="1470790" y="1824169"/>
                <a:ext cx="164768" cy="164476"/>
              </a:xfrm>
              <a:custGeom>
                <a:avLst/>
                <a:gdLst/>
                <a:ahLst/>
                <a:cxnLst/>
                <a:rect l="l" t="t" r="r" b="b"/>
                <a:pathLst>
                  <a:path w="3379" h="3373" extrusionOk="0">
                    <a:moveTo>
                      <a:pt x="3373" y="1695"/>
                    </a:moveTo>
                    <a:cubicBezTo>
                      <a:pt x="3373" y="1925"/>
                      <a:pt x="3325" y="2161"/>
                      <a:pt x="3228" y="2376"/>
                    </a:cubicBezTo>
                    <a:cubicBezTo>
                      <a:pt x="3218" y="2392"/>
                      <a:pt x="3207" y="2413"/>
                      <a:pt x="3202" y="2429"/>
                    </a:cubicBezTo>
                    <a:cubicBezTo>
                      <a:pt x="2917" y="3008"/>
                      <a:pt x="2328" y="3373"/>
                      <a:pt x="1684" y="3373"/>
                    </a:cubicBezTo>
                    <a:cubicBezTo>
                      <a:pt x="751" y="3368"/>
                      <a:pt x="1" y="2612"/>
                      <a:pt x="6" y="1679"/>
                    </a:cubicBezTo>
                    <a:cubicBezTo>
                      <a:pt x="11" y="751"/>
                      <a:pt x="767" y="0"/>
                      <a:pt x="1695" y="6"/>
                    </a:cubicBezTo>
                    <a:cubicBezTo>
                      <a:pt x="2628" y="6"/>
                      <a:pt x="3379" y="762"/>
                      <a:pt x="3373" y="1695"/>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0"/>
              <p:cNvSpPr/>
              <p:nvPr/>
            </p:nvSpPr>
            <p:spPr>
              <a:xfrm>
                <a:off x="1505022" y="1747855"/>
                <a:ext cx="65195" cy="124978"/>
              </a:xfrm>
              <a:custGeom>
                <a:avLst/>
                <a:gdLst/>
                <a:ahLst/>
                <a:cxnLst/>
                <a:rect l="l" t="t" r="r" b="b"/>
                <a:pathLst>
                  <a:path w="1337" h="2563" extrusionOk="0">
                    <a:moveTo>
                      <a:pt x="841" y="0"/>
                    </a:moveTo>
                    <a:cubicBezTo>
                      <a:pt x="602" y="0"/>
                      <a:pt x="332" y="151"/>
                      <a:pt x="210" y="332"/>
                    </a:cubicBezTo>
                    <a:cubicBezTo>
                      <a:pt x="44" y="600"/>
                      <a:pt x="1" y="927"/>
                      <a:pt x="92" y="1227"/>
                    </a:cubicBezTo>
                    <a:cubicBezTo>
                      <a:pt x="162" y="1426"/>
                      <a:pt x="215" y="1624"/>
                      <a:pt x="258" y="1833"/>
                    </a:cubicBezTo>
                    <a:cubicBezTo>
                      <a:pt x="296" y="2021"/>
                      <a:pt x="296" y="2219"/>
                      <a:pt x="398" y="2391"/>
                    </a:cubicBezTo>
                    <a:cubicBezTo>
                      <a:pt x="430" y="2455"/>
                      <a:pt x="484" y="2504"/>
                      <a:pt x="542" y="2536"/>
                    </a:cubicBezTo>
                    <a:lnTo>
                      <a:pt x="559" y="2547"/>
                    </a:lnTo>
                    <a:cubicBezTo>
                      <a:pt x="586" y="2557"/>
                      <a:pt x="612" y="2562"/>
                      <a:pt x="637" y="2562"/>
                    </a:cubicBezTo>
                    <a:cubicBezTo>
                      <a:pt x="737" y="2562"/>
                      <a:pt x="819" y="2486"/>
                      <a:pt x="875" y="2396"/>
                    </a:cubicBezTo>
                    <a:cubicBezTo>
                      <a:pt x="1095" y="2053"/>
                      <a:pt x="1170" y="1565"/>
                      <a:pt x="1223" y="1168"/>
                    </a:cubicBezTo>
                    <a:cubicBezTo>
                      <a:pt x="1261" y="900"/>
                      <a:pt x="1336" y="536"/>
                      <a:pt x="1240" y="273"/>
                    </a:cubicBezTo>
                    <a:cubicBezTo>
                      <a:pt x="1166" y="77"/>
                      <a:pt x="1011" y="0"/>
                      <a:pt x="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0"/>
              <p:cNvSpPr/>
              <p:nvPr/>
            </p:nvSpPr>
            <p:spPr>
              <a:xfrm>
                <a:off x="1146032" y="1495607"/>
                <a:ext cx="235864" cy="254833"/>
              </a:xfrm>
              <a:custGeom>
                <a:avLst/>
                <a:gdLst/>
                <a:ahLst/>
                <a:cxnLst/>
                <a:rect l="l" t="t" r="r" b="b"/>
                <a:pathLst>
                  <a:path w="4837" h="5226" extrusionOk="0">
                    <a:moveTo>
                      <a:pt x="3278" y="1"/>
                    </a:moveTo>
                    <a:cubicBezTo>
                      <a:pt x="3243" y="1"/>
                      <a:pt x="3209" y="2"/>
                      <a:pt x="3175" y="4"/>
                    </a:cubicBezTo>
                    <a:cubicBezTo>
                      <a:pt x="2784" y="31"/>
                      <a:pt x="2403" y="170"/>
                      <a:pt x="2055" y="352"/>
                    </a:cubicBezTo>
                    <a:cubicBezTo>
                      <a:pt x="1320" y="733"/>
                      <a:pt x="666" y="1317"/>
                      <a:pt x="333" y="2073"/>
                    </a:cubicBezTo>
                    <a:cubicBezTo>
                      <a:pt x="1" y="2829"/>
                      <a:pt x="28" y="3768"/>
                      <a:pt x="510" y="4438"/>
                    </a:cubicBezTo>
                    <a:cubicBezTo>
                      <a:pt x="832" y="4878"/>
                      <a:pt x="1331" y="5162"/>
                      <a:pt x="1878" y="5215"/>
                    </a:cubicBezTo>
                    <a:cubicBezTo>
                      <a:pt x="1944" y="5222"/>
                      <a:pt x="2010" y="5225"/>
                      <a:pt x="2075" y="5225"/>
                    </a:cubicBezTo>
                    <a:cubicBezTo>
                      <a:pt x="3702" y="5225"/>
                      <a:pt x="4836" y="3210"/>
                      <a:pt x="4811" y="1741"/>
                    </a:cubicBezTo>
                    <a:cubicBezTo>
                      <a:pt x="4800" y="1232"/>
                      <a:pt x="4666" y="679"/>
                      <a:pt x="4280" y="347"/>
                    </a:cubicBezTo>
                    <a:cubicBezTo>
                      <a:pt x="4005" y="107"/>
                      <a:pt x="3641" y="1"/>
                      <a:pt x="3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0"/>
              <p:cNvSpPr/>
              <p:nvPr/>
            </p:nvSpPr>
            <p:spPr>
              <a:xfrm>
                <a:off x="1578263" y="2255814"/>
                <a:ext cx="426233" cy="382152"/>
              </a:xfrm>
              <a:custGeom>
                <a:avLst/>
                <a:gdLst/>
                <a:ahLst/>
                <a:cxnLst/>
                <a:rect l="l" t="t" r="r" b="b"/>
                <a:pathLst>
                  <a:path w="8741" h="7837" extrusionOk="0">
                    <a:moveTo>
                      <a:pt x="7453" y="1"/>
                    </a:moveTo>
                    <a:lnTo>
                      <a:pt x="3689" y="4564"/>
                    </a:lnTo>
                    <a:lnTo>
                      <a:pt x="1893" y="2650"/>
                    </a:lnTo>
                    <a:lnTo>
                      <a:pt x="0" y="5314"/>
                    </a:lnTo>
                    <a:cubicBezTo>
                      <a:pt x="536" y="5963"/>
                      <a:pt x="1175" y="6521"/>
                      <a:pt x="1893" y="6961"/>
                    </a:cubicBezTo>
                    <a:cubicBezTo>
                      <a:pt x="2680" y="7428"/>
                      <a:pt x="3406" y="7836"/>
                      <a:pt x="4046" y="7836"/>
                    </a:cubicBezTo>
                    <a:cubicBezTo>
                      <a:pt x="4339" y="7836"/>
                      <a:pt x="4615" y="7751"/>
                      <a:pt x="4869" y="7545"/>
                    </a:cubicBezTo>
                    <a:cubicBezTo>
                      <a:pt x="5673" y="6896"/>
                      <a:pt x="8740" y="902"/>
                      <a:pt x="8740" y="902"/>
                    </a:cubicBezTo>
                    <a:lnTo>
                      <a:pt x="7453"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0"/>
              <p:cNvSpPr/>
              <p:nvPr/>
            </p:nvSpPr>
            <p:spPr>
              <a:xfrm>
                <a:off x="1905069" y="1995325"/>
                <a:ext cx="225965" cy="320175"/>
              </a:xfrm>
              <a:custGeom>
                <a:avLst/>
                <a:gdLst/>
                <a:ahLst/>
                <a:cxnLst/>
                <a:rect l="l" t="t" r="r" b="b"/>
                <a:pathLst>
                  <a:path w="4634" h="6566" extrusionOk="0">
                    <a:moveTo>
                      <a:pt x="2682" y="1"/>
                    </a:moveTo>
                    <a:cubicBezTo>
                      <a:pt x="2452" y="1"/>
                      <a:pt x="2134" y="889"/>
                      <a:pt x="1867" y="1450"/>
                    </a:cubicBezTo>
                    <a:cubicBezTo>
                      <a:pt x="1593" y="2029"/>
                      <a:pt x="1003" y="3305"/>
                      <a:pt x="1003" y="3305"/>
                    </a:cubicBezTo>
                    <a:cubicBezTo>
                      <a:pt x="1003" y="3305"/>
                      <a:pt x="891" y="2399"/>
                      <a:pt x="875" y="2040"/>
                    </a:cubicBezTo>
                    <a:cubicBezTo>
                      <a:pt x="859" y="1681"/>
                      <a:pt x="773" y="1225"/>
                      <a:pt x="532" y="1225"/>
                    </a:cubicBezTo>
                    <a:cubicBezTo>
                      <a:pt x="285" y="1225"/>
                      <a:pt x="1" y="3273"/>
                      <a:pt x="65" y="3563"/>
                    </a:cubicBezTo>
                    <a:cubicBezTo>
                      <a:pt x="113" y="3777"/>
                      <a:pt x="601" y="5359"/>
                      <a:pt x="644" y="5445"/>
                    </a:cubicBezTo>
                    <a:cubicBezTo>
                      <a:pt x="687" y="5530"/>
                      <a:pt x="574" y="6018"/>
                      <a:pt x="574" y="6018"/>
                    </a:cubicBezTo>
                    <a:lnTo>
                      <a:pt x="1781" y="6565"/>
                    </a:lnTo>
                    <a:cubicBezTo>
                      <a:pt x="1781" y="6565"/>
                      <a:pt x="2430" y="5868"/>
                      <a:pt x="2816" y="5230"/>
                    </a:cubicBezTo>
                    <a:cubicBezTo>
                      <a:pt x="3229" y="4538"/>
                      <a:pt x="3577" y="3536"/>
                      <a:pt x="3577" y="3536"/>
                    </a:cubicBezTo>
                    <a:cubicBezTo>
                      <a:pt x="3674" y="3295"/>
                      <a:pt x="3792" y="3064"/>
                      <a:pt x="3936" y="2844"/>
                    </a:cubicBezTo>
                    <a:cubicBezTo>
                      <a:pt x="4178" y="2458"/>
                      <a:pt x="4633" y="1745"/>
                      <a:pt x="4387" y="1648"/>
                    </a:cubicBezTo>
                    <a:cubicBezTo>
                      <a:pt x="4383" y="1647"/>
                      <a:pt x="4379" y="1646"/>
                      <a:pt x="4375" y="1646"/>
                    </a:cubicBezTo>
                    <a:cubicBezTo>
                      <a:pt x="4189" y="1646"/>
                      <a:pt x="3272" y="2984"/>
                      <a:pt x="3272" y="2984"/>
                    </a:cubicBezTo>
                    <a:cubicBezTo>
                      <a:pt x="3272" y="2984"/>
                      <a:pt x="4006" y="1064"/>
                      <a:pt x="4065" y="823"/>
                    </a:cubicBezTo>
                    <a:cubicBezTo>
                      <a:pt x="4119" y="576"/>
                      <a:pt x="4065" y="378"/>
                      <a:pt x="3674" y="335"/>
                    </a:cubicBezTo>
                    <a:cubicBezTo>
                      <a:pt x="3670" y="334"/>
                      <a:pt x="3667" y="334"/>
                      <a:pt x="3663" y="334"/>
                    </a:cubicBezTo>
                    <a:cubicBezTo>
                      <a:pt x="3267" y="334"/>
                      <a:pt x="2108" y="2673"/>
                      <a:pt x="2108" y="2673"/>
                    </a:cubicBezTo>
                    <a:cubicBezTo>
                      <a:pt x="2108" y="2673"/>
                      <a:pt x="2671" y="1064"/>
                      <a:pt x="2757" y="737"/>
                    </a:cubicBezTo>
                    <a:cubicBezTo>
                      <a:pt x="2843" y="404"/>
                      <a:pt x="2928" y="45"/>
                      <a:pt x="2698" y="2"/>
                    </a:cubicBezTo>
                    <a:cubicBezTo>
                      <a:pt x="2693" y="1"/>
                      <a:pt x="2687" y="1"/>
                      <a:pt x="2682"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0"/>
              <p:cNvSpPr/>
              <p:nvPr/>
            </p:nvSpPr>
            <p:spPr>
              <a:xfrm>
                <a:off x="2039459" y="2014245"/>
                <a:ext cx="54175" cy="120053"/>
              </a:xfrm>
              <a:custGeom>
                <a:avLst/>
                <a:gdLst/>
                <a:ahLst/>
                <a:cxnLst/>
                <a:rect l="l" t="t" r="r" b="b"/>
                <a:pathLst>
                  <a:path w="1111" h="2462" fill="none" extrusionOk="0">
                    <a:moveTo>
                      <a:pt x="1111" y="0"/>
                    </a:moveTo>
                    <a:lnTo>
                      <a:pt x="1" y="2461"/>
                    </a:ln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0"/>
              <p:cNvSpPr/>
              <p:nvPr/>
            </p:nvSpPr>
            <p:spPr>
              <a:xfrm>
                <a:off x="2007324" y="2126399"/>
                <a:ext cx="59929" cy="17847"/>
              </a:xfrm>
              <a:custGeom>
                <a:avLst/>
                <a:gdLst/>
                <a:ahLst/>
                <a:cxnLst/>
                <a:rect l="l" t="t" r="r" b="b"/>
                <a:pathLst>
                  <a:path w="1229" h="366" fill="none" extrusionOk="0">
                    <a:moveTo>
                      <a:pt x="0" y="1"/>
                    </a:moveTo>
                    <a:cubicBezTo>
                      <a:pt x="542" y="97"/>
                      <a:pt x="703" y="183"/>
                      <a:pt x="1228" y="365"/>
                    </a:cubicBez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0"/>
              <p:cNvSpPr/>
              <p:nvPr/>
            </p:nvSpPr>
            <p:spPr>
              <a:xfrm>
                <a:off x="1954514" y="2155412"/>
                <a:ext cx="59393" cy="73290"/>
              </a:xfrm>
              <a:custGeom>
                <a:avLst/>
                <a:gdLst/>
                <a:ahLst/>
                <a:cxnLst/>
                <a:rect l="l" t="t" r="r" b="b"/>
                <a:pathLst>
                  <a:path w="1218" h="1503" fill="none" extrusionOk="0">
                    <a:moveTo>
                      <a:pt x="0" y="1"/>
                    </a:moveTo>
                    <a:cubicBezTo>
                      <a:pt x="579" y="306"/>
                      <a:pt x="1073" y="891"/>
                      <a:pt x="1217" y="1502"/>
                    </a:cubicBez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0"/>
              <p:cNvSpPr/>
              <p:nvPr/>
            </p:nvSpPr>
            <p:spPr>
              <a:xfrm>
                <a:off x="1758148" y="2481487"/>
                <a:ext cx="12337" cy="73241"/>
              </a:xfrm>
              <a:custGeom>
                <a:avLst/>
                <a:gdLst/>
                <a:ahLst/>
                <a:cxnLst/>
                <a:rect l="l" t="t" r="r" b="b"/>
                <a:pathLst>
                  <a:path w="253" h="1502" fill="none" extrusionOk="0">
                    <a:moveTo>
                      <a:pt x="0" y="0"/>
                    </a:moveTo>
                    <a:cubicBezTo>
                      <a:pt x="0" y="509"/>
                      <a:pt x="86" y="1019"/>
                      <a:pt x="252" y="1501"/>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0"/>
              <p:cNvSpPr/>
              <p:nvPr/>
            </p:nvSpPr>
            <p:spPr>
              <a:xfrm>
                <a:off x="1563878" y="2164580"/>
                <a:ext cx="118737" cy="338363"/>
              </a:xfrm>
              <a:custGeom>
                <a:avLst/>
                <a:gdLst/>
                <a:ahLst/>
                <a:cxnLst/>
                <a:rect l="l" t="t" r="r" b="b"/>
                <a:pathLst>
                  <a:path w="2435" h="6939" extrusionOk="0">
                    <a:moveTo>
                      <a:pt x="0" y="0"/>
                    </a:moveTo>
                    <a:lnTo>
                      <a:pt x="917" y="6939"/>
                    </a:lnTo>
                    <a:lnTo>
                      <a:pt x="2435" y="4247"/>
                    </a:lnTo>
                    <a:lnTo>
                      <a:pt x="2097" y="3588"/>
                    </a:lnTo>
                    <a:cubicBezTo>
                      <a:pt x="1711" y="2848"/>
                      <a:pt x="1373" y="2092"/>
                      <a:pt x="949" y="1368"/>
                    </a:cubicBezTo>
                    <a:cubicBezTo>
                      <a:pt x="783" y="1084"/>
                      <a:pt x="622" y="762"/>
                      <a:pt x="413" y="510"/>
                    </a:cubicBezTo>
                    <a:cubicBezTo>
                      <a:pt x="279" y="349"/>
                      <a:pt x="145" y="16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0"/>
              <p:cNvSpPr/>
              <p:nvPr/>
            </p:nvSpPr>
            <p:spPr>
              <a:xfrm>
                <a:off x="1326990" y="1992692"/>
                <a:ext cx="269071" cy="171156"/>
              </a:xfrm>
              <a:custGeom>
                <a:avLst/>
                <a:gdLst/>
                <a:ahLst/>
                <a:cxnLst/>
                <a:rect l="l" t="t" r="r" b="b"/>
                <a:pathLst>
                  <a:path w="5518" h="3510" extrusionOk="0">
                    <a:moveTo>
                      <a:pt x="841" y="1"/>
                    </a:moveTo>
                    <a:cubicBezTo>
                      <a:pt x="801" y="1"/>
                      <a:pt x="760" y="6"/>
                      <a:pt x="719" y="19"/>
                    </a:cubicBezTo>
                    <a:cubicBezTo>
                      <a:pt x="0" y="244"/>
                      <a:pt x="118" y="1579"/>
                      <a:pt x="118" y="1579"/>
                    </a:cubicBezTo>
                    <a:cubicBezTo>
                      <a:pt x="118" y="1579"/>
                      <a:pt x="113" y="1576"/>
                      <a:pt x="110" y="1576"/>
                    </a:cubicBezTo>
                    <a:cubicBezTo>
                      <a:pt x="96" y="1576"/>
                      <a:pt x="154" y="1646"/>
                      <a:pt x="1325" y="2475"/>
                    </a:cubicBezTo>
                    <a:cubicBezTo>
                      <a:pt x="2730" y="3477"/>
                      <a:pt x="4842" y="3509"/>
                      <a:pt x="4842" y="3509"/>
                    </a:cubicBezTo>
                    <a:cubicBezTo>
                      <a:pt x="4842" y="3509"/>
                      <a:pt x="5518" y="2523"/>
                      <a:pt x="5378" y="1954"/>
                    </a:cubicBezTo>
                    <a:cubicBezTo>
                      <a:pt x="5249" y="1426"/>
                      <a:pt x="4887" y="1407"/>
                      <a:pt x="4837" y="1407"/>
                    </a:cubicBezTo>
                    <a:cubicBezTo>
                      <a:pt x="4834" y="1407"/>
                      <a:pt x="4832" y="1408"/>
                      <a:pt x="4832" y="1408"/>
                    </a:cubicBezTo>
                    <a:lnTo>
                      <a:pt x="4789" y="1676"/>
                    </a:lnTo>
                    <a:cubicBezTo>
                      <a:pt x="4789" y="1676"/>
                      <a:pt x="4757" y="1686"/>
                      <a:pt x="4649" y="1686"/>
                    </a:cubicBezTo>
                    <a:cubicBezTo>
                      <a:pt x="4455" y="1686"/>
                      <a:pt x="4012" y="1653"/>
                      <a:pt x="3057" y="1467"/>
                    </a:cubicBezTo>
                    <a:cubicBezTo>
                      <a:pt x="1566" y="1177"/>
                      <a:pt x="1067" y="410"/>
                      <a:pt x="1067" y="410"/>
                    </a:cubicBezTo>
                    <a:lnTo>
                      <a:pt x="1218" y="153"/>
                    </a:lnTo>
                    <a:cubicBezTo>
                      <a:pt x="1218" y="153"/>
                      <a:pt x="1050" y="1"/>
                      <a:pt x="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0"/>
              <p:cNvSpPr/>
              <p:nvPr/>
            </p:nvSpPr>
            <p:spPr>
              <a:xfrm>
                <a:off x="1214056" y="2069932"/>
                <a:ext cx="442666" cy="711640"/>
              </a:xfrm>
              <a:custGeom>
                <a:avLst/>
                <a:gdLst/>
                <a:ahLst/>
                <a:cxnLst/>
                <a:rect l="l" t="t" r="r" b="b"/>
                <a:pathLst>
                  <a:path w="9078" h="14594" extrusionOk="0">
                    <a:moveTo>
                      <a:pt x="2429" y="0"/>
                    </a:moveTo>
                    <a:cubicBezTo>
                      <a:pt x="2429" y="0"/>
                      <a:pt x="810" y="2220"/>
                      <a:pt x="408" y="5041"/>
                    </a:cubicBezTo>
                    <a:cubicBezTo>
                      <a:pt x="0" y="7856"/>
                      <a:pt x="295" y="10392"/>
                      <a:pt x="375" y="11282"/>
                    </a:cubicBezTo>
                    <a:cubicBezTo>
                      <a:pt x="467" y="12327"/>
                      <a:pt x="606" y="14118"/>
                      <a:pt x="606" y="14118"/>
                    </a:cubicBezTo>
                    <a:cubicBezTo>
                      <a:pt x="606" y="14118"/>
                      <a:pt x="1992" y="14594"/>
                      <a:pt x="3756" y="14594"/>
                    </a:cubicBezTo>
                    <a:cubicBezTo>
                      <a:pt x="4875" y="14594"/>
                      <a:pt x="6148" y="14402"/>
                      <a:pt x="7314" y="13775"/>
                    </a:cubicBezTo>
                    <a:cubicBezTo>
                      <a:pt x="7314" y="13775"/>
                      <a:pt x="7689" y="11143"/>
                      <a:pt x="7871" y="10832"/>
                    </a:cubicBezTo>
                    <a:cubicBezTo>
                      <a:pt x="8059" y="10521"/>
                      <a:pt x="9078" y="8322"/>
                      <a:pt x="8461" y="5813"/>
                    </a:cubicBezTo>
                    <a:cubicBezTo>
                      <a:pt x="7845" y="3303"/>
                      <a:pt x="7158" y="1925"/>
                      <a:pt x="7158" y="1925"/>
                    </a:cubicBezTo>
                    <a:lnTo>
                      <a:pt x="2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0"/>
              <p:cNvSpPr/>
              <p:nvPr/>
            </p:nvSpPr>
            <p:spPr>
              <a:xfrm>
                <a:off x="1352590" y="2425264"/>
                <a:ext cx="636741" cy="718272"/>
              </a:xfrm>
              <a:custGeom>
                <a:avLst/>
                <a:gdLst/>
                <a:ahLst/>
                <a:cxnLst/>
                <a:rect l="l" t="t" r="r" b="b"/>
                <a:pathLst>
                  <a:path w="13058" h="14730" extrusionOk="0">
                    <a:moveTo>
                      <a:pt x="3947" y="0"/>
                    </a:moveTo>
                    <a:lnTo>
                      <a:pt x="1" y="1952"/>
                    </a:lnTo>
                    <a:cubicBezTo>
                      <a:pt x="1" y="1952"/>
                      <a:pt x="2553" y="8365"/>
                      <a:pt x="3202" y="9201"/>
                    </a:cubicBezTo>
                    <a:cubicBezTo>
                      <a:pt x="3856" y="10038"/>
                      <a:pt x="12317" y="14729"/>
                      <a:pt x="12317" y="14729"/>
                    </a:cubicBezTo>
                    <a:lnTo>
                      <a:pt x="13057" y="13711"/>
                    </a:lnTo>
                    <a:lnTo>
                      <a:pt x="5749" y="7051"/>
                    </a:lnTo>
                    <a:lnTo>
                      <a:pt x="5717" y="7014"/>
                    </a:lnTo>
                    <a:lnTo>
                      <a:pt x="3947"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0"/>
              <p:cNvSpPr/>
              <p:nvPr/>
            </p:nvSpPr>
            <p:spPr>
              <a:xfrm>
                <a:off x="1952905" y="3088580"/>
                <a:ext cx="259465" cy="169840"/>
              </a:xfrm>
              <a:custGeom>
                <a:avLst/>
                <a:gdLst/>
                <a:ahLst/>
                <a:cxnLst/>
                <a:rect l="l" t="t" r="r" b="b"/>
                <a:pathLst>
                  <a:path w="5321" h="3483" extrusionOk="0">
                    <a:moveTo>
                      <a:pt x="639" y="0"/>
                    </a:moveTo>
                    <a:lnTo>
                      <a:pt x="1" y="1148"/>
                    </a:lnTo>
                    <a:cubicBezTo>
                      <a:pt x="253" y="1454"/>
                      <a:pt x="553" y="1722"/>
                      <a:pt x="886" y="1941"/>
                    </a:cubicBezTo>
                    <a:cubicBezTo>
                      <a:pt x="1556" y="2376"/>
                      <a:pt x="2425" y="2703"/>
                      <a:pt x="2521" y="2756"/>
                    </a:cubicBezTo>
                    <a:cubicBezTo>
                      <a:pt x="2673" y="2845"/>
                      <a:pt x="3562" y="3483"/>
                      <a:pt x="3842" y="3483"/>
                    </a:cubicBezTo>
                    <a:cubicBezTo>
                      <a:pt x="3869" y="3483"/>
                      <a:pt x="3890" y="3477"/>
                      <a:pt x="3905" y="3464"/>
                    </a:cubicBezTo>
                    <a:cubicBezTo>
                      <a:pt x="3999" y="3384"/>
                      <a:pt x="3719" y="3142"/>
                      <a:pt x="3448" y="2940"/>
                    </a:cubicBezTo>
                    <a:lnTo>
                      <a:pt x="3448" y="2940"/>
                    </a:lnTo>
                    <a:cubicBezTo>
                      <a:pt x="3676" y="3098"/>
                      <a:pt x="3926" y="3271"/>
                      <a:pt x="4012" y="3330"/>
                    </a:cubicBezTo>
                    <a:cubicBezTo>
                      <a:pt x="4036" y="3348"/>
                      <a:pt x="4075" y="3356"/>
                      <a:pt x="4126" y="3356"/>
                    </a:cubicBezTo>
                    <a:cubicBezTo>
                      <a:pt x="4431" y="3356"/>
                      <a:pt x="5136" y="3077"/>
                      <a:pt x="5224" y="2971"/>
                    </a:cubicBezTo>
                    <a:cubicBezTo>
                      <a:pt x="5320" y="2853"/>
                      <a:pt x="4468" y="1770"/>
                      <a:pt x="3749" y="1218"/>
                    </a:cubicBezTo>
                    <a:cubicBezTo>
                      <a:pt x="3031" y="671"/>
                      <a:pt x="639" y="0"/>
                      <a:pt x="639"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0"/>
              <p:cNvSpPr/>
              <p:nvPr/>
            </p:nvSpPr>
            <p:spPr>
              <a:xfrm>
                <a:off x="1334304" y="2068371"/>
                <a:ext cx="65147" cy="34573"/>
              </a:xfrm>
              <a:custGeom>
                <a:avLst/>
                <a:gdLst/>
                <a:ahLst/>
                <a:cxnLst/>
                <a:rect l="l" t="t" r="r" b="b"/>
                <a:pathLst>
                  <a:path w="1336" h="709" fill="none" extrusionOk="0">
                    <a:moveTo>
                      <a:pt x="1" y="0"/>
                    </a:moveTo>
                    <a:cubicBezTo>
                      <a:pt x="381" y="343"/>
                      <a:pt x="837" y="585"/>
                      <a:pt x="1336" y="708"/>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0"/>
              <p:cNvSpPr/>
              <p:nvPr/>
            </p:nvSpPr>
            <p:spPr>
              <a:xfrm>
                <a:off x="1502145" y="2147562"/>
                <a:ext cx="61782" cy="15214"/>
              </a:xfrm>
              <a:custGeom>
                <a:avLst/>
                <a:gdLst/>
                <a:ahLst/>
                <a:cxnLst/>
                <a:rect l="l" t="t" r="r" b="b"/>
                <a:pathLst>
                  <a:path w="1267" h="312" fill="none" extrusionOk="0">
                    <a:moveTo>
                      <a:pt x="1266" y="312"/>
                    </a:moveTo>
                    <a:cubicBezTo>
                      <a:pt x="827" y="312"/>
                      <a:pt x="392" y="205"/>
                      <a:pt x="1" y="1"/>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0"/>
              <p:cNvSpPr/>
              <p:nvPr/>
            </p:nvSpPr>
            <p:spPr>
              <a:xfrm>
                <a:off x="1594988" y="2252937"/>
                <a:ext cx="40814" cy="198268"/>
              </a:xfrm>
              <a:custGeom>
                <a:avLst/>
                <a:gdLst/>
                <a:ahLst/>
                <a:cxnLst/>
                <a:rect l="l" t="t" r="r" b="b"/>
                <a:pathLst>
                  <a:path w="837" h="4066" fill="none" extrusionOk="0">
                    <a:moveTo>
                      <a:pt x="0" y="1"/>
                    </a:moveTo>
                    <a:cubicBezTo>
                      <a:pt x="0" y="1"/>
                      <a:pt x="815" y="2301"/>
                      <a:pt x="837" y="4065"/>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0"/>
              <p:cNvSpPr/>
              <p:nvPr/>
            </p:nvSpPr>
            <p:spPr>
              <a:xfrm>
                <a:off x="1223174" y="2131909"/>
                <a:ext cx="342313" cy="439009"/>
              </a:xfrm>
              <a:custGeom>
                <a:avLst/>
                <a:gdLst/>
                <a:ahLst/>
                <a:cxnLst/>
                <a:rect l="l" t="t" r="r" b="b"/>
                <a:pathLst>
                  <a:path w="7020" h="9003" extrusionOk="0">
                    <a:moveTo>
                      <a:pt x="3520" y="0"/>
                    </a:moveTo>
                    <a:cubicBezTo>
                      <a:pt x="3288" y="0"/>
                      <a:pt x="3044" y="71"/>
                      <a:pt x="2789" y="225"/>
                    </a:cubicBezTo>
                    <a:cubicBezTo>
                      <a:pt x="1" y="1920"/>
                      <a:pt x="2231" y="9003"/>
                      <a:pt x="2231" y="9003"/>
                    </a:cubicBezTo>
                    <a:lnTo>
                      <a:pt x="7020" y="6949"/>
                    </a:lnTo>
                    <a:cubicBezTo>
                      <a:pt x="7020" y="6949"/>
                      <a:pt x="5829" y="0"/>
                      <a:pt x="3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0"/>
              <p:cNvSpPr/>
              <p:nvPr/>
            </p:nvSpPr>
            <p:spPr>
              <a:xfrm>
                <a:off x="1416908" y="2136102"/>
                <a:ext cx="165305" cy="337290"/>
              </a:xfrm>
              <a:custGeom>
                <a:avLst/>
                <a:gdLst/>
                <a:ahLst/>
                <a:cxnLst/>
                <a:rect l="l" t="t" r="r" b="b"/>
                <a:pathLst>
                  <a:path w="3390" h="6917" fill="none" extrusionOk="0">
                    <a:moveTo>
                      <a:pt x="1" y="0"/>
                    </a:moveTo>
                    <a:cubicBezTo>
                      <a:pt x="1" y="0"/>
                      <a:pt x="1234" y="306"/>
                      <a:pt x="2001" y="2118"/>
                    </a:cubicBezTo>
                    <a:cubicBezTo>
                      <a:pt x="2768" y="3930"/>
                      <a:pt x="3390" y="6638"/>
                      <a:pt x="3390" y="6638"/>
                    </a:cubicBezTo>
                    <a:lnTo>
                      <a:pt x="2875" y="6917"/>
                    </a:ln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0"/>
              <p:cNvSpPr/>
              <p:nvPr/>
            </p:nvSpPr>
            <p:spPr>
              <a:xfrm>
                <a:off x="1278861" y="2258447"/>
                <a:ext cx="124539" cy="310666"/>
              </a:xfrm>
              <a:custGeom>
                <a:avLst/>
                <a:gdLst/>
                <a:ahLst/>
                <a:cxnLst/>
                <a:rect l="l" t="t" r="r" b="b"/>
                <a:pathLst>
                  <a:path w="2554" h="6371" fill="none" extrusionOk="0">
                    <a:moveTo>
                      <a:pt x="210" y="0"/>
                    </a:moveTo>
                    <a:cubicBezTo>
                      <a:pt x="1" y="1405"/>
                      <a:pt x="113" y="2831"/>
                      <a:pt x="532" y="4188"/>
                    </a:cubicBezTo>
                    <a:lnTo>
                      <a:pt x="1229" y="6370"/>
                    </a:lnTo>
                    <a:lnTo>
                      <a:pt x="2553" y="5791"/>
                    </a:ln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0"/>
              <p:cNvSpPr/>
              <p:nvPr/>
            </p:nvSpPr>
            <p:spPr>
              <a:xfrm>
                <a:off x="1267646" y="2336614"/>
                <a:ext cx="22528" cy="62562"/>
              </a:xfrm>
              <a:custGeom>
                <a:avLst/>
                <a:gdLst/>
                <a:ahLst/>
                <a:cxnLst/>
                <a:rect l="l" t="t" r="r" b="b"/>
                <a:pathLst>
                  <a:path w="462" h="1283" fill="none" extrusionOk="0">
                    <a:moveTo>
                      <a:pt x="0" y="1"/>
                    </a:moveTo>
                    <a:cubicBezTo>
                      <a:pt x="231" y="607"/>
                      <a:pt x="301" y="708"/>
                      <a:pt x="461" y="1282"/>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0"/>
              <p:cNvSpPr/>
              <p:nvPr/>
            </p:nvSpPr>
            <p:spPr>
              <a:xfrm>
                <a:off x="1781407" y="1424365"/>
                <a:ext cx="509617" cy="489527"/>
              </a:xfrm>
              <a:custGeom>
                <a:avLst/>
                <a:gdLst/>
                <a:ahLst/>
                <a:cxnLst/>
                <a:rect l="l" t="t" r="r" b="b"/>
                <a:pathLst>
                  <a:path w="10451" h="10039" extrusionOk="0">
                    <a:moveTo>
                      <a:pt x="1303" y="1"/>
                    </a:moveTo>
                    <a:cubicBezTo>
                      <a:pt x="649" y="1"/>
                      <a:pt x="119" y="526"/>
                      <a:pt x="119" y="1181"/>
                    </a:cubicBezTo>
                    <a:lnTo>
                      <a:pt x="119" y="5518"/>
                    </a:lnTo>
                    <a:cubicBezTo>
                      <a:pt x="119" y="6172"/>
                      <a:pt x="649" y="6698"/>
                      <a:pt x="1298" y="6698"/>
                    </a:cubicBezTo>
                    <a:lnTo>
                      <a:pt x="1641" y="6698"/>
                    </a:lnTo>
                    <a:lnTo>
                      <a:pt x="1" y="10038"/>
                    </a:lnTo>
                    <a:lnTo>
                      <a:pt x="4333" y="6698"/>
                    </a:lnTo>
                    <a:lnTo>
                      <a:pt x="9277" y="6698"/>
                    </a:lnTo>
                    <a:cubicBezTo>
                      <a:pt x="9926" y="6698"/>
                      <a:pt x="10451" y="6172"/>
                      <a:pt x="10451" y="5518"/>
                    </a:cubicBezTo>
                    <a:lnTo>
                      <a:pt x="10451" y="1181"/>
                    </a:lnTo>
                    <a:cubicBezTo>
                      <a:pt x="10451" y="532"/>
                      <a:pt x="9926" y="1"/>
                      <a:pt x="9277" y="1"/>
                    </a:cubicBezTo>
                    <a:close/>
                  </a:path>
                </a:pathLst>
              </a:custGeom>
              <a:solidFill>
                <a:srgbClr val="F1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0"/>
              <p:cNvSpPr/>
              <p:nvPr/>
            </p:nvSpPr>
            <p:spPr>
              <a:xfrm>
                <a:off x="1924184" y="1560364"/>
                <a:ext cx="37693" cy="37693"/>
              </a:xfrm>
              <a:custGeom>
                <a:avLst/>
                <a:gdLst/>
                <a:ahLst/>
                <a:cxnLst/>
                <a:rect l="l" t="t" r="r" b="b"/>
                <a:pathLst>
                  <a:path w="773" h="773" extrusionOk="0">
                    <a:moveTo>
                      <a:pt x="386" y="0"/>
                    </a:moveTo>
                    <a:cubicBezTo>
                      <a:pt x="172" y="0"/>
                      <a:pt x="0" y="172"/>
                      <a:pt x="0" y="386"/>
                    </a:cubicBezTo>
                    <a:cubicBezTo>
                      <a:pt x="0" y="601"/>
                      <a:pt x="172" y="772"/>
                      <a:pt x="386" y="772"/>
                    </a:cubicBezTo>
                    <a:cubicBezTo>
                      <a:pt x="601" y="772"/>
                      <a:pt x="772" y="601"/>
                      <a:pt x="772" y="386"/>
                    </a:cubicBezTo>
                    <a:cubicBezTo>
                      <a:pt x="772" y="172"/>
                      <a:pt x="601"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0"/>
              <p:cNvSpPr/>
              <p:nvPr/>
            </p:nvSpPr>
            <p:spPr>
              <a:xfrm>
                <a:off x="2024830" y="1560364"/>
                <a:ext cx="37693" cy="37693"/>
              </a:xfrm>
              <a:custGeom>
                <a:avLst/>
                <a:gdLst/>
                <a:ahLst/>
                <a:cxnLst/>
                <a:rect l="l" t="t" r="r" b="b"/>
                <a:pathLst>
                  <a:path w="773" h="773" extrusionOk="0">
                    <a:moveTo>
                      <a:pt x="387" y="0"/>
                    </a:moveTo>
                    <a:cubicBezTo>
                      <a:pt x="172" y="0"/>
                      <a:pt x="1" y="172"/>
                      <a:pt x="1" y="386"/>
                    </a:cubicBezTo>
                    <a:cubicBezTo>
                      <a:pt x="1" y="601"/>
                      <a:pt x="172" y="772"/>
                      <a:pt x="387" y="772"/>
                    </a:cubicBezTo>
                    <a:cubicBezTo>
                      <a:pt x="601" y="772"/>
                      <a:pt x="773" y="601"/>
                      <a:pt x="773" y="386"/>
                    </a:cubicBezTo>
                    <a:cubicBezTo>
                      <a:pt x="773" y="172"/>
                      <a:pt x="601" y="0"/>
                      <a:pt x="3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0"/>
              <p:cNvSpPr/>
              <p:nvPr/>
            </p:nvSpPr>
            <p:spPr>
              <a:xfrm>
                <a:off x="2125476" y="1560364"/>
                <a:ext cx="37693" cy="37693"/>
              </a:xfrm>
              <a:custGeom>
                <a:avLst/>
                <a:gdLst/>
                <a:ahLst/>
                <a:cxnLst/>
                <a:rect l="l" t="t" r="r" b="b"/>
                <a:pathLst>
                  <a:path w="773" h="773" extrusionOk="0">
                    <a:moveTo>
                      <a:pt x="387" y="0"/>
                    </a:moveTo>
                    <a:cubicBezTo>
                      <a:pt x="172" y="0"/>
                      <a:pt x="1" y="172"/>
                      <a:pt x="1" y="386"/>
                    </a:cubicBezTo>
                    <a:cubicBezTo>
                      <a:pt x="1" y="601"/>
                      <a:pt x="172" y="772"/>
                      <a:pt x="387" y="772"/>
                    </a:cubicBezTo>
                    <a:cubicBezTo>
                      <a:pt x="601" y="772"/>
                      <a:pt x="773" y="601"/>
                      <a:pt x="773" y="386"/>
                    </a:cubicBezTo>
                    <a:cubicBezTo>
                      <a:pt x="773" y="172"/>
                      <a:pt x="601" y="0"/>
                      <a:pt x="3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0"/>
              <p:cNvSpPr/>
              <p:nvPr/>
            </p:nvSpPr>
            <p:spPr>
              <a:xfrm>
                <a:off x="2037482" y="2014486"/>
                <a:ext cx="56388" cy="121972"/>
              </a:xfrm>
              <a:custGeom>
                <a:avLst/>
                <a:gdLst/>
                <a:ahLst/>
                <a:cxnLst/>
                <a:rect l="l" t="t" r="r" b="b"/>
                <a:pathLst>
                  <a:path w="1159" h="2507" extrusionOk="0">
                    <a:moveTo>
                      <a:pt x="1134" y="0"/>
                    </a:moveTo>
                    <a:cubicBezTo>
                      <a:pt x="1127" y="0"/>
                      <a:pt x="1120" y="5"/>
                      <a:pt x="1116" y="13"/>
                    </a:cubicBezTo>
                    <a:lnTo>
                      <a:pt x="6" y="2474"/>
                    </a:lnTo>
                    <a:cubicBezTo>
                      <a:pt x="1" y="2485"/>
                      <a:pt x="6" y="2501"/>
                      <a:pt x="17" y="2507"/>
                    </a:cubicBezTo>
                    <a:lnTo>
                      <a:pt x="28" y="2507"/>
                    </a:lnTo>
                    <a:cubicBezTo>
                      <a:pt x="33" y="2507"/>
                      <a:pt x="44" y="2501"/>
                      <a:pt x="44" y="2496"/>
                    </a:cubicBezTo>
                    <a:lnTo>
                      <a:pt x="1154" y="35"/>
                    </a:lnTo>
                    <a:cubicBezTo>
                      <a:pt x="1159" y="24"/>
                      <a:pt x="1154" y="8"/>
                      <a:pt x="1143" y="3"/>
                    </a:cubicBezTo>
                    <a:cubicBezTo>
                      <a:pt x="1140" y="1"/>
                      <a:pt x="1137"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0"/>
              <p:cNvSpPr/>
              <p:nvPr/>
            </p:nvSpPr>
            <p:spPr>
              <a:xfrm>
                <a:off x="2005420" y="2126678"/>
                <a:ext cx="62129" cy="19704"/>
              </a:xfrm>
              <a:custGeom>
                <a:avLst/>
                <a:gdLst/>
                <a:ahLst/>
                <a:cxnLst/>
                <a:rect l="l" t="t" r="r" b="b"/>
                <a:pathLst>
                  <a:path w="1277" h="405" extrusionOk="0">
                    <a:moveTo>
                      <a:pt x="19" y="1"/>
                    </a:moveTo>
                    <a:cubicBezTo>
                      <a:pt x="7" y="1"/>
                      <a:pt x="0" y="10"/>
                      <a:pt x="0" y="18"/>
                    </a:cubicBezTo>
                    <a:cubicBezTo>
                      <a:pt x="0" y="29"/>
                      <a:pt x="6" y="40"/>
                      <a:pt x="16" y="45"/>
                    </a:cubicBezTo>
                    <a:cubicBezTo>
                      <a:pt x="333" y="93"/>
                      <a:pt x="644" y="179"/>
                      <a:pt x="944" y="297"/>
                    </a:cubicBezTo>
                    <a:cubicBezTo>
                      <a:pt x="1030" y="329"/>
                      <a:pt x="1126" y="367"/>
                      <a:pt x="1244" y="404"/>
                    </a:cubicBezTo>
                    <a:lnTo>
                      <a:pt x="1250" y="404"/>
                    </a:lnTo>
                    <a:cubicBezTo>
                      <a:pt x="1260" y="404"/>
                      <a:pt x="1266" y="399"/>
                      <a:pt x="1271" y="388"/>
                    </a:cubicBezTo>
                    <a:cubicBezTo>
                      <a:pt x="1276" y="378"/>
                      <a:pt x="1266" y="367"/>
                      <a:pt x="1255" y="361"/>
                    </a:cubicBezTo>
                    <a:cubicBezTo>
                      <a:pt x="1142" y="324"/>
                      <a:pt x="1046" y="292"/>
                      <a:pt x="955" y="260"/>
                    </a:cubicBezTo>
                    <a:cubicBezTo>
                      <a:pt x="654" y="142"/>
                      <a:pt x="343" y="56"/>
                      <a:pt x="27" y="2"/>
                    </a:cubicBezTo>
                    <a:cubicBezTo>
                      <a:pt x="24" y="1"/>
                      <a:pt x="21"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0"/>
              <p:cNvSpPr/>
              <p:nvPr/>
            </p:nvSpPr>
            <p:spPr>
              <a:xfrm>
                <a:off x="1952730" y="2155627"/>
                <a:ext cx="61351" cy="75022"/>
              </a:xfrm>
              <a:custGeom>
                <a:avLst/>
                <a:gdLst/>
                <a:ahLst/>
                <a:cxnLst/>
                <a:rect l="l" t="t" r="r" b="b"/>
                <a:pathLst>
                  <a:path w="1261" h="1542" extrusionOk="0">
                    <a:moveTo>
                      <a:pt x="24" y="0"/>
                    </a:moveTo>
                    <a:cubicBezTo>
                      <a:pt x="16" y="0"/>
                      <a:pt x="9" y="5"/>
                      <a:pt x="5" y="13"/>
                    </a:cubicBezTo>
                    <a:cubicBezTo>
                      <a:pt x="0" y="18"/>
                      <a:pt x="0" y="35"/>
                      <a:pt x="11" y="40"/>
                    </a:cubicBezTo>
                    <a:cubicBezTo>
                      <a:pt x="611" y="351"/>
                      <a:pt x="1083" y="935"/>
                      <a:pt x="1217" y="1525"/>
                    </a:cubicBezTo>
                    <a:cubicBezTo>
                      <a:pt x="1223" y="1536"/>
                      <a:pt x="1228" y="1541"/>
                      <a:pt x="1239" y="1541"/>
                    </a:cubicBezTo>
                    <a:lnTo>
                      <a:pt x="1244" y="1541"/>
                    </a:lnTo>
                    <a:cubicBezTo>
                      <a:pt x="1255" y="1536"/>
                      <a:pt x="1260" y="1525"/>
                      <a:pt x="1260" y="1514"/>
                    </a:cubicBezTo>
                    <a:cubicBezTo>
                      <a:pt x="1121" y="914"/>
                      <a:pt x="638" y="319"/>
                      <a:pt x="32" y="2"/>
                    </a:cubicBezTo>
                    <a:cubicBezTo>
                      <a:pt x="29" y="1"/>
                      <a:pt x="27"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0"/>
              <p:cNvSpPr/>
              <p:nvPr/>
            </p:nvSpPr>
            <p:spPr>
              <a:xfrm>
                <a:off x="1756806" y="2480771"/>
                <a:ext cx="14644" cy="75168"/>
              </a:xfrm>
              <a:custGeom>
                <a:avLst/>
                <a:gdLst/>
                <a:ahLst/>
                <a:cxnLst/>
                <a:rect l="l" t="t" r="r" b="b"/>
                <a:pathLst>
                  <a:path w="301" h="1545" extrusionOk="0">
                    <a:moveTo>
                      <a:pt x="27" y="0"/>
                    </a:moveTo>
                    <a:cubicBezTo>
                      <a:pt x="11" y="0"/>
                      <a:pt x="0" y="11"/>
                      <a:pt x="0" y="22"/>
                    </a:cubicBezTo>
                    <a:cubicBezTo>
                      <a:pt x="0" y="536"/>
                      <a:pt x="86" y="1046"/>
                      <a:pt x="252" y="1534"/>
                    </a:cubicBezTo>
                    <a:cubicBezTo>
                      <a:pt x="252" y="1539"/>
                      <a:pt x="263" y="1545"/>
                      <a:pt x="274" y="1545"/>
                    </a:cubicBezTo>
                    <a:lnTo>
                      <a:pt x="279" y="1545"/>
                    </a:lnTo>
                    <a:cubicBezTo>
                      <a:pt x="290" y="1539"/>
                      <a:pt x="301" y="1528"/>
                      <a:pt x="295" y="1518"/>
                    </a:cubicBezTo>
                    <a:cubicBezTo>
                      <a:pt x="129" y="1035"/>
                      <a:pt x="49" y="531"/>
                      <a:pt x="49" y="22"/>
                    </a:cubicBezTo>
                    <a:cubicBezTo>
                      <a:pt x="49" y="11"/>
                      <a:pt x="3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0"/>
              <p:cNvSpPr/>
              <p:nvPr/>
            </p:nvSpPr>
            <p:spPr>
              <a:xfrm>
                <a:off x="2126954" y="3162928"/>
                <a:ext cx="72054" cy="74925"/>
              </a:xfrm>
              <a:custGeom>
                <a:avLst/>
                <a:gdLst/>
                <a:ahLst/>
                <a:cxnLst/>
                <a:rect l="l" t="t" r="r" b="b"/>
                <a:pathLst>
                  <a:path w="1481" h="1540" extrusionOk="0">
                    <a:moveTo>
                      <a:pt x="26" y="0"/>
                    </a:moveTo>
                    <a:cubicBezTo>
                      <a:pt x="20" y="0"/>
                      <a:pt x="13" y="5"/>
                      <a:pt x="6" y="11"/>
                    </a:cubicBezTo>
                    <a:cubicBezTo>
                      <a:pt x="1" y="17"/>
                      <a:pt x="1" y="33"/>
                      <a:pt x="12" y="44"/>
                    </a:cubicBezTo>
                    <a:cubicBezTo>
                      <a:pt x="22" y="54"/>
                      <a:pt x="1095" y="859"/>
                      <a:pt x="1438" y="1529"/>
                    </a:cubicBezTo>
                    <a:cubicBezTo>
                      <a:pt x="1438" y="1534"/>
                      <a:pt x="1449" y="1540"/>
                      <a:pt x="1454" y="1540"/>
                    </a:cubicBezTo>
                    <a:cubicBezTo>
                      <a:pt x="1459" y="1540"/>
                      <a:pt x="1465" y="1540"/>
                      <a:pt x="1465" y="1534"/>
                    </a:cubicBezTo>
                    <a:cubicBezTo>
                      <a:pt x="1475" y="1529"/>
                      <a:pt x="1481" y="1518"/>
                      <a:pt x="1475" y="1507"/>
                    </a:cubicBezTo>
                    <a:cubicBezTo>
                      <a:pt x="1127" y="821"/>
                      <a:pt x="49" y="11"/>
                      <a:pt x="38" y="6"/>
                    </a:cubicBezTo>
                    <a:cubicBezTo>
                      <a:pt x="34" y="2"/>
                      <a:pt x="30"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0"/>
              <p:cNvSpPr/>
              <p:nvPr/>
            </p:nvSpPr>
            <p:spPr>
              <a:xfrm>
                <a:off x="2104282" y="3178740"/>
                <a:ext cx="71519" cy="67724"/>
              </a:xfrm>
              <a:custGeom>
                <a:avLst/>
                <a:gdLst/>
                <a:ahLst/>
                <a:cxnLst/>
                <a:rect l="l" t="t" r="r" b="b"/>
                <a:pathLst>
                  <a:path w="1470" h="1392" extrusionOk="0">
                    <a:moveTo>
                      <a:pt x="25" y="0"/>
                    </a:moveTo>
                    <a:cubicBezTo>
                      <a:pt x="19" y="0"/>
                      <a:pt x="14" y="3"/>
                      <a:pt x="11" y="8"/>
                    </a:cubicBezTo>
                    <a:cubicBezTo>
                      <a:pt x="0" y="19"/>
                      <a:pt x="6" y="35"/>
                      <a:pt x="16" y="40"/>
                    </a:cubicBezTo>
                    <a:cubicBezTo>
                      <a:pt x="27" y="51"/>
                      <a:pt x="1164" y="914"/>
                      <a:pt x="1427" y="1381"/>
                    </a:cubicBezTo>
                    <a:cubicBezTo>
                      <a:pt x="1432" y="1391"/>
                      <a:pt x="1437" y="1391"/>
                      <a:pt x="1448" y="1391"/>
                    </a:cubicBezTo>
                    <a:lnTo>
                      <a:pt x="1459" y="1391"/>
                    </a:lnTo>
                    <a:cubicBezTo>
                      <a:pt x="1470" y="1386"/>
                      <a:pt x="1470" y="1370"/>
                      <a:pt x="1464" y="1359"/>
                    </a:cubicBezTo>
                    <a:cubicBezTo>
                      <a:pt x="1201" y="887"/>
                      <a:pt x="92" y="40"/>
                      <a:pt x="43" y="8"/>
                    </a:cubicBezTo>
                    <a:cubicBezTo>
                      <a:pt x="38" y="3"/>
                      <a:pt x="31"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0"/>
              <p:cNvSpPr/>
              <p:nvPr/>
            </p:nvSpPr>
            <p:spPr>
              <a:xfrm>
                <a:off x="2075577" y="3200196"/>
                <a:ext cx="73076" cy="50696"/>
              </a:xfrm>
              <a:custGeom>
                <a:avLst/>
                <a:gdLst/>
                <a:ahLst/>
                <a:cxnLst/>
                <a:rect l="l" t="t" r="r" b="b"/>
                <a:pathLst>
                  <a:path w="1502" h="1042" extrusionOk="0">
                    <a:moveTo>
                      <a:pt x="24" y="1"/>
                    </a:moveTo>
                    <a:cubicBezTo>
                      <a:pt x="17" y="1"/>
                      <a:pt x="9" y="6"/>
                      <a:pt x="6" y="12"/>
                    </a:cubicBezTo>
                    <a:cubicBezTo>
                      <a:pt x="1" y="23"/>
                      <a:pt x="1" y="39"/>
                      <a:pt x="11" y="44"/>
                    </a:cubicBezTo>
                    <a:cubicBezTo>
                      <a:pt x="27" y="50"/>
                      <a:pt x="1153" y="752"/>
                      <a:pt x="1464" y="1036"/>
                    </a:cubicBezTo>
                    <a:cubicBezTo>
                      <a:pt x="1464" y="1036"/>
                      <a:pt x="1470" y="1042"/>
                      <a:pt x="1475" y="1042"/>
                    </a:cubicBezTo>
                    <a:cubicBezTo>
                      <a:pt x="1480" y="1042"/>
                      <a:pt x="1491" y="1036"/>
                      <a:pt x="1491" y="1031"/>
                    </a:cubicBezTo>
                    <a:cubicBezTo>
                      <a:pt x="1502" y="1026"/>
                      <a:pt x="1502" y="1009"/>
                      <a:pt x="1491" y="999"/>
                    </a:cubicBezTo>
                    <a:cubicBezTo>
                      <a:pt x="1175" y="720"/>
                      <a:pt x="86" y="34"/>
                      <a:pt x="38" y="7"/>
                    </a:cubicBezTo>
                    <a:cubicBezTo>
                      <a:pt x="34" y="3"/>
                      <a:pt x="29"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0"/>
              <p:cNvSpPr/>
              <p:nvPr/>
            </p:nvSpPr>
            <p:spPr>
              <a:xfrm>
                <a:off x="1333919" y="2068733"/>
                <a:ext cx="67335" cy="36684"/>
              </a:xfrm>
              <a:custGeom>
                <a:avLst/>
                <a:gdLst/>
                <a:ahLst/>
                <a:cxnLst/>
                <a:rect l="l" t="t" r="r" b="b"/>
                <a:pathLst>
                  <a:path w="1384" h="754" extrusionOk="0">
                    <a:moveTo>
                      <a:pt x="25" y="0"/>
                    </a:moveTo>
                    <a:cubicBezTo>
                      <a:pt x="19" y="0"/>
                      <a:pt x="14" y="3"/>
                      <a:pt x="11" y="8"/>
                    </a:cubicBezTo>
                    <a:cubicBezTo>
                      <a:pt x="1" y="14"/>
                      <a:pt x="1" y="30"/>
                      <a:pt x="11" y="40"/>
                    </a:cubicBezTo>
                    <a:cubicBezTo>
                      <a:pt x="392" y="384"/>
                      <a:pt x="853" y="625"/>
                      <a:pt x="1352" y="753"/>
                    </a:cubicBezTo>
                    <a:lnTo>
                      <a:pt x="1357" y="753"/>
                    </a:lnTo>
                    <a:cubicBezTo>
                      <a:pt x="1368" y="753"/>
                      <a:pt x="1379" y="748"/>
                      <a:pt x="1384" y="737"/>
                    </a:cubicBezTo>
                    <a:cubicBezTo>
                      <a:pt x="1384" y="727"/>
                      <a:pt x="1379" y="711"/>
                      <a:pt x="1362" y="711"/>
                    </a:cubicBezTo>
                    <a:cubicBezTo>
                      <a:pt x="875" y="587"/>
                      <a:pt x="419" y="346"/>
                      <a:pt x="43" y="8"/>
                    </a:cubicBezTo>
                    <a:cubicBezTo>
                      <a:pt x="38" y="3"/>
                      <a:pt x="31"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0"/>
              <p:cNvSpPr/>
              <p:nvPr/>
            </p:nvSpPr>
            <p:spPr>
              <a:xfrm>
                <a:off x="1501137" y="2147696"/>
                <a:ext cx="64221" cy="17223"/>
              </a:xfrm>
              <a:custGeom>
                <a:avLst/>
                <a:gdLst/>
                <a:ahLst/>
                <a:cxnLst/>
                <a:rect l="l" t="t" r="r" b="b"/>
                <a:pathLst>
                  <a:path w="1320" h="354" extrusionOk="0">
                    <a:moveTo>
                      <a:pt x="25" y="1"/>
                    </a:moveTo>
                    <a:cubicBezTo>
                      <a:pt x="19" y="1"/>
                      <a:pt x="14" y="4"/>
                      <a:pt x="11" y="10"/>
                    </a:cubicBezTo>
                    <a:cubicBezTo>
                      <a:pt x="1" y="21"/>
                      <a:pt x="6" y="37"/>
                      <a:pt x="17" y="42"/>
                    </a:cubicBezTo>
                    <a:cubicBezTo>
                      <a:pt x="408" y="246"/>
                      <a:pt x="837" y="353"/>
                      <a:pt x="1277" y="353"/>
                    </a:cubicBezTo>
                    <a:lnTo>
                      <a:pt x="1298" y="353"/>
                    </a:lnTo>
                    <a:cubicBezTo>
                      <a:pt x="1309" y="353"/>
                      <a:pt x="1320" y="342"/>
                      <a:pt x="1320" y="332"/>
                    </a:cubicBezTo>
                    <a:cubicBezTo>
                      <a:pt x="1320" y="321"/>
                      <a:pt x="1309" y="310"/>
                      <a:pt x="1298" y="310"/>
                    </a:cubicBezTo>
                    <a:lnTo>
                      <a:pt x="1277" y="310"/>
                    </a:lnTo>
                    <a:cubicBezTo>
                      <a:pt x="848" y="310"/>
                      <a:pt x="419" y="203"/>
                      <a:pt x="38" y="4"/>
                    </a:cubicBezTo>
                    <a:cubicBezTo>
                      <a:pt x="34"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0"/>
              <p:cNvSpPr/>
              <p:nvPr/>
            </p:nvSpPr>
            <p:spPr>
              <a:xfrm>
                <a:off x="1594015" y="2252640"/>
                <a:ext cx="43106" cy="200010"/>
              </a:xfrm>
              <a:custGeom>
                <a:avLst/>
                <a:gdLst/>
                <a:ahLst/>
                <a:cxnLst/>
                <a:rect l="l" t="t" r="r" b="b"/>
                <a:pathLst>
                  <a:path w="886" h="4111" extrusionOk="0">
                    <a:moveTo>
                      <a:pt x="25" y="1"/>
                    </a:moveTo>
                    <a:cubicBezTo>
                      <a:pt x="22" y="1"/>
                      <a:pt x="19" y="2"/>
                      <a:pt x="16" y="3"/>
                    </a:cubicBezTo>
                    <a:cubicBezTo>
                      <a:pt x="6" y="3"/>
                      <a:pt x="0" y="19"/>
                      <a:pt x="0" y="30"/>
                    </a:cubicBezTo>
                    <a:cubicBezTo>
                      <a:pt x="11" y="51"/>
                      <a:pt x="815" y="2346"/>
                      <a:pt x="837" y="4089"/>
                    </a:cubicBezTo>
                    <a:cubicBezTo>
                      <a:pt x="837" y="4099"/>
                      <a:pt x="848" y="4110"/>
                      <a:pt x="858" y="4110"/>
                    </a:cubicBezTo>
                    <a:cubicBezTo>
                      <a:pt x="874" y="4110"/>
                      <a:pt x="885" y="4099"/>
                      <a:pt x="885" y="4089"/>
                    </a:cubicBezTo>
                    <a:cubicBezTo>
                      <a:pt x="858" y="2341"/>
                      <a:pt x="54" y="35"/>
                      <a:pt x="43" y="14"/>
                    </a:cubicBezTo>
                    <a:cubicBezTo>
                      <a:pt x="39" y="6"/>
                      <a:pt x="33"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0"/>
              <p:cNvSpPr/>
              <p:nvPr/>
            </p:nvSpPr>
            <p:spPr>
              <a:xfrm>
                <a:off x="1416336" y="2136360"/>
                <a:ext cx="167267" cy="338719"/>
              </a:xfrm>
              <a:custGeom>
                <a:avLst/>
                <a:gdLst/>
                <a:ahLst/>
                <a:cxnLst/>
                <a:rect l="l" t="t" r="r" b="b"/>
                <a:pathLst>
                  <a:path w="3438" h="6962" extrusionOk="0">
                    <a:moveTo>
                      <a:pt x="25" y="0"/>
                    </a:moveTo>
                    <a:cubicBezTo>
                      <a:pt x="13" y="0"/>
                      <a:pt x="6" y="9"/>
                      <a:pt x="6" y="18"/>
                    </a:cubicBezTo>
                    <a:cubicBezTo>
                      <a:pt x="1" y="28"/>
                      <a:pt x="6" y="39"/>
                      <a:pt x="22" y="44"/>
                    </a:cubicBezTo>
                    <a:cubicBezTo>
                      <a:pt x="33" y="50"/>
                      <a:pt x="1250" y="366"/>
                      <a:pt x="2006" y="2146"/>
                    </a:cubicBezTo>
                    <a:cubicBezTo>
                      <a:pt x="2730" y="3862"/>
                      <a:pt x="3331" y="6420"/>
                      <a:pt x="3384" y="6650"/>
                    </a:cubicBezTo>
                    <a:lnTo>
                      <a:pt x="2891" y="6918"/>
                    </a:lnTo>
                    <a:cubicBezTo>
                      <a:pt x="2880" y="6924"/>
                      <a:pt x="2875" y="6940"/>
                      <a:pt x="2880" y="6951"/>
                    </a:cubicBezTo>
                    <a:cubicBezTo>
                      <a:pt x="2886" y="6956"/>
                      <a:pt x="2891" y="6961"/>
                      <a:pt x="2902" y="6961"/>
                    </a:cubicBezTo>
                    <a:lnTo>
                      <a:pt x="2912" y="6961"/>
                    </a:lnTo>
                    <a:lnTo>
                      <a:pt x="3422" y="6683"/>
                    </a:lnTo>
                    <a:cubicBezTo>
                      <a:pt x="3433" y="6677"/>
                      <a:pt x="3438" y="6666"/>
                      <a:pt x="3433" y="6656"/>
                    </a:cubicBezTo>
                    <a:cubicBezTo>
                      <a:pt x="3427" y="6629"/>
                      <a:pt x="2811" y="3932"/>
                      <a:pt x="2044" y="2130"/>
                    </a:cubicBezTo>
                    <a:cubicBezTo>
                      <a:pt x="1282" y="329"/>
                      <a:pt x="44" y="2"/>
                      <a:pt x="33" y="2"/>
                    </a:cubicBezTo>
                    <a:cubicBezTo>
                      <a:pt x="30" y="1"/>
                      <a:pt x="27"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0"/>
              <p:cNvSpPr/>
              <p:nvPr/>
            </p:nvSpPr>
            <p:spPr>
              <a:xfrm>
                <a:off x="1271060" y="2258429"/>
                <a:ext cx="134378" cy="312106"/>
              </a:xfrm>
              <a:custGeom>
                <a:avLst/>
                <a:gdLst/>
                <a:ahLst/>
                <a:cxnLst/>
                <a:rect l="l" t="t" r="r" b="b"/>
                <a:pathLst>
                  <a:path w="2762" h="6415" extrusionOk="0">
                    <a:moveTo>
                      <a:pt x="385" y="1"/>
                    </a:moveTo>
                    <a:cubicBezTo>
                      <a:pt x="376" y="1"/>
                      <a:pt x="365" y="9"/>
                      <a:pt x="365" y="18"/>
                    </a:cubicBezTo>
                    <a:cubicBezTo>
                      <a:pt x="360" y="39"/>
                      <a:pt x="0" y="2050"/>
                      <a:pt x="692" y="4211"/>
                    </a:cubicBezTo>
                    <a:lnTo>
                      <a:pt x="1389" y="6399"/>
                    </a:lnTo>
                    <a:cubicBezTo>
                      <a:pt x="1389" y="6404"/>
                      <a:pt x="1394" y="6409"/>
                      <a:pt x="1400" y="6409"/>
                    </a:cubicBezTo>
                    <a:lnTo>
                      <a:pt x="1410" y="6409"/>
                    </a:lnTo>
                    <a:cubicBezTo>
                      <a:pt x="1410" y="6415"/>
                      <a:pt x="1416" y="6415"/>
                      <a:pt x="1416" y="6415"/>
                    </a:cubicBezTo>
                    <a:lnTo>
                      <a:pt x="2746" y="5830"/>
                    </a:lnTo>
                    <a:cubicBezTo>
                      <a:pt x="2756" y="5825"/>
                      <a:pt x="2762" y="5814"/>
                      <a:pt x="2756" y="5804"/>
                    </a:cubicBezTo>
                    <a:cubicBezTo>
                      <a:pt x="2752" y="5791"/>
                      <a:pt x="2742" y="5785"/>
                      <a:pt x="2733" y="5785"/>
                    </a:cubicBezTo>
                    <a:cubicBezTo>
                      <a:pt x="2730" y="5785"/>
                      <a:pt x="2727" y="5786"/>
                      <a:pt x="2724" y="5787"/>
                    </a:cubicBezTo>
                    <a:lnTo>
                      <a:pt x="1421" y="6361"/>
                    </a:lnTo>
                    <a:lnTo>
                      <a:pt x="735" y="4200"/>
                    </a:lnTo>
                    <a:cubicBezTo>
                      <a:pt x="49" y="2045"/>
                      <a:pt x="408" y="50"/>
                      <a:pt x="408" y="29"/>
                    </a:cubicBezTo>
                    <a:cubicBezTo>
                      <a:pt x="413" y="13"/>
                      <a:pt x="402" y="2"/>
                      <a:pt x="392" y="2"/>
                    </a:cubicBezTo>
                    <a:cubicBezTo>
                      <a:pt x="390" y="1"/>
                      <a:pt x="388"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0"/>
              <p:cNvSpPr/>
              <p:nvPr/>
            </p:nvSpPr>
            <p:spPr>
              <a:xfrm>
                <a:off x="1267119" y="2336419"/>
                <a:ext cx="25105" cy="64319"/>
              </a:xfrm>
              <a:custGeom>
                <a:avLst/>
                <a:gdLst/>
                <a:ahLst/>
                <a:cxnLst/>
                <a:rect l="l" t="t" r="r" b="b"/>
                <a:pathLst>
                  <a:path w="516" h="1322" extrusionOk="0">
                    <a:moveTo>
                      <a:pt x="26" y="0"/>
                    </a:moveTo>
                    <a:cubicBezTo>
                      <a:pt x="23" y="0"/>
                      <a:pt x="20" y="1"/>
                      <a:pt x="17" y="2"/>
                    </a:cubicBezTo>
                    <a:cubicBezTo>
                      <a:pt x="6" y="2"/>
                      <a:pt x="1" y="18"/>
                      <a:pt x="6" y="29"/>
                    </a:cubicBezTo>
                    <a:cubicBezTo>
                      <a:pt x="71" y="206"/>
                      <a:pt x="124" y="340"/>
                      <a:pt x="172" y="458"/>
                    </a:cubicBezTo>
                    <a:cubicBezTo>
                      <a:pt x="290" y="731"/>
                      <a:pt x="387" y="1016"/>
                      <a:pt x="467" y="1305"/>
                    </a:cubicBezTo>
                    <a:cubicBezTo>
                      <a:pt x="473" y="1316"/>
                      <a:pt x="478" y="1321"/>
                      <a:pt x="489" y="1321"/>
                    </a:cubicBezTo>
                    <a:lnTo>
                      <a:pt x="500" y="1321"/>
                    </a:lnTo>
                    <a:cubicBezTo>
                      <a:pt x="510" y="1316"/>
                      <a:pt x="516" y="1305"/>
                      <a:pt x="510" y="1294"/>
                    </a:cubicBezTo>
                    <a:cubicBezTo>
                      <a:pt x="430" y="1005"/>
                      <a:pt x="333" y="715"/>
                      <a:pt x="215" y="442"/>
                    </a:cubicBezTo>
                    <a:cubicBezTo>
                      <a:pt x="167" y="324"/>
                      <a:pt x="113" y="190"/>
                      <a:pt x="49" y="13"/>
                    </a:cubicBezTo>
                    <a:cubicBezTo>
                      <a:pt x="45" y="5"/>
                      <a:pt x="36"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7" name="Google Shape;3207;p60"/>
            <p:cNvSpPr/>
            <p:nvPr/>
          </p:nvSpPr>
          <p:spPr>
            <a:xfrm>
              <a:off x="1633032" y="1801423"/>
              <a:ext cx="26902" cy="75700"/>
            </a:xfrm>
            <a:custGeom>
              <a:avLst/>
              <a:gdLst/>
              <a:ahLst/>
              <a:cxnLst/>
              <a:rect l="l" t="t" r="r" b="b"/>
              <a:pathLst>
                <a:path w="457" h="1286" extrusionOk="0">
                  <a:moveTo>
                    <a:pt x="396" y="0"/>
                  </a:moveTo>
                  <a:cubicBezTo>
                    <a:pt x="380" y="0"/>
                    <a:pt x="364" y="7"/>
                    <a:pt x="354" y="20"/>
                  </a:cubicBezTo>
                  <a:cubicBezTo>
                    <a:pt x="97" y="374"/>
                    <a:pt x="0" y="819"/>
                    <a:pt x="97" y="1248"/>
                  </a:cubicBezTo>
                  <a:cubicBezTo>
                    <a:pt x="102" y="1269"/>
                    <a:pt x="124" y="1286"/>
                    <a:pt x="145" y="1286"/>
                  </a:cubicBezTo>
                  <a:lnTo>
                    <a:pt x="156" y="1286"/>
                  </a:lnTo>
                  <a:cubicBezTo>
                    <a:pt x="183" y="1280"/>
                    <a:pt x="204" y="1253"/>
                    <a:pt x="193" y="1227"/>
                  </a:cubicBezTo>
                  <a:cubicBezTo>
                    <a:pt x="108" y="830"/>
                    <a:pt x="193" y="412"/>
                    <a:pt x="435" y="85"/>
                  </a:cubicBezTo>
                  <a:cubicBezTo>
                    <a:pt x="456" y="58"/>
                    <a:pt x="451" y="26"/>
                    <a:pt x="429" y="9"/>
                  </a:cubicBezTo>
                  <a:cubicBezTo>
                    <a:pt x="419" y="3"/>
                    <a:pt x="407"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0"/>
            <p:cNvSpPr/>
            <p:nvPr/>
          </p:nvSpPr>
          <p:spPr>
            <a:xfrm>
              <a:off x="1638684" y="1830090"/>
              <a:ext cx="46800" cy="29020"/>
            </a:xfrm>
            <a:custGeom>
              <a:avLst/>
              <a:gdLst/>
              <a:ahLst/>
              <a:cxnLst/>
              <a:rect l="l" t="t" r="r" b="b"/>
              <a:pathLst>
                <a:path w="795" h="493" extrusionOk="0">
                  <a:moveTo>
                    <a:pt x="60" y="1"/>
                  </a:moveTo>
                  <a:cubicBezTo>
                    <a:pt x="39" y="1"/>
                    <a:pt x="19" y="12"/>
                    <a:pt x="12" y="32"/>
                  </a:cubicBezTo>
                  <a:cubicBezTo>
                    <a:pt x="1" y="59"/>
                    <a:pt x="12" y="91"/>
                    <a:pt x="38" y="102"/>
                  </a:cubicBezTo>
                  <a:lnTo>
                    <a:pt x="76" y="118"/>
                  </a:lnTo>
                  <a:cubicBezTo>
                    <a:pt x="339" y="225"/>
                    <a:pt x="489" y="284"/>
                    <a:pt x="703" y="482"/>
                  </a:cubicBezTo>
                  <a:cubicBezTo>
                    <a:pt x="714" y="488"/>
                    <a:pt x="725" y="493"/>
                    <a:pt x="735" y="493"/>
                  </a:cubicBezTo>
                  <a:cubicBezTo>
                    <a:pt x="751" y="493"/>
                    <a:pt x="762" y="488"/>
                    <a:pt x="773" y="477"/>
                  </a:cubicBezTo>
                  <a:cubicBezTo>
                    <a:pt x="794" y="455"/>
                    <a:pt x="794" y="423"/>
                    <a:pt x="773" y="407"/>
                  </a:cubicBezTo>
                  <a:cubicBezTo>
                    <a:pt x="542" y="198"/>
                    <a:pt x="387" y="134"/>
                    <a:pt x="119" y="21"/>
                  </a:cubicBezTo>
                  <a:lnTo>
                    <a:pt x="81" y="5"/>
                  </a:lnTo>
                  <a:cubicBezTo>
                    <a:pt x="74" y="2"/>
                    <a:pt x="6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52" name="Google Shape;1252;p37"/>
          <p:cNvSpPr txBox="1">
            <a:spLocks noGrp="1"/>
          </p:cNvSpPr>
          <p:nvPr>
            <p:ph type="title"/>
          </p:nvPr>
        </p:nvSpPr>
        <p:spPr>
          <a:xfrm>
            <a:off x="2468071" y="254565"/>
            <a:ext cx="5260656"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Aims for the event</a:t>
            </a:r>
            <a:endParaRPr dirty="0"/>
          </a:p>
        </p:txBody>
      </p:sp>
      <p:sp>
        <p:nvSpPr>
          <p:cNvPr id="1253" name="Google Shape;1253;p37"/>
          <p:cNvSpPr txBox="1">
            <a:spLocks noGrp="1"/>
          </p:cNvSpPr>
          <p:nvPr>
            <p:ph type="subTitle" idx="1"/>
          </p:nvPr>
        </p:nvSpPr>
        <p:spPr>
          <a:xfrm>
            <a:off x="343289" y="1359775"/>
            <a:ext cx="5833302" cy="1167600"/>
          </a:xfrm>
          <a:prstGeom prst="rect">
            <a:avLst/>
          </a:prstGeom>
        </p:spPr>
        <p:txBody>
          <a:bodyPr spcFirstLastPara="1" wrap="square" lIns="91425" tIns="91425" rIns="91425" bIns="91425" anchor="ctr" anchorCtr="0">
            <a:noAutofit/>
          </a:bodyPr>
          <a:lstStyle/>
          <a:p>
            <a:pPr marL="285750" indent="-285750">
              <a:buFont typeface="Arial" panose="020B0604020202020204" pitchFamily="34" charset="0"/>
              <a:buChar char="•"/>
            </a:pPr>
            <a:r>
              <a:rPr lang="en" sz="1800" dirty="0"/>
              <a:t>Provide an overview of the interview process</a:t>
            </a:r>
          </a:p>
          <a:p>
            <a:pPr marL="285750" indent="-285750">
              <a:buFont typeface="Arial" panose="020B0604020202020204" pitchFamily="34" charset="0"/>
              <a:buChar char="•"/>
            </a:pPr>
            <a:r>
              <a:rPr lang="en" sz="1800" dirty="0"/>
              <a:t>Share skills and tips for interviews</a:t>
            </a:r>
          </a:p>
          <a:p>
            <a:pPr marL="285750" indent="-285750">
              <a:buFont typeface="Arial" panose="020B0604020202020204" pitchFamily="34" charset="0"/>
              <a:buChar char="•"/>
            </a:pPr>
            <a:r>
              <a:rPr lang="en" sz="1800" dirty="0"/>
              <a:t>To unpick what we mean by ‘reflection’</a:t>
            </a:r>
          </a:p>
          <a:p>
            <a:pPr marL="285750" indent="-285750">
              <a:buFont typeface="Arial" panose="020B0604020202020204" pitchFamily="34" charset="0"/>
              <a:buChar char="•"/>
            </a:pPr>
            <a:r>
              <a:rPr lang="en" sz="1800" dirty="0"/>
              <a:t>Explore how to be authentic in interviews</a:t>
            </a:r>
          </a:p>
          <a:p>
            <a:pPr marL="285750" indent="-285750">
              <a:buFont typeface="Arial" panose="020B0604020202020204" pitchFamily="34" charset="0"/>
              <a:buChar char="•"/>
            </a:pPr>
            <a:r>
              <a:rPr lang="en" sz="1800" dirty="0"/>
              <a:t>Q&amp;A with staff and trainees</a:t>
            </a:r>
          </a:p>
          <a:p>
            <a:pPr marL="285750" indent="-285750">
              <a:buFont typeface="Arial" panose="020B0604020202020204" pitchFamily="34" charset="0"/>
              <a:buChar char="•"/>
            </a:pPr>
            <a:endParaRPr lang="en" sz="1800" dirty="0"/>
          </a:p>
        </p:txBody>
      </p:sp>
      <p:sp>
        <p:nvSpPr>
          <p:cNvPr id="92" name="Google Shape;1253;p37"/>
          <p:cNvSpPr txBox="1">
            <a:spLocks/>
          </p:cNvSpPr>
          <p:nvPr/>
        </p:nvSpPr>
        <p:spPr>
          <a:xfrm>
            <a:off x="1333611" y="2787155"/>
            <a:ext cx="5833302" cy="116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Catamaran"/>
              <a:buNone/>
              <a:defRPr sz="17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9pPr>
          </a:lstStyle>
          <a:p>
            <a:pPr marL="0" indent="0"/>
            <a:r>
              <a:rPr lang="en-GB" sz="1600" dirty="0"/>
              <a:t>By the end of the session it is hoped you will have gathered a good understanding of the process of </a:t>
            </a:r>
            <a:r>
              <a:rPr lang="en-GB" sz="1600" dirty="0" err="1"/>
              <a:t>DClinPsy</a:t>
            </a:r>
            <a:r>
              <a:rPr lang="en-GB" sz="1600" dirty="0"/>
              <a:t> interviews. We will explore what is meant by reflection, consider how you can bring reflective skills into your interviews and for you to feel empowered to reflect on your identity. </a:t>
            </a:r>
          </a:p>
        </p:txBody>
      </p:sp>
      <p:grpSp>
        <p:nvGrpSpPr>
          <p:cNvPr id="1248" name="Google Shape;1248;p37">
            <a:extLst>
              <a:ext uri="{C183D7F6-B498-43B3-948B-1728B52AA6E4}">
                <adec:decorative xmlns:adec="http://schemas.microsoft.com/office/drawing/2017/decorative" val="1"/>
              </a:ext>
            </a:extLst>
          </p:cNvPr>
          <p:cNvGrpSpPr/>
          <p:nvPr/>
        </p:nvGrpSpPr>
        <p:grpSpPr>
          <a:xfrm>
            <a:off x="7281635" y="256670"/>
            <a:ext cx="2962350" cy="2699900"/>
            <a:chOff x="6508500" y="278900"/>
            <a:chExt cx="2962350" cy="2699900"/>
          </a:xfrm>
        </p:grpSpPr>
        <p:sp>
          <p:nvSpPr>
            <p:cNvPr id="1249" name="Google Shape;1249;p37"/>
            <p:cNvSpPr/>
            <p:nvPr/>
          </p:nvSpPr>
          <p:spPr>
            <a:xfrm>
              <a:off x="6508500" y="278900"/>
              <a:ext cx="2962275" cy="2699900"/>
            </a:xfrm>
            <a:custGeom>
              <a:avLst/>
              <a:gdLst/>
              <a:ahLst/>
              <a:cxnLst/>
              <a:rect l="l" t="t" r="r" b="b"/>
              <a:pathLst>
                <a:path w="118491" h="107996" extrusionOk="0">
                  <a:moveTo>
                    <a:pt x="59938" y="1526"/>
                  </a:moveTo>
                  <a:lnTo>
                    <a:pt x="59938" y="21920"/>
                  </a:lnTo>
                  <a:lnTo>
                    <a:pt x="1538" y="21920"/>
                  </a:lnTo>
                  <a:lnTo>
                    <a:pt x="1525" y="1526"/>
                  </a:lnTo>
                  <a:close/>
                  <a:moveTo>
                    <a:pt x="116979" y="1526"/>
                  </a:moveTo>
                  <a:lnTo>
                    <a:pt x="116979" y="21920"/>
                  </a:lnTo>
                  <a:lnTo>
                    <a:pt x="60700" y="21920"/>
                  </a:lnTo>
                  <a:lnTo>
                    <a:pt x="60700" y="1526"/>
                  </a:lnTo>
                  <a:close/>
                  <a:moveTo>
                    <a:pt x="59938" y="22682"/>
                  </a:moveTo>
                  <a:lnTo>
                    <a:pt x="59938" y="49633"/>
                  </a:lnTo>
                  <a:lnTo>
                    <a:pt x="1538" y="49633"/>
                  </a:lnTo>
                  <a:lnTo>
                    <a:pt x="1538" y="22682"/>
                  </a:lnTo>
                  <a:close/>
                  <a:moveTo>
                    <a:pt x="116979" y="22682"/>
                  </a:moveTo>
                  <a:lnTo>
                    <a:pt x="116979" y="49633"/>
                  </a:lnTo>
                  <a:lnTo>
                    <a:pt x="60700" y="49633"/>
                  </a:lnTo>
                  <a:lnTo>
                    <a:pt x="60700" y="22682"/>
                  </a:lnTo>
                  <a:close/>
                  <a:moveTo>
                    <a:pt x="59938" y="50396"/>
                  </a:moveTo>
                  <a:lnTo>
                    <a:pt x="59938" y="77347"/>
                  </a:lnTo>
                  <a:lnTo>
                    <a:pt x="1538" y="77347"/>
                  </a:lnTo>
                  <a:lnTo>
                    <a:pt x="1538" y="50396"/>
                  </a:lnTo>
                  <a:close/>
                  <a:moveTo>
                    <a:pt x="116979" y="50396"/>
                  </a:moveTo>
                  <a:lnTo>
                    <a:pt x="116979" y="77347"/>
                  </a:lnTo>
                  <a:lnTo>
                    <a:pt x="60700" y="77347"/>
                  </a:lnTo>
                  <a:lnTo>
                    <a:pt x="60700" y="50396"/>
                  </a:lnTo>
                  <a:close/>
                  <a:moveTo>
                    <a:pt x="116979" y="78109"/>
                  </a:moveTo>
                  <a:lnTo>
                    <a:pt x="116979" y="106471"/>
                  </a:lnTo>
                  <a:lnTo>
                    <a:pt x="1525" y="106471"/>
                  </a:lnTo>
                  <a:lnTo>
                    <a:pt x="1525" y="78109"/>
                  </a:lnTo>
                  <a:lnTo>
                    <a:pt x="59938" y="78109"/>
                  </a:lnTo>
                  <a:lnTo>
                    <a:pt x="59938" y="106217"/>
                  </a:lnTo>
                  <a:lnTo>
                    <a:pt x="60700" y="106217"/>
                  </a:lnTo>
                  <a:lnTo>
                    <a:pt x="60700" y="78109"/>
                  </a:lnTo>
                  <a:close/>
                  <a:moveTo>
                    <a:pt x="0" y="1"/>
                  </a:moveTo>
                  <a:lnTo>
                    <a:pt x="0" y="107996"/>
                  </a:lnTo>
                  <a:lnTo>
                    <a:pt x="118491" y="107996"/>
                  </a:lnTo>
                  <a:lnTo>
                    <a:pt x="118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6534150" y="304800"/>
              <a:ext cx="2936700" cy="2673900"/>
            </a:xfrm>
            <a:prstGeom prst="rect">
              <a:avLst/>
            </a:prstGeom>
            <a:solidFill>
              <a:srgbClr val="F1E3D3">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37">
            <a:extLst>
              <a:ext uri="{C183D7F6-B498-43B3-948B-1728B52AA6E4}">
                <adec:decorative xmlns:adec="http://schemas.microsoft.com/office/drawing/2017/decorative" val="1"/>
              </a:ext>
            </a:extLst>
          </p:cNvPr>
          <p:cNvSpPr/>
          <p:nvPr/>
        </p:nvSpPr>
        <p:spPr>
          <a:xfrm>
            <a:off x="5026466" y="4328092"/>
            <a:ext cx="4272595" cy="659137"/>
          </a:xfrm>
          <a:custGeom>
            <a:avLst/>
            <a:gdLst/>
            <a:ahLst/>
            <a:cxnLst/>
            <a:rect l="l" t="t" r="r" b="b"/>
            <a:pathLst>
              <a:path w="107717" h="13663" extrusionOk="0">
                <a:moveTo>
                  <a:pt x="53861" y="1"/>
                </a:moveTo>
                <a:cubicBezTo>
                  <a:pt x="39577" y="1"/>
                  <a:pt x="25877" y="719"/>
                  <a:pt x="15775" y="2001"/>
                </a:cubicBezTo>
                <a:cubicBezTo>
                  <a:pt x="5678" y="3282"/>
                  <a:pt x="0" y="5019"/>
                  <a:pt x="0" y="6832"/>
                </a:cubicBezTo>
                <a:cubicBezTo>
                  <a:pt x="0" y="8644"/>
                  <a:pt x="5678" y="10381"/>
                  <a:pt x="15775" y="11663"/>
                </a:cubicBezTo>
                <a:cubicBezTo>
                  <a:pt x="25877" y="12944"/>
                  <a:pt x="39577" y="13663"/>
                  <a:pt x="53861" y="13663"/>
                </a:cubicBezTo>
                <a:cubicBezTo>
                  <a:pt x="68140" y="13663"/>
                  <a:pt x="81840" y="12944"/>
                  <a:pt x="91942" y="11663"/>
                </a:cubicBezTo>
                <a:cubicBezTo>
                  <a:pt x="102038" y="10381"/>
                  <a:pt x="107717" y="8644"/>
                  <a:pt x="107717" y="6832"/>
                </a:cubicBezTo>
                <a:cubicBezTo>
                  <a:pt x="107717" y="5019"/>
                  <a:pt x="102038" y="3282"/>
                  <a:pt x="91942" y="2001"/>
                </a:cubicBezTo>
                <a:cubicBezTo>
                  <a:pt x="81840" y="719"/>
                  <a:pt x="68140" y="1"/>
                  <a:pt x="53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4" name="Google Shape;1254;p37">
            <a:extLst>
              <a:ext uri="{C183D7F6-B498-43B3-948B-1728B52AA6E4}">
                <adec:decorative xmlns:adec="http://schemas.microsoft.com/office/drawing/2017/decorative" val="1"/>
              </a:ext>
            </a:extLst>
          </p:cNvPr>
          <p:cNvGrpSpPr/>
          <p:nvPr/>
        </p:nvGrpSpPr>
        <p:grpSpPr>
          <a:xfrm>
            <a:off x="8363368" y="3505358"/>
            <a:ext cx="1300093" cy="1673988"/>
            <a:chOff x="6740300" y="5214225"/>
            <a:chExt cx="584075" cy="752050"/>
          </a:xfrm>
        </p:grpSpPr>
        <p:sp>
          <p:nvSpPr>
            <p:cNvPr id="1255" name="Google Shape;1255;p37"/>
            <p:cNvSpPr/>
            <p:nvPr/>
          </p:nvSpPr>
          <p:spPr>
            <a:xfrm>
              <a:off x="7029850" y="5402425"/>
              <a:ext cx="294525" cy="151500"/>
            </a:xfrm>
            <a:custGeom>
              <a:avLst/>
              <a:gdLst/>
              <a:ahLst/>
              <a:cxnLst/>
              <a:rect l="l" t="t" r="r" b="b"/>
              <a:pathLst>
                <a:path w="11781" h="6060" extrusionOk="0">
                  <a:moveTo>
                    <a:pt x="11781" y="1"/>
                  </a:moveTo>
                  <a:cubicBezTo>
                    <a:pt x="10231" y="457"/>
                    <a:pt x="8601" y="521"/>
                    <a:pt x="6998" y="698"/>
                  </a:cubicBezTo>
                  <a:cubicBezTo>
                    <a:pt x="5395" y="880"/>
                    <a:pt x="3759" y="1186"/>
                    <a:pt x="2397" y="2055"/>
                  </a:cubicBezTo>
                  <a:cubicBezTo>
                    <a:pt x="1035" y="2918"/>
                    <a:pt x="1" y="4451"/>
                    <a:pt x="135" y="6060"/>
                  </a:cubicBezTo>
                  <a:cubicBezTo>
                    <a:pt x="1293" y="5020"/>
                    <a:pt x="2612" y="4564"/>
                    <a:pt x="4124" y="4189"/>
                  </a:cubicBezTo>
                  <a:cubicBezTo>
                    <a:pt x="5631" y="3808"/>
                    <a:pt x="7180" y="3556"/>
                    <a:pt x="8617" y="2966"/>
                  </a:cubicBezTo>
                  <a:cubicBezTo>
                    <a:pt x="10054" y="2376"/>
                    <a:pt x="11164" y="1433"/>
                    <a:pt x="11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7"/>
            <p:cNvSpPr/>
            <p:nvPr/>
          </p:nvSpPr>
          <p:spPr>
            <a:xfrm>
              <a:off x="6939625" y="5214225"/>
              <a:ext cx="113050" cy="328450"/>
            </a:xfrm>
            <a:custGeom>
              <a:avLst/>
              <a:gdLst/>
              <a:ahLst/>
              <a:cxnLst/>
              <a:rect l="l" t="t" r="r" b="b"/>
              <a:pathLst>
                <a:path w="4522" h="13138" extrusionOk="0">
                  <a:moveTo>
                    <a:pt x="3132" y="1"/>
                  </a:moveTo>
                  <a:lnTo>
                    <a:pt x="3132" y="1"/>
                  </a:lnTo>
                  <a:cubicBezTo>
                    <a:pt x="585" y="3808"/>
                    <a:pt x="1" y="8853"/>
                    <a:pt x="1615" y="13138"/>
                  </a:cubicBezTo>
                  <a:cubicBezTo>
                    <a:pt x="3915" y="9148"/>
                    <a:pt x="4521" y="4398"/>
                    <a:pt x="3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7"/>
            <p:cNvSpPr/>
            <p:nvPr/>
          </p:nvSpPr>
          <p:spPr>
            <a:xfrm>
              <a:off x="6976775" y="5234200"/>
              <a:ext cx="313700" cy="525225"/>
            </a:xfrm>
            <a:custGeom>
              <a:avLst/>
              <a:gdLst/>
              <a:ahLst/>
              <a:cxnLst/>
              <a:rect l="l" t="t" r="r" b="b"/>
              <a:pathLst>
                <a:path w="12548" h="21009" fill="none" extrusionOk="0">
                  <a:moveTo>
                    <a:pt x="1507" y="1"/>
                  </a:moveTo>
                  <a:cubicBezTo>
                    <a:pt x="1507" y="1"/>
                    <a:pt x="215" y="6816"/>
                    <a:pt x="107" y="12478"/>
                  </a:cubicBezTo>
                  <a:cubicBezTo>
                    <a:pt x="0" y="18145"/>
                    <a:pt x="788" y="21009"/>
                    <a:pt x="788" y="21009"/>
                  </a:cubicBezTo>
                  <a:cubicBezTo>
                    <a:pt x="788" y="18070"/>
                    <a:pt x="2258" y="12789"/>
                    <a:pt x="2258" y="12789"/>
                  </a:cubicBezTo>
                  <a:cubicBezTo>
                    <a:pt x="2869" y="11132"/>
                    <a:pt x="3957" y="9679"/>
                    <a:pt x="5582" y="8928"/>
                  </a:cubicBezTo>
                  <a:cubicBezTo>
                    <a:pt x="6681" y="8424"/>
                    <a:pt x="7872" y="8167"/>
                    <a:pt x="9062" y="7985"/>
                  </a:cubicBezTo>
                  <a:cubicBezTo>
                    <a:pt x="10209" y="7808"/>
                    <a:pt x="11469" y="7808"/>
                    <a:pt x="12547" y="735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6740300" y="5340875"/>
              <a:ext cx="195350" cy="212650"/>
            </a:xfrm>
            <a:custGeom>
              <a:avLst/>
              <a:gdLst/>
              <a:ahLst/>
              <a:cxnLst/>
              <a:rect l="l" t="t" r="r" b="b"/>
              <a:pathLst>
                <a:path w="7814" h="8506" extrusionOk="0">
                  <a:moveTo>
                    <a:pt x="1451" y="0"/>
                  </a:moveTo>
                  <a:cubicBezTo>
                    <a:pt x="936" y="0"/>
                    <a:pt x="424" y="125"/>
                    <a:pt x="1" y="377"/>
                  </a:cubicBezTo>
                  <a:cubicBezTo>
                    <a:pt x="548" y="522"/>
                    <a:pt x="1003" y="817"/>
                    <a:pt x="1320" y="1342"/>
                  </a:cubicBezTo>
                  <a:cubicBezTo>
                    <a:pt x="1636" y="1873"/>
                    <a:pt x="1936" y="2307"/>
                    <a:pt x="2092" y="2897"/>
                  </a:cubicBezTo>
                  <a:cubicBezTo>
                    <a:pt x="2810" y="5600"/>
                    <a:pt x="5073" y="7830"/>
                    <a:pt x="7786" y="8506"/>
                  </a:cubicBezTo>
                  <a:cubicBezTo>
                    <a:pt x="7786" y="8415"/>
                    <a:pt x="7813" y="8307"/>
                    <a:pt x="7786" y="8211"/>
                  </a:cubicBezTo>
                  <a:cubicBezTo>
                    <a:pt x="7400" y="6758"/>
                    <a:pt x="6274" y="4903"/>
                    <a:pt x="5298" y="3208"/>
                  </a:cubicBezTo>
                  <a:cubicBezTo>
                    <a:pt x="4751" y="2259"/>
                    <a:pt x="4076" y="1224"/>
                    <a:pt x="3202" y="554"/>
                  </a:cubicBezTo>
                  <a:cubicBezTo>
                    <a:pt x="2720" y="188"/>
                    <a:pt x="2083" y="0"/>
                    <a:pt x="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6759875" y="5323875"/>
              <a:ext cx="236625" cy="435550"/>
            </a:xfrm>
            <a:custGeom>
              <a:avLst/>
              <a:gdLst/>
              <a:ahLst/>
              <a:cxnLst/>
              <a:rect l="l" t="t" r="r" b="b"/>
              <a:pathLst>
                <a:path w="9465" h="17422" fill="none" extrusionOk="0">
                  <a:moveTo>
                    <a:pt x="1" y="934"/>
                  </a:moveTo>
                  <a:cubicBezTo>
                    <a:pt x="1" y="934"/>
                    <a:pt x="1968" y="1"/>
                    <a:pt x="4263" y="4087"/>
                  </a:cubicBezTo>
                  <a:cubicBezTo>
                    <a:pt x="6558" y="8172"/>
                    <a:pt x="7062" y="8891"/>
                    <a:pt x="7421" y="10001"/>
                  </a:cubicBezTo>
                  <a:cubicBezTo>
                    <a:pt x="7775" y="11111"/>
                    <a:pt x="9464" y="17422"/>
                    <a:pt x="9464" y="1742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6809875" y="5911550"/>
              <a:ext cx="327900" cy="54725"/>
            </a:xfrm>
            <a:custGeom>
              <a:avLst/>
              <a:gdLst/>
              <a:ahLst/>
              <a:cxnLst/>
              <a:rect l="l" t="t" r="r" b="b"/>
              <a:pathLst>
                <a:path w="13116" h="2189" extrusionOk="0">
                  <a:moveTo>
                    <a:pt x="6558" y="1"/>
                  </a:moveTo>
                  <a:cubicBezTo>
                    <a:pt x="2939" y="1"/>
                    <a:pt x="1" y="488"/>
                    <a:pt x="1" y="1094"/>
                  </a:cubicBezTo>
                  <a:cubicBezTo>
                    <a:pt x="1" y="1700"/>
                    <a:pt x="2939" y="2188"/>
                    <a:pt x="6558" y="2188"/>
                  </a:cubicBezTo>
                  <a:cubicBezTo>
                    <a:pt x="10183" y="2188"/>
                    <a:pt x="13116" y="1700"/>
                    <a:pt x="13116" y="1094"/>
                  </a:cubicBezTo>
                  <a:cubicBezTo>
                    <a:pt x="13116" y="488"/>
                    <a:pt x="10183" y="1"/>
                    <a:pt x="6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6841375" y="5637300"/>
              <a:ext cx="280600" cy="300425"/>
            </a:xfrm>
            <a:custGeom>
              <a:avLst/>
              <a:gdLst/>
              <a:ahLst/>
              <a:cxnLst/>
              <a:rect l="l" t="t" r="r" b="b"/>
              <a:pathLst>
                <a:path w="11224" h="12017" extrusionOk="0">
                  <a:moveTo>
                    <a:pt x="11223" y="0"/>
                  </a:moveTo>
                  <a:lnTo>
                    <a:pt x="8987" y="16"/>
                  </a:lnTo>
                  <a:lnTo>
                    <a:pt x="8800" y="16"/>
                  </a:lnTo>
                  <a:lnTo>
                    <a:pt x="3422" y="43"/>
                  </a:lnTo>
                  <a:lnTo>
                    <a:pt x="2875" y="43"/>
                  </a:lnTo>
                  <a:lnTo>
                    <a:pt x="1" y="59"/>
                  </a:lnTo>
                  <a:lnTo>
                    <a:pt x="178" y="901"/>
                  </a:lnTo>
                  <a:lnTo>
                    <a:pt x="215" y="1051"/>
                  </a:lnTo>
                  <a:lnTo>
                    <a:pt x="285" y="1389"/>
                  </a:lnTo>
                  <a:lnTo>
                    <a:pt x="317" y="1544"/>
                  </a:lnTo>
                  <a:lnTo>
                    <a:pt x="794" y="3769"/>
                  </a:lnTo>
                  <a:lnTo>
                    <a:pt x="832" y="3941"/>
                  </a:lnTo>
                  <a:lnTo>
                    <a:pt x="998" y="4697"/>
                  </a:lnTo>
                  <a:lnTo>
                    <a:pt x="1030" y="4853"/>
                  </a:lnTo>
                  <a:lnTo>
                    <a:pt x="1073" y="5046"/>
                  </a:lnTo>
                  <a:lnTo>
                    <a:pt x="1111" y="5223"/>
                  </a:lnTo>
                  <a:lnTo>
                    <a:pt x="1341" y="6306"/>
                  </a:lnTo>
                  <a:lnTo>
                    <a:pt x="1379" y="6467"/>
                  </a:lnTo>
                  <a:lnTo>
                    <a:pt x="1545" y="7255"/>
                  </a:lnTo>
                  <a:lnTo>
                    <a:pt x="1582" y="7416"/>
                  </a:lnTo>
                  <a:lnTo>
                    <a:pt x="2027" y="9485"/>
                  </a:lnTo>
                  <a:lnTo>
                    <a:pt x="2060" y="9646"/>
                  </a:lnTo>
                  <a:lnTo>
                    <a:pt x="2070" y="9694"/>
                  </a:lnTo>
                  <a:lnTo>
                    <a:pt x="2102" y="9850"/>
                  </a:lnTo>
                  <a:lnTo>
                    <a:pt x="2135" y="9989"/>
                  </a:lnTo>
                  <a:lnTo>
                    <a:pt x="2172" y="10161"/>
                  </a:lnTo>
                  <a:lnTo>
                    <a:pt x="2483" y="11609"/>
                  </a:lnTo>
                  <a:cubicBezTo>
                    <a:pt x="2483" y="11609"/>
                    <a:pt x="2885" y="11871"/>
                    <a:pt x="4435" y="11973"/>
                  </a:cubicBezTo>
                  <a:cubicBezTo>
                    <a:pt x="4489" y="11979"/>
                    <a:pt x="4542" y="11984"/>
                    <a:pt x="4596" y="11984"/>
                  </a:cubicBezTo>
                  <a:cubicBezTo>
                    <a:pt x="4934" y="12005"/>
                    <a:pt x="5325" y="12016"/>
                    <a:pt x="5775" y="12016"/>
                  </a:cubicBezTo>
                  <a:cubicBezTo>
                    <a:pt x="5824" y="12017"/>
                    <a:pt x="5873" y="12017"/>
                    <a:pt x="5921" y="12017"/>
                  </a:cubicBezTo>
                  <a:cubicBezTo>
                    <a:pt x="6452" y="12017"/>
                    <a:pt x="6982" y="11990"/>
                    <a:pt x="7513" y="11941"/>
                  </a:cubicBezTo>
                  <a:cubicBezTo>
                    <a:pt x="7690" y="11920"/>
                    <a:pt x="7851" y="11898"/>
                    <a:pt x="7985" y="11877"/>
                  </a:cubicBezTo>
                  <a:cubicBezTo>
                    <a:pt x="8671" y="11753"/>
                    <a:pt x="8800" y="11609"/>
                    <a:pt x="8800" y="11609"/>
                  </a:cubicBezTo>
                  <a:lnTo>
                    <a:pt x="8837" y="11416"/>
                  </a:lnTo>
                  <a:lnTo>
                    <a:pt x="8880" y="11217"/>
                  </a:lnTo>
                  <a:lnTo>
                    <a:pt x="8971" y="10772"/>
                  </a:lnTo>
                  <a:lnTo>
                    <a:pt x="9009" y="10606"/>
                  </a:lnTo>
                  <a:lnTo>
                    <a:pt x="9341" y="9008"/>
                  </a:lnTo>
                  <a:lnTo>
                    <a:pt x="9379" y="8836"/>
                  </a:lnTo>
                  <a:lnTo>
                    <a:pt x="9792" y="6869"/>
                  </a:lnTo>
                  <a:lnTo>
                    <a:pt x="9834" y="6665"/>
                  </a:lnTo>
                  <a:lnTo>
                    <a:pt x="9851" y="6584"/>
                  </a:lnTo>
                  <a:lnTo>
                    <a:pt x="9877" y="6461"/>
                  </a:lnTo>
                  <a:lnTo>
                    <a:pt x="9888" y="6413"/>
                  </a:lnTo>
                  <a:lnTo>
                    <a:pt x="9910" y="6295"/>
                  </a:lnTo>
                  <a:lnTo>
                    <a:pt x="10204" y="4890"/>
                  </a:lnTo>
                  <a:lnTo>
                    <a:pt x="10247" y="4670"/>
                  </a:lnTo>
                  <a:lnTo>
                    <a:pt x="10864" y="1737"/>
                  </a:lnTo>
                  <a:lnTo>
                    <a:pt x="10901" y="1560"/>
                  </a:lnTo>
                  <a:lnTo>
                    <a:pt x="10901" y="1544"/>
                  </a:lnTo>
                  <a:lnTo>
                    <a:pt x="10934" y="1378"/>
                  </a:lnTo>
                  <a:lnTo>
                    <a:pt x="11094" y="606"/>
                  </a:lnTo>
                  <a:lnTo>
                    <a:pt x="11127" y="450"/>
                  </a:lnTo>
                  <a:lnTo>
                    <a:pt x="11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6845800" y="5638225"/>
              <a:ext cx="81125" cy="25350"/>
            </a:xfrm>
            <a:custGeom>
              <a:avLst/>
              <a:gdLst/>
              <a:ahLst/>
              <a:cxnLst/>
              <a:rect l="l" t="t" r="r" b="b"/>
              <a:pathLst>
                <a:path w="3245" h="1014" extrusionOk="0">
                  <a:moveTo>
                    <a:pt x="3245" y="1"/>
                  </a:moveTo>
                  <a:lnTo>
                    <a:pt x="2698" y="6"/>
                  </a:lnTo>
                  <a:cubicBezTo>
                    <a:pt x="1797" y="279"/>
                    <a:pt x="896" y="564"/>
                    <a:pt x="1" y="858"/>
                  </a:cubicBezTo>
                  <a:lnTo>
                    <a:pt x="38" y="1014"/>
                  </a:lnTo>
                  <a:cubicBezTo>
                    <a:pt x="1105" y="665"/>
                    <a:pt x="2172" y="328"/>
                    <a:pt x="3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6861225" y="5637550"/>
              <a:ext cx="204850" cy="98150"/>
            </a:xfrm>
            <a:custGeom>
              <a:avLst/>
              <a:gdLst/>
              <a:ahLst/>
              <a:cxnLst/>
              <a:rect l="l" t="t" r="r" b="b"/>
              <a:pathLst>
                <a:path w="8194" h="3926" extrusionOk="0">
                  <a:moveTo>
                    <a:pt x="8006" y="1"/>
                  </a:moveTo>
                  <a:cubicBezTo>
                    <a:pt x="7845" y="221"/>
                    <a:pt x="7652" y="408"/>
                    <a:pt x="7421" y="553"/>
                  </a:cubicBezTo>
                  <a:cubicBezTo>
                    <a:pt x="6290" y="1309"/>
                    <a:pt x="4955" y="1754"/>
                    <a:pt x="3668" y="2183"/>
                  </a:cubicBezTo>
                  <a:cubicBezTo>
                    <a:pt x="2413" y="2601"/>
                    <a:pt x="1121" y="3036"/>
                    <a:pt x="0" y="3754"/>
                  </a:cubicBezTo>
                  <a:lnTo>
                    <a:pt x="38" y="3926"/>
                  </a:lnTo>
                  <a:cubicBezTo>
                    <a:pt x="1153" y="3191"/>
                    <a:pt x="2456" y="2757"/>
                    <a:pt x="3721" y="2333"/>
                  </a:cubicBezTo>
                  <a:cubicBezTo>
                    <a:pt x="5014" y="1899"/>
                    <a:pt x="6359" y="1448"/>
                    <a:pt x="7512" y="682"/>
                  </a:cubicBezTo>
                  <a:cubicBezTo>
                    <a:pt x="7764" y="516"/>
                    <a:pt x="8038" y="285"/>
                    <a:pt x="8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6879975" y="5754175"/>
              <a:ext cx="217600" cy="68400"/>
            </a:xfrm>
            <a:custGeom>
              <a:avLst/>
              <a:gdLst/>
              <a:ahLst/>
              <a:cxnLst/>
              <a:rect l="l" t="t" r="r" b="b"/>
              <a:pathLst>
                <a:path w="8704" h="2736" extrusionOk="0">
                  <a:moveTo>
                    <a:pt x="8703" y="1"/>
                  </a:moveTo>
                  <a:lnTo>
                    <a:pt x="8703" y="1"/>
                  </a:lnTo>
                  <a:cubicBezTo>
                    <a:pt x="7475" y="778"/>
                    <a:pt x="5926" y="1094"/>
                    <a:pt x="4505" y="1330"/>
                  </a:cubicBezTo>
                  <a:lnTo>
                    <a:pt x="4382" y="1352"/>
                  </a:lnTo>
                  <a:cubicBezTo>
                    <a:pt x="2859" y="1604"/>
                    <a:pt x="1298" y="1861"/>
                    <a:pt x="1" y="2574"/>
                  </a:cubicBezTo>
                  <a:lnTo>
                    <a:pt x="33" y="2735"/>
                  </a:lnTo>
                  <a:cubicBezTo>
                    <a:pt x="1320" y="2017"/>
                    <a:pt x="2880" y="1759"/>
                    <a:pt x="4408" y="1507"/>
                  </a:cubicBezTo>
                  <a:lnTo>
                    <a:pt x="4526" y="1486"/>
                  </a:lnTo>
                  <a:cubicBezTo>
                    <a:pt x="5920" y="1261"/>
                    <a:pt x="7427" y="950"/>
                    <a:pt x="8655" y="215"/>
                  </a:cubicBezTo>
                  <a:lnTo>
                    <a:pt x="87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6874900" y="5647500"/>
              <a:ext cx="244800" cy="151350"/>
            </a:xfrm>
            <a:custGeom>
              <a:avLst/>
              <a:gdLst/>
              <a:ahLst/>
              <a:cxnLst/>
              <a:rect l="l" t="t" r="r" b="b"/>
              <a:pathLst>
                <a:path w="9792" h="6054" extrusionOk="0">
                  <a:moveTo>
                    <a:pt x="9415" y="0"/>
                  </a:moveTo>
                  <a:cubicBezTo>
                    <a:pt x="8993" y="0"/>
                    <a:pt x="8571" y="146"/>
                    <a:pt x="8220" y="294"/>
                  </a:cubicBezTo>
                  <a:cubicBezTo>
                    <a:pt x="6440" y="1045"/>
                    <a:pt x="4896" y="2268"/>
                    <a:pt x="3405" y="3453"/>
                  </a:cubicBezTo>
                  <a:cubicBezTo>
                    <a:pt x="2413" y="4241"/>
                    <a:pt x="1389" y="5056"/>
                    <a:pt x="300" y="5726"/>
                  </a:cubicBezTo>
                  <a:cubicBezTo>
                    <a:pt x="220" y="5774"/>
                    <a:pt x="118" y="5833"/>
                    <a:pt x="0" y="5892"/>
                  </a:cubicBezTo>
                  <a:lnTo>
                    <a:pt x="32" y="6053"/>
                  </a:lnTo>
                  <a:cubicBezTo>
                    <a:pt x="156" y="5994"/>
                    <a:pt x="268" y="5930"/>
                    <a:pt x="386" y="5860"/>
                  </a:cubicBezTo>
                  <a:cubicBezTo>
                    <a:pt x="1480" y="5190"/>
                    <a:pt x="2509" y="4369"/>
                    <a:pt x="3507" y="3581"/>
                  </a:cubicBezTo>
                  <a:cubicBezTo>
                    <a:pt x="4987" y="2402"/>
                    <a:pt x="6520" y="1185"/>
                    <a:pt x="8284" y="439"/>
                  </a:cubicBezTo>
                  <a:cubicBezTo>
                    <a:pt x="8620" y="298"/>
                    <a:pt x="9019" y="158"/>
                    <a:pt x="9413" y="158"/>
                  </a:cubicBezTo>
                  <a:cubicBezTo>
                    <a:pt x="9530" y="158"/>
                    <a:pt x="9645" y="170"/>
                    <a:pt x="9759" y="198"/>
                  </a:cubicBezTo>
                  <a:lnTo>
                    <a:pt x="9791" y="42"/>
                  </a:lnTo>
                  <a:cubicBezTo>
                    <a:pt x="9667" y="13"/>
                    <a:pt x="9541" y="0"/>
                    <a:pt x="9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7029050" y="5917575"/>
              <a:ext cx="34200" cy="18000"/>
            </a:xfrm>
            <a:custGeom>
              <a:avLst/>
              <a:gdLst/>
              <a:ahLst/>
              <a:cxnLst/>
              <a:rect l="l" t="t" r="r" b="b"/>
              <a:pathLst>
                <a:path w="1368" h="720" extrusionOk="0">
                  <a:moveTo>
                    <a:pt x="1368" y="1"/>
                  </a:moveTo>
                  <a:lnTo>
                    <a:pt x="1368" y="1"/>
                  </a:lnTo>
                  <a:cubicBezTo>
                    <a:pt x="917" y="247"/>
                    <a:pt x="461" y="489"/>
                    <a:pt x="0" y="719"/>
                  </a:cubicBezTo>
                  <a:cubicBezTo>
                    <a:pt x="183" y="703"/>
                    <a:pt x="338" y="682"/>
                    <a:pt x="472" y="655"/>
                  </a:cubicBezTo>
                  <a:cubicBezTo>
                    <a:pt x="756" y="505"/>
                    <a:pt x="1046" y="355"/>
                    <a:pt x="1325" y="205"/>
                  </a:cubicBezTo>
                  <a:lnTo>
                    <a:pt x="1368" y="1"/>
                  </a:lnTo>
                  <a:close/>
                </a:path>
              </a:pathLst>
            </a:custGeom>
            <a:solidFill>
              <a:srgbClr val="774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6951425" y="5858075"/>
              <a:ext cx="124300" cy="78700"/>
            </a:xfrm>
            <a:custGeom>
              <a:avLst/>
              <a:gdLst/>
              <a:ahLst/>
              <a:cxnLst/>
              <a:rect l="l" t="t" r="r" b="b"/>
              <a:pathLst>
                <a:path w="4972" h="3148" extrusionOk="0">
                  <a:moveTo>
                    <a:pt x="4971" y="0"/>
                  </a:moveTo>
                  <a:lnTo>
                    <a:pt x="4971" y="0"/>
                  </a:lnTo>
                  <a:cubicBezTo>
                    <a:pt x="3867" y="327"/>
                    <a:pt x="2789" y="719"/>
                    <a:pt x="1733" y="1180"/>
                  </a:cubicBezTo>
                  <a:cubicBezTo>
                    <a:pt x="1180" y="1421"/>
                    <a:pt x="607" y="1700"/>
                    <a:pt x="263" y="2209"/>
                  </a:cubicBezTo>
                  <a:cubicBezTo>
                    <a:pt x="87" y="2483"/>
                    <a:pt x="1" y="2810"/>
                    <a:pt x="28" y="3137"/>
                  </a:cubicBezTo>
                  <a:cubicBezTo>
                    <a:pt x="81" y="3142"/>
                    <a:pt x="135" y="3148"/>
                    <a:pt x="188" y="3148"/>
                  </a:cubicBezTo>
                  <a:cubicBezTo>
                    <a:pt x="156" y="2847"/>
                    <a:pt x="231" y="2547"/>
                    <a:pt x="398" y="2295"/>
                  </a:cubicBezTo>
                  <a:cubicBezTo>
                    <a:pt x="714" y="1823"/>
                    <a:pt x="1261" y="1555"/>
                    <a:pt x="1797" y="1324"/>
                  </a:cubicBezTo>
                  <a:cubicBezTo>
                    <a:pt x="2816" y="879"/>
                    <a:pt x="3867" y="493"/>
                    <a:pt x="4934" y="177"/>
                  </a:cubicBezTo>
                  <a:lnTo>
                    <a:pt x="49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6891925" y="5797600"/>
              <a:ext cx="196525" cy="80725"/>
            </a:xfrm>
            <a:custGeom>
              <a:avLst/>
              <a:gdLst/>
              <a:ahLst/>
              <a:cxnLst/>
              <a:rect l="l" t="t" r="r" b="b"/>
              <a:pathLst>
                <a:path w="7861" h="3229" extrusionOk="0">
                  <a:moveTo>
                    <a:pt x="7861" y="1"/>
                  </a:moveTo>
                  <a:lnTo>
                    <a:pt x="7861" y="1"/>
                  </a:lnTo>
                  <a:cubicBezTo>
                    <a:pt x="5105" y="639"/>
                    <a:pt x="2461" y="1668"/>
                    <a:pt x="0" y="3068"/>
                  </a:cubicBezTo>
                  <a:lnTo>
                    <a:pt x="38" y="3229"/>
                  </a:lnTo>
                  <a:cubicBezTo>
                    <a:pt x="2472" y="1840"/>
                    <a:pt x="5094" y="811"/>
                    <a:pt x="7823" y="172"/>
                  </a:cubicBezTo>
                  <a:lnTo>
                    <a:pt x="7850" y="44"/>
                  </a:lnTo>
                  <a:lnTo>
                    <a:pt x="7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7">
            <a:extLst>
              <a:ext uri="{C183D7F6-B498-43B3-948B-1728B52AA6E4}">
                <adec:decorative xmlns:adec="http://schemas.microsoft.com/office/drawing/2017/decorative" val="1"/>
              </a:ext>
            </a:extLst>
          </p:cNvPr>
          <p:cNvGrpSpPr/>
          <p:nvPr/>
        </p:nvGrpSpPr>
        <p:grpSpPr>
          <a:xfrm>
            <a:off x="6525719" y="2105917"/>
            <a:ext cx="2063634" cy="2789461"/>
            <a:chOff x="5446080" y="1594528"/>
            <a:chExt cx="2467871" cy="3335878"/>
          </a:xfrm>
        </p:grpSpPr>
        <p:sp>
          <p:nvSpPr>
            <p:cNvPr id="1270" name="Google Shape;1270;p37"/>
            <p:cNvSpPr/>
            <p:nvPr/>
          </p:nvSpPr>
          <p:spPr>
            <a:xfrm>
              <a:off x="6968466" y="2505898"/>
              <a:ext cx="945485" cy="886502"/>
            </a:xfrm>
            <a:custGeom>
              <a:avLst/>
              <a:gdLst/>
              <a:ahLst/>
              <a:cxnLst/>
              <a:rect l="l" t="t" r="r" b="b"/>
              <a:pathLst>
                <a:path w="15132" h="14188" extrusionOk="0">
                  <a:moveTo>
                    <a:pt x="3625" y="1"/>
                  </a:moveTo>
                  <a:lnTo>
                    <a:pt x="0" y="11620"/>
                  </a:lnTo>
                  <a:lnTo>
                    <a:pt x="10735" y="14156"/>
                  </a:lnTo>
                  <a:cubicBezTo>
                    <a:pt x="10823" y="14178"/>
                    <a:pt x="10912" y="14188"/>
                    <a:pt x="10999" y="14188"/>
                  </a:cubicBezTo>
                  <a:cubicBezTo>
                    <a:pt x="11500" y="14188"/>
                    <a:pt x="11960" y="13849"/>
                    <a:pt x="12097" y="13346"/>
                  </a:cubicBezTo>
                  <a:lnTo>
                    <a:pt x="14955" y="2751"/>
                  </a:lnTo>
                  <a:cubicBezTo>
                    <a:pt x="15132" y="2086"/>
                    <a:pt x="14681" y="1411"/>
                    <a:pt x="14001" y="1325"/>
                  </a:cubicBezTo>
                  <a:lnTo>
                    <a:pt x="3625" y="1"/>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6690357" y="2444602"/>
              <a:ext cx="556907" cy="871756"/>
            </a:xfrm>
            <a:custGeom>
              <a:avLst/>
              <a:gdLst/>
              <a:ahLst/>
              <a:cxnLst/>
              <a:rect l="l" t="t" r="r" b="b"/>
              <a:pathLst>
                <a:path w="8913" h="13952" extrusionOk="0">
                  <a:moveTo>
                    <a:pt x="8736" y="0"/>
                  </a:moveTo>
                  <a:cubicBezTo>
                    <a:pt x="8736" y="0"/>
                    <a:pt x="7711" y="381"/>
                    <a:pt x="7009" y="2311"/>
                  </a:cubicBezTo>
                  <a:cubicBezTo>
                    <a:pt x="6312" y="4236"/>
                    <a:pt x="4585" y="10606"/>
                    <a:pt x="4585" y="10606"/>
                  </a:cubicBezTo>
                  <a:lnTo>
                    <a:pt x="1" y="10285"/>
                  </a:lnTo>
                  <a:lnTo>
                    <a:pt x="119" y="12917"/>
                  </a:lnTo>
                  <a:cubicBezTo>
                    <a:pt x="119" y="12917"/>
                    <a:pt x="4599" y="13952"/>
                    <a:pt x="6380" y="13952"/>
                  </a:cubicBezTo>
                  <a:cubicBezTo>
                    <a:pt x="6581" y="13952"/>
                    <a:pt x="6748" y="13939"/>
                    <a:pt x="6870" y="13909"/>
                  </a:cubicBezTo>
                  <a:cubicBezTo>
                    <a:pt x="8065" y="13614"/>
                    <a:pt x="8913" y="4880"/>
                    <a:pt x="8913" y="4880"/>
                  </a:cubicBezTo>
                  <a:lnTo>
                    <a:pt x="87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7327303" y="2059335"/>
              <a:ext cx="239558" cy="441626"/>
            </a:xfrm>
            <a:custGeom>
              <a:avLst/>
              <a:gdLst/>
              <a:ahLst/>
              <a:cxnLst/>
              <a:rect l="l" t="t" r="r" b="b"/>
              <a:pathLst>
                <a:path w="3834" h="7068" extrusionOk="0">
                  <a:moveTo>
                    <a:pt x="3625" y="0"/>
                  </a:moveTo>
                  <a:lnTo>
                    <a:pt x="236" y="1931"/>
                  </a:lnTo>
                  <a:cubicBezTo>
                    <a:pt x="236" y="1931"/>
                    <a:pt x="231" y="2150"/>
                    <a:pt x="225" y="2494"/>
                  </a:cubicBezTo>
                  <a:cubicBezTo>
                    <a:pt x="215" y="3040"/>
                    <a:pt x="193" y="3909"/>
                    <a:pt x="161" y="4767"/>
                  </a:cubicBezTo>
                  <a:cubicBezTo>
                    <a:pt x="123" y="5705"/>
                    <a:pt x="70" y="6622"/>
                    <a:pt x="0" y="7067"/>
                  </a:cubicBezTo>
                  <a:cubicBezTo>
                    <a:pt x="0" y="7067"/>
                    <a:pt x="2874" y="5271"/>
                    <a:pt x="3834" y="3603"/>
                  </a:cubicBezTo>
                  <a:cubicBezTo>
                    <a:pt x="3834" y="3603"/>
                    <a:pt x="3635" y="3255"/>
                    <a:pt x="3577" y="2134"/>
                  </a:cubicBezTo>
                  <a:cubicBezTo>
                    <a:pt x="3560" y="1866"/>
                    <a:pt x="3555" y="1609"/>
                    <a:pt x="3555" y="1368"/>
                  </a:cubicBezTo>
                  <a:cubicBezTo>
                    <a:pt x="3555" y="960"/>
                    <a:pt x="3577" y="601"/>
                    <a:pt x="3598" y="354"/>
                  </a:cubicBezTo>
                  <a:cubicBezTo>
                    <a:pt x="3609" y="134"/>
                    <a:pt x="3625" y="0"/>
                    <a:pt x="3625"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7337300" y="2081454"/>
              <a:ext cx="214502" cy="277797"/>
            </a:xfrm>
            <a:custGeom>
              <a:avLst/>
              <a:gdLst/>
              <a:ahLst/>
              <a:cxnLst/>
              <a:rect l="l" t="t" r="r" b="b"/>
              <a:pathLst>
                <a:path w="3433" h="4446" extrusionOk="0">
                  <a:moveTo>
                    <a:pt x="3433" y="0"/>
                  </a:moveTo>
                  <a:cubicBezTo>
                    <a:pt x="3417" y="247"/>
                    <a:pt x="3395" y="606"/>
                    <a:pt x="3390" y="1014"/>
                  </a:cubicBezTo>
                  <a:cubicBezTo>
                    <a:pt x="3245" y="1496"/>
                    <a:pt x="3020" y="1952"/>
                    <a:pt x="2719" y="2354"/>
                  </a:cubicBezTo>
                  <a:cubicBezTo>
                    <a:pt x="2189" y="3078"/>
                    <a:pt x="1486" y="3646"/>
                    <a:pt x="746" y="4145"/>
                  </a:cubicBezTo>
                  <a:cubicBezTo>
                    <a:pt x="521" y="4295"/>
                    <a:pt x="258" y="4445"/>
                    <a:pt x="1" y="4413"/>
                  </a:cubicBezTo>
                  <a:cubicBezTo>
                    <a:pt x="33" y="3560"/>
                    <a:pt x="55" y="2692"/>
                    <a:pt x="65" y="2140"/>
                  </a:cubicBezTo>
                  <a:cubicBezTo>
                    <a:pt x="736" y="2177"/>
                    <a:pt x="1395" y="1930"/>
                    <a:pt x="1942" y="1550"/>
                  </a:cubicBezTo>
                  <a:cubicBezTo>
                    <a:pt x="2526" y="1137"/>
                    <a:pt x="2998" y="579"/>
                    <a:pt x="3433" y="0"/>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7485384" y="1770978"/>
              <a:ext cx="180012" cy="374333"/>
            </a:xfrm>
            <a:custGeom>
              <a:avLst/>
              <a:gdLst/>
              <a:ahLst/>
              <a:cxnLst/>
              <a:rect l="l" t="t" r="r" b="b"/>
              <a:pathLst>
                <a:path w="2881" h="5991" extrusionOk="0">
                  <a:moveTo>
                    <a:pt x="1979" y="1"/>
                  </a:moveTo>
                  <a:cubicBezTo>
                    <a:pt x="1787" y="1"/>
                    <a:pt x="1557" y="132"/>
                    <a:pt x="1320" y="310"/>
                  </a:cubicBezTo>
                  <a:cubicBezTo>
                    <a:pt x="725" y="765"/>
                    <a:pt x="323" y="1543"/>
                    <a:pt x="162" y="2374"/>
                  </a:cubicBezTo>
                  <a:cubicBezTo>
                    <a:pt x="1" y="3210"/>
                    <a:pt x="65" y="4090"/>
                    <a:pt x="258" y="4910"/>
                  </a:cubicBezTo>
                  <a:cubicBezTo>
                    <a:pt x="344" y="5269"/>
                    <a:pt x="473" y="5645"/>
                    <a:pt x="736" y="5849"/>
                  </a:cubicBezTo>
                  <a:cubicBezTo>
                    <a:pt x="860" y="5947"/>
                    <a:pt x="1004" y="5990"/>
                    <a:pt x="1151" y="5990"/>
                  </a:cubicBezTo>
                  <a:cubicBezTo>
                    <a:pt x="1422" y="5990"/>
                    <a:pt x="1705" y="5844"/>
                    <a:pt x="1910" y="5618"/>
                  </a:cubicBezTo>
                  <a:cubicBezTo>
                    <a:pt x="2221" y="5269"/>
                    <a:pt x="2398" y="4771"/>
                    <a:pt x="2559" y="4294"/>
                  </a:cubicBezTo>
                  <a:cubicBezTo>
                    <a:pt x="2719" y="3822"/>
                    <a:pt x="2880" y="3328"/>
                    <a:pt x="2880" y="2814"/>
                  </a:cubicBezTo>
                  <a:cubicBezTo>
                    <a:pt x="2880" y="2058"/>
                    <a:pt x="2569" y="1296"/>
                    <a:pt x="2430" y="562"/>
                  </a:cubicBezTo>
                  <a:cubicBezTo>
                    <a:pt x="2349" y="153"/>
                    <a:pt x="218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7151727" y="1677942"/>
              <a:ext cx="447000" cy="572527"/>
            </a:xfrm>
            <a:custGeom>
              <a:avLst/>
              <a:gdLst/>
              <a:ahLst/>
              <a:cxnLst/>
              <a:rect l="l" t="t" r="r" b="b"/>
              <a:pathLst>
                <a:path w="7154" h="9163" extrusionOk="0">
                  <a:moveTo>
                    <a:pt x="3391" y="1"/>
                  </a:moveTo>
                  <a:cubicBezTo>
                    <a:pt x="2972" y="1"/>
                    <a:pt x="2551" y="79"/>
                    <a:pt x="2151" y="238"/>
                  </a:cubicBezTo>
                  <a:cubicBezTo>
                    <a:pt x="1920" y="329"/>
                    <a:pt x="1706" y="453"/>
                    <a:pt x="1507" y="598"/>
                  </a:cubicBezTo>
                  <a:cubicBezTo>
                    <a:pt x="1271" y="769"/>
                    <a:pt x="1062" y="968"/>
                    <a:pt x="880" y="1193"/>
                  </a:cubicBezTo>
                  <a:cubicBezTo>
                    <a:pt x="210" y="2029"/>
                    <a:pt x="0" y="3118"/>
                    <a:pt x="43" y="4169"/>
                  </a:cubicBezTo>
                  <a:cubicBezTo>
                    <a:pt x="49" y="4308"/>
                    <a:pt x="59" y="4453"/>
                    <a:pt x="75" y="4592"/>
                  </a:cubicBezTo>
                  <a:lnTo>
                    <a:pt x="92" y="4726"/>
                  </a:lnTo>
                  <a:cubicBezTo>
                    <a:pt x="124" y="4968"/>
                    <a:pt x="161" y="5225"/>
                    <a:pt x="210" y="5482"/>
                  </a:cubicBezTo>
                  <a:cubicBezTo>
                    <a:pt x="381" y="6356"/>
                    <a:pt x="671" y="7279"/>
                    <a:pt x="1175" y="7981"/>
                  </a:cubicBezTo>
                  <a:cubicBezTo>
                    <a:pt x="1330" y="8201"/>
                    <a:pt x="1507" y="8399"/>
                    <a:pt x="1711" y="8571"/>
                  </a:cubicBezTo>
                  <a:cubicBezTo>
                    <a:pt x="2200" y="8975"/>
                    <a:pt x="2821" y="9162"/>
                    <a:pt x="3456" y="9162"/>
                  </a:cubicBezTo>
                  <a:cubicBezTo>
                    <a:pt x="4235" y="9162"/>
                    <a:pt x="5034" y="8881"/>
                    <a:pt x="5630" y="8372"/>
                  </a:cubicBezTo>
                  <a:cubicBezTo>
                    <a:pt x="6821" y="7359"/>
                    <a:pt x="7153" y="5386"/>
                    <a:pt x="7019" y="3911"/>
                  </a:cubicBezTo>
                  <a:cubicBezTo>
                    <a:pt x="6901" y="2565"/>
                    <a:pt x="6349" y="1295"/>
                    <a:pt x="5218" y="544"/>
                  </a:cubicBezTo>
                  <a:cubicBezTo>
                    <a:pt x="4667" y="184"/>
                    <a:pt x="4031" y="1"/>
                    <a:pt x="3391"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473700" y="1852706"/>
              <a:ext cx="91849" cy="159955"/>
            </a:xfrm>
            <a:custGeom>
              <a:avLst/>
              <a:gdLst/>
              <a:ahLst/>
              <a:cxnLst/>
              <a:rect l="l" t="t" r="r" b="b"/>
              <a:pathLst>
                <a:path w="1470" h="2560" extrusionOk="0">
                  <a:moveTo>
                    <a:pt x="839" y="0"/>
                  </a:moveTo>
                  <a:cubicBezTo>
                    <a:pt x="630" y="0"/>
                    <a:pt x="409" y="97"/>
                    <a:pt x="263" y="272"/>
                  </a:cubicBezTo>
                  <a:cubicBezTo>
                    <a:pt x="0" y="589"/>
                    <a:pt x="199" y="980"/>
                    <a:pt x="311" y="1318"/>
                  </a:cubicBezTo>
                  <a:cubicBezTo>
                    <a:pt x="429" y="1677"/>
                    <a:pt x="536" y="2036"/>
                    <a:pt x="644" y="2396"/>
                  </a:cubicBezTo>
                  <a:cubicBezTo>
                    <a:pt x="654" y="2449"/>
                    <a:pt x="687" y="2503"/>
                    <a:pt x="729" y="2541"/>
                  </a:cubicBezTo>
                  <a:cubicBezTo>
                    <a:pt x="749" y="2554"/>
                    <a:pt x="772" y="2560"/>
                    <a:pt x="795" y="2560"/>
                  </a:cubicBezTo>
                  <a:cubicBezTo>
                    <a:pt x="855" y="2560"/>
                    <a:pt x="920" y="2521"/>
                    <a:pt x="955" y="2471"/>
                  </a:cubicBezTo>
                  <a:cubicBezTo>
                    <a:pt x="992" y="2396"/>
                    <a:pt x="1014" y="2310"/>
                    <a:pt x="1014" y="2219"/>
                  </a:cubicBezTo>
                  <a:cubicBezTo>
                    <a:pt x="1046" y="1897"/>
                    <a:pt x="1121" y="1586"/>
                    <a:pt x="1234" y="1280"/>
                  </a:cubicBezTo>
                  <a:cubicBezTo>
                    <a:pt x="1335" y="1012"/>
                    <a:pt x="1469" y="728"/>
                    <a:pt x="1400" y="449"/>
                  </a:cubicBezTo>
                  <a:cubicBezTo>
                    <a:pt x="1327" y="139"/>
                    <a:pt x="1091" y="0"/>
                    <a:pt x="839"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7444520" y="1658260"/>
              <a:ext cx="193383" cy="326971"/>
            </a:xfrm>
            <a:custGeom>
              <a:avLst/>
              <a:gdLst/>
              <a:ahLst/>
              <a:cxnLst/>
              <a:rect l="l" t="t" r="r" b="b"/>
              <a:pathLst>
                <a:path w="3095" h="5233" extrusionOk="0">
                  <a:moveTo>
                    <a:pt x="1456" y="1"/>
                  </a:moveTo>
                  <a:cubicBezTo>
                    <a:pt x="950" y="1"/>
                    <a:pt x="811" y="394"/>
                    <a:pt x="575" y="762"/>
                  </a:cubicBezTo>
                  <a:cubicBezTo>
                    <a:pt x="274" y="1224"/>
                    <a:pt x="1" y="1738"/>
                    <a:pt x="38" y="2307"/>
                  </a:cubicBezTo>
                  <a:cubicBezTo>
                    <a:pt x="65" y="2703"/>
                    <a:pt x="242" y="3073"/>
                    <a:pt x="408" y="3433"/>
                  </a:cubicBezTo>
                  <a:lnTo>
                    <a:pt x="1164" y="5025"/>
                  </a:lnTo>
                  <a:cubicBezTo>
                    <a:pt x="1191" y="5095"/>
                    <a:pt x="1234" y="5154"/>
                    <a:pt x="1293" y="5202"/>
                  </a:cubicBezTo>
                  <a:cubicBezTo>
                    <a:pt x="1326" y="5223"/>
                    <a:pt x="1363" y="5232"/>
                    <a:pt x="1400" y="5232"/>
                  </a:cubicBezTo>
                  <a:cubicBezTo>
                    <a:pt x="1506" y="5232"/>
                    <a:pt x="1615" y="5155"/>
                    <a:pt x="1663" y="5052"/>
                  </a:cubicBezTo>
                  <a:cubicBezTo>
                    <a:pt x="1727" y="4918"/>
                    <a:pt x="1711" y="4762"/>
                    <a:pt x="1701" y="4612"/>
                  </a:cubicBezTo>
                  <a:cubicBezTo>
                    <a:pt x="1690" y="4462"/>
                    <a:pt x="1684" y="4301"/>
                    <a:pt x="1765" y="4173"/>
                  </a:cubicBezTo>
                  <a:cubicBezTo>
                    <a:pt x="1985" y="3813"/>
                    <a:pt x="2601" y="4033"/>
                    <a:pt x="2907" y="3744"/>
                  </a:cubicBezTo>
                  <a:cubicBezTo>
                    <a:pt x="3089" y="3572"/>
                    <a:pt x="3095" y="3293"/>
                    <a:pt x="3089" y="3047"/>
                  </a:cubicBezTo>
                  <a:cubicBezTo>
                    <a:pt x="3073" y="2553"/>
                    <a:pt x="3062" y="2060"/>
                    <a:pt x="2944" y="1583"/>
                  </a:cubicBezTo>
                  <a:cubicBezTo>
                    <a:pt x="2827" y="1106"/>
                    <a:pt x="2601" y="639"/>
                    <a:pt x="2231" y="317"/>
                  </a:cubicBezTo>
                  <a:cubicBezTo>
                    <a:pt x="2022" y="130"/>
                    <a:pt x="1765" y="17"/>
                    <a:pt x="1486" y="1"/>
                  </a:cubicBezTo>
                  <a:cubicBezTo>
                    <a:pt x="1476" y="1"/>
                    <a:pt x="1466" y="1"/>
                    <a:pt x="1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112551" y="1594528"/>
              <a:ext cx="420820" cy="274361"/>
            </a:xfrm>
            <a:custGeom>
              <a:avLst/>
              <a:gdLst/>
              <a:ahLst/>
              <a:cxnLst/>
              <a:rect l="l" t="t" r="r" b="b"/>
              <a:pathLst>
                <a:path w="6735" h="4391" extrusionOk="0">
                  <a:moveTo>
                    <a:pt x="4145" y="1"/>
                  </a:moveTo>
                  <a:cubicBezTo>
                    <a:pt x="3603" y="1"/>
                    <a:pt x="3144" y="516"/>
                    <a:pt x="2601" y="662"/>
                  </a:cubicBezTo>
                  <a:cubicBezTo>
                    <a:pt x="2236" y="758"/>
                    <a:pt x="1845" y="689"/>
                    <a:pt x="1485" y="790"/>
                  </a:cubicBezTo>
                  <a:cubicBezTo>
                    <a:pt x="1008" y="919"/>
                    <a:pt x="643" y="1332"/>
                    <a:pt x="434" y="1799"/>
                  </a:cubicBezTo>
                  <a:cubicBezTo>
                    <a:pt x="225" y="2260"/>
                    <a:pt x="145" y="2774"/>
                    <a:pt x="70" y="3278"/>
                  </a:cubicBezTo>
                  <a:cubicBezTo>
                    <a:pt x="32" y="3547"/>
                    <a:pt x="0" y="3841"/>
                    <a:pt x="139" y="4072"/>
                  </a:cubicBezTo>
                  <a:cubicBezTo>
                    <a:pt x="285" y="4308"/>
                    <a:pt x="573" y="4391"/>
                    <a:pt x="853" y="4391"/>
                  </a:cubicBezTo>
                  <a:cubicBezTo>
                    <a:pt x="904" y="4391"/>
                    <a:pt x="954" y="4388"/>
                    <a:pt x="1003" y="4383"/>
                  </a:cubicBezTo>
                  <a:cubicBezTo>
                    <a:pt x="1464" y="4329"/>
                    <a:pt x="1904" y="4136"/>
                    <a:pt x="2252" y="3831"/>
                  </a:cubicBezTo>
                  <a:cubicBezTo>
                    <a:pt x="2531" y="3589"/>
                    <a:pt x="2783" y="3273"/>
                    <a:pt x="3137" y="3203"/>
                  </a:cubicBezTo>
                  <a:cubicBezTo>
                    <a:pt x="3180" y="3196"/>
                    <a:pt x="3224" y="3192"/>
                    <a:pt x="3266" y="3192"/>
                  </a:cubicBezTo>
                  <a:cubicBezTo>
                    <a:pt x="3681" y="3192"/>
                    <a:pt x="4060" y="3516"/>
                    <a:pt x="4488" y="3584"/>
                  </a:cubicBezTo>
                  <a:cubicBezTo>
                    <a:pt x="4545" y="3594"/>
                    <a:pt x="4600" y="3598"/>
                    <a:pt x="4651" y="3598"/>
                  </a:cubicBezTo>
                  <a:cubicBezTo>
                    <a:pt x="5128" y="3598"/>
                    <a:pt x="5387" y="3220"/>
                    <a:pt x="5716" y="2882"/>
                  </a:cubicBezTo>
                  <a:cubicBezTo>
                    <a:pt x="6043" y="2538"/>
                    <a:pt x="6424" y="2281"/>
                    <a:pt x="6590" y="1804"/>
                  </a:cubicBezTo>
                  <a:cubicBezTo>
                    <a:pt x="6735" y="1386"/>
                    <a:pt x="6627" y="844"/>
                    <a:pt x="6252" y="635"/>
                  </a:cubicBezTo>
                  <a:cubicBezTo>
                    <a:pt x="5973" y="485"/>
                    <a:pt x="5635" y="549"/>
                    <a:pt x="5324" y="469"/>
                  </a:cubicBezTo>
                  <a:cubicBezTo>
                    <a:pt x="4949" y="372"/>
                    <a:pt x="4638" y="56"/>
                    <a:pt x="4252" y="8"/>
                  </a:cubicBezTo>
                  <a:cubicBezTo>
                    <a:pt x="4216" y="3"/>
                    <a:pt x="4181" y="1"/>
                    <a:pt x="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7246201" y="1947866"/>
              <a:ext cx="48611" cy="157893"/>
            </a:xfrm>
            <a:custGeom>
              <a:avLst/>
              <a:gdLst/>
              <a:ahLst/>
              <a:cxnLst/>
              <a:rect l="l" t="t" r="r" b="b"/>
              <a:pathLst>
                <a:path w="778" h="2527" extrusionOk="0">
                  <a:moveTo>
                    <a:pt x="19" y="1"/>
                  </a:moveTo>
                  <a:cubicBezTo>
                    <a:pt x="14" y="1"/>
                    <a:pt x="9" y="3"/>
                    <a:pt x="6" y="9"/>
                  </a:cubicBezTo>
                  <a:cubicBezTo>
                    <a:pt x="0" y="15"/>
                    <a:pt x="0" y="26"/>
                    <a:pt x="6" y="31"/>
                  </a:cubicBezTo>
                  <a:cubicBezTo>
                    <a:pt x="177" y="197"/>
                    <a:pt x="226" y="438"/>
                    <a:pt x="231" y="674"/>
                  </a:cubicBezTo>
                  <a:cubicBezTo>
                    <a:pt x="236" y="916"/>
                    <a:pt x="156" y="1135"/>
                    <a:pt x="92" y="1371"/>
                  </a:cubicBezTo>
                  <a:cubicBezTo>
                    <a:pt x="54" y="1489"/>
                    <a:pt x="27" y="1613"/>
                    <a:pt x="17" y="1736"/>
                  </a:cubicBezTo>
                  <a:cubicBezTo>
                    <a:pt x="0" y="1870"/>
                    <a:pt x="38" y="2004"/>
                    <a:pt x="118" y="2117"/>
                  </a:cubicBezTo>
                  <a:cubicBezTo>
                    <a:pt x="274" y="2315"/>
                    <a:pt x="488" y="2460"/>
                    <a:pt x="735" y="2524"/>
                  </a:cubicBezTo>
                  <a:cubicBezTo>
                    <a:pt x="739" y="2526"/>
                    <a:pt x="743" y="2526"/>
                    <a:pt x="747" y="2526"/>
                  </a:cubicBezTo>
                  <a:cubicBezTo>
                    <a:pt x="759" y="2526"/>
                    <a:pt x="769" y="2520"/>
                    <a:pt x="773" y="2508"/>
                  </a:cubicBezTo>
                  <a:cubicBezTo>
                    <a:pt x="778" y="2492"/>
                    <a:pt x="773" y="2476"/>
                    <a:pt x="757" y="2465"/>
                  </a:cubicBezTo>
                  <a:cubicBezTo>
                    <a:pt x="542" y="2379"/>
                    <a:pt x="360" y="2235"/>
                    <a:pt x="215" y="2047"/>
                  </a:cubicBezTo>
                  <a:cubicBezTo>
                    <a:pt x="81" y="1870"/>
                    <a:pt x="145" y="1629"/>
                    <a:pt x="204" y="1398"/>
                  </a:cubicBezTo>
                  <a:cubicBezTo>
                    <a:pt x="231" y="1286"/>
                    <a:pt x="269" y="1168"/>
                    <a:pt x="290" y="1044"/>
                  </a:cubicBezTo>
                  <a:cubicBezTo>
                    <a:pt x="317" y="921"/>
                    <a:pt x="328" y="798"/>
                    <a:pt x="317" y="674"/>
                  </a:cubicBezTo>
                  <a:cubicBezTo>
                    <a:pt x="306" y="428"/>
                    <a:pt x="220" y="165"/>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7308184" y="2075268"/>
              <a:ext cx="27555" cy="29367"/>
            </a:xfrm>
            <a:custGeom>
              <a:avLst/>
              <a:gdLst/>
              <a:ahLst/>
              <a:cxnLst/>
              <a:rect l="l" t="t" r="r" b="b"/>
              <a:pathLst>
                <a:path w="441" h="470" extrusionOk="0">
                  <a:moveTo>
                    <a:pt x="276" y="1"/>
                  </a:moveTo>
                  <a:cubicBezTo>
                    <a:pt x="269" y="1"/>
                    <a:pt x="263" y="6"/>
                    <a:pt x="263" y="13"/>
                  </a:cubicBezTo>
                  <a:cubicBezTo>
                    <a:pt x="252" y="19"/>
                    <a:pt x="252" y="35"/>
                    <a:pt x="263" y="40"/>
                  </a:cubicBezTo>
                  <a:cubicBezTo>
                    <a:pt x="306" y="78"/>
                    <a:pt x="338" y="121"/>
                    <a:pt x="365" y="174"/>
                  </a:cubicBezTo>
                  <a:cubicBezTo>
                    <a:pt x="387" y="222"/>
                    <a:pt x="387" y="276"/>
                    <a:pt x="354" y="319"/>
                  </a:cubicBezTo>
                  <a:cubicBezTo>
                    <a:pt x="334" y="342"/>
                    <a:pt x="306" y="355"/>
                    <a:pt x="276" y="355"/>
                  </a:cubicBezTo>
                  <a:cubicBezTo>
                    <a:pt x="257" y="355"/>
                    <a:pt x="239" y="351"/>
                    <a:pt x="220" y="340"/>
                  </a:cubicBezTo>
                  <a:cubicBezTo>
                    <a:pt x="167" y="314"/>
                    <a:pt x="118" y="287"/>
                    <a:pt x="70" y="255"/>
                  </a:cubicBezTo>
                  <a:cubicBezTo>
                    <a:pt x="65" y="249"/>
                    <a:pt x="59" y="249"/>
                    <a:pt x="54" y="249"/>
                  </a:cubicBezTo>
                  <a:cubicBezTo>
                    <a:pt x="38" y="249"/>
                    <a:pt x="17" y="260"/>
                    <a:pt x="17" y="281"/>
                  </a:cubicBezTo>
                  <a:lnTo>
                    <a:pt x="0" y="426"/>
                  </a:lnTo>
                  <a:cubicBezTo>
                    <a:pt x="0" y="448"/>
                    <a:pt x="17" y="464"/>
                    <a:pt x="38" y="469"/>
                  </a:cubicBezTo>
                  <a:cubicBezTo>
                    <a:pt x="59" y="469"/>
                    <a:pt x="76" y="453"/>
                    <a:pt x="81" y="432"/>
                  </a:cubicBezTo>
                  <a:lnTo>
                    <a:pt x="84" y="341"/>
                  </a:lnTo>
                  <a:lnTo>
                    <a:pt x="84" y="341"/>
                  </a:lnTo>
                  <a:cubicBezTo>
                    <a:pt x="121" y="362"/>
                    <a:pt x="161" y="379"/>
                    <a:pt x="199" y="394"/>
                  </a:cubicBezTo>
                  <a:cubicBezTo>
                    <a:pt x="223" y="405"/>
                    <a:pt x="247" y="410"/>
                    <a:pt x="272" y="410"/>
                  </a:cubicBezTo>
                  <a:cubicBezTo>
                    <a:pt x="319" y="410"/>
                    <a:pt x="365" y="390"/>
                    <a:pt x="397" y="351"/>
                  </a:cubicBezTo>
                  <a:cubicBezTo>
                    <a:pt x="440" y="287"/>
                    <a:pt x="440" y="212"/>
                    <a:pt x="403" y="147"/>
                  </a:cubicBezTo>
                  <a:cubicBezTo>
                    <a:pt x="376" y="94"/>
                    <a:pt x="333" y="40"/>
                    <a:pt x="285" y="3"/>
                  </a:cubicBezTo>
                  <a:cubicBezTo>
                    <a:pt x="282" y="1"/>
                    <a:pt x="279"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7325929" y="1977608"/>
              <a:ext cx="33553" cy="31116"/>
            </a:xfrm>
            <a:custGeom>
              <a:avLst/>
              <a:gdLst/>
              <a:ahLst/>
              <a:cxnLst/>
              <a:rect l="l" t="t" r="r" b="b"/>
              <a:pathLst>
                <a:path w="537" h="498" extrusionOk="0">
                  <a:moveTo>
                    <a:pt x="269" y="1"/>
                  </a:moveTo>
                  <a:cubicBezTo>
                    <a:pt x="253" y="1"/>
                    <a:pt x="237" y="2"/>
                    <a:pt x="220" y="5"/>
                  </a:cubicBezTo>
                  <a:cubicBezTo>
                    <a:pt x="86" y="27"/>
                    <a:pt x="1" y="161"/>
                    <a:pt x="22" y="295"/>
                  </a:cubicBezTo>
                  <a:cubicBezTo>
                    <a:pt x="46" y="413"/>
                    <a:pt x="149" y="498"/>
                    <a:pt x="265" y="498"/>
                  </a:cubicBezTo>
                  <a:cubicBezTo>
                    <a:pt x="280" y="498"/>
                    <a:pt x="296" y="496"/>
                    <a:pt x="312" y="493"/>
                  </a:cubicBezTo>
                  <a:cubicBezTo>
                    <a:pt x="451" y="466"/>
                    <a:pt x="537" y="338"/>
                    <a:pt x="515" y="204"/>
                  </a:cubicBezTo>
                  <a:cubicBezTo>
                    <a:pt x="492" y="85"/>
                    <a:pt x="389"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7198964" y="1990042"/>
              <a:ext cx="33553" cy="31116"/>
            </a:xfrm>
            <a:custGeom>
              <a:avLst/>
              <a:gdLst/>
              <a:ahLst/>
              <a:cxnLst/>
              <a:rect l="l" t="t" r="r" b="b"/>
              <a:pathLst>
                <a:path w="537" h="498" extrusionOk="0">
                  <a:moveTo>
                    <a:pt x="273" y="0"/>
                  </a:moveTo>
                  <a:cubicBezTo>
                    <a:pt x="257" y="0"/>
                    <a:pt x="241" y="2"/>
                    <a:pt x="226" y="5"/>
                  </a:cubicBezTo>
                  <a:cubicBezTo>
                    <a:pt x="86" y="32"/>
                    <a:pt x="0" y="160"/>
                    <a:pt x="27" y="294"/>
                  </a:cubicBezTo>
                  <a:cubicBezTo>
                    <a:pt x="46" y="412"/>
                    <a:pt x="148" y="497"/>
                    <a:pt x="268" y="497"/>
                  </a:cubicBezTo>
                  <a:cubicBezTo>
                    <a:pt x="284" y="497"/>
                    <a:pt x="300" y="496"/>
                    <a:pt x="317" y="493"/>
                  </a:cubicBezTo>
                  <a:cubicBezTo>
                    <a:pt x="451" y="466"/>
                    <a:pt x="537" y="337"/>
                    <a:pt x="515" y="203"/>
                  </a:cubicBezTo>
                  <a:cubicBezTo>
                    <a:pt x="492" y="85"/>
                    <a:pt x="389"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7300123" y="1906690"/>
              <a:ext cx="125715" cy="50486"/>
            </a:xfrm>
            <a:custGeom>
              <a:avLst/>
              <a:gdLst/>
              <a:ahLst/>
              <a:cxnLst/>
              <a:rect l="l" t="t" r="r" b="b"/>
              <a:pathLst>
                <a:path w="2012" h="808" extrusionOk="0">
                  <a:moveTo>
                    <a:pt x="700" y="1"/>
                  </a:moveTo>
                  <a:cubicBezTo>
                    <a:pt x="484" y="1"/>
                    <a:pt x="265" y="47"/>
                    <a:pt x="151" y="207"/>
                  </a:cubicBezTo>
                  <a:cubicBezTo>
                    <a:pt x="33" y="357"/>
                    <a:pt x="1" y="577"/>
                    <a:pt x="162" y="711"/>
                  </a:cubicBezTo>
                  <a:cubicBezTo>
                    <a:pt x="256" y="793"/>
                    <a:pt x="405" y="808"/>
                    <a:pt x="547" y="808"/>
                  </a:cubicBezTo>
                  <a:cubicBezTo>
                    <a:pt x="630" y="808"/>
                    <a:pt x="711" y="803"/>
                    <a:pt x="778" y="803"/>
                  </a:cubicBezTo>
                  <a:cubicBezTo>
                    <a:pt x="803" y="803"/>
                    <a:pt x="827" y="803"/>
                    <a:pt x="852" y="803"/>
                  </a:cubicBezTo>
                  <a:cubicBezTo>
                    <a:pt x="1074" y="803"/>
                    <a:pt x="1296" y="781"/>
                    <a:pt x="1518" y="733"/>
                  </a:cubicBezTo>
                  <a:cubicBezTo>
                    <a:pt x="1577" y="722"/>
                    <a:pt x="1631" y="690"/>
                    <a:pt x="1674" y="652"/>
                  </a:cubicBezTo>
                  <a:cubicBezTo>
                    <a:pt x="2011" y="325"/>
                    <a:pt x="1288" y="79"/>
                    <a:pt x="1084" y="41"/>
                  </a:cubicBezTo>
                  <a:cubicBezTo>
                    <a:pt x="977" y="20"/>
                    <a:pt x="839" y="1"/>
                    <a:pt x="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154414" y="1920124"/>
              <a:ext cx="87163" cy="46237"/>
            </a:xfrm>
            <a:custGeom>
              <a:avLst/>
              <a:gdLst/>
              <a:ahLst/>
              <a:cxnLst/>
              <a:rect l="l" t="t" r="r" b="b"/>
              <a:pathLst>
                <a:path w="1395" h="740" extrusionOk="0">
                  <a:moveTo>
                    <a:pt x="849" y="0"/>
                  </a:moveTo>
                  <a:cubicBezTo>
                    <a:pt x="689" y="0"/>
                    <a:pt x="522" y="39"/>
                    <a:pt x="402" y="78"/>
                  </a:cubicBezTo>
                  <a:cubicBezTo>
                    <a:pt x="258" y="126"/>
                    <a:pt x="118" y="196"/>
                    <a:pt x="0" y="287"/>
                  </a:cubicBezTo>
                  <a:cubicBezTo>
                    <a:pt x="6" y="432"/>
                    <a:pt x="16" y="571"/>
                    <a:pt x="32" y="711"/>
                  </a:cubicBezTo>
                  <a:cubicBezTo>
                    <a:pt x="49" y="716"/>
                    <a:pt x="70" y="722"/>
                    <a:pt x="91" y="727"/>
                  </a:cubicBezTo>
                  <a:cubicBezTo>
                    <a:pt x="177" y="736"/>
                    <a:pt x="264" y="740"/>
                    <a:pt x="351" y="740"/>
                  </a:cubicBezTo>
                  <a:cubicBezTo>
                    <a:pt x="481" y="740"/>
                    <a:pt x="612" y="730"/>
                    <a:pt x="740" y="711"/>
                  </a:cubicBezTo>
                  <a:cubicBezTo>
                    <a:pt x="901" y="695"/>
                    <a:pt x="1153" y="700"/>
                    <a:pt x="1266" y="571"/>
                  </a:cubicBezTo>
                  <a:cubicBezTo>
                    <a:pt x="1394" y="437"/>
                    <a:pt x="1346" y="255"/>
                    <a:pt x="1228" y="132"/>
                  </a:cubicBezTo>
                  <a:cubicBezTo>
                    <a:pt x="1138" y="34"/>
                    <a:pt x="997"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365792" y="1974546"/>
              <a:ext cx="183324" cy="183324"/>
            </a:xfrm>
            <a:custGeom>
              <a:avLst/>
              <a:gdLst/>
              <a:ahLst/>
              <a:cxnLst/>
              <a:rect l="l" t="t" r="r" b="b"/>
              <a:pathLst>
                <a:path w="2934" h="2934" extrusionOk="0">
                  <a:moveTo>
                    <a:pt x="1507" y="22"/>
                  </a:moveTo>
                  <a:cubicBezTo>
                    <a:pt x="2306" y="44"/>
                    <a:pt x="2934" y="708"/>
                    <a:pt x="2912" y="1507"/>
                  </a:cubicBezTo>
                  <a:cubicBezTo>
                    <a:pt x="2891" y="2306"/>
                    <a:pt x="2226" y="2934"/>
                    <a:pt x="1427" y="2912"/>
                  </a:cubicBezTo>
                  <a:cubicBezTo>
                    <a:pt x="628" y="2891"/>
                    <a:pt x="1" y="2226"/>
                    <a:pt x="22" y="1427"/>
                  </a:cubicBezTo>
                  <a:cubicBezTo>
                    <a:pt x="44" y="628"/>
                    <a:pt x="708" y="1"/>
                    <a:pt x="1507" y="22"/>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7164786" y="2020471"/>
              <a:ext cx="89850" cy="156144"/>
            </a:xfrm>
            <a:custGeom>
              <a:avLst/>
              <a:gdLst/>
              <a:ahLst/>
              <a:cxnLst/>
              <a:rect l="l" t="t" r="r" b="b"/>
              <a:pathLst>
                <a:path w="1438" h="2499" extrusionOk="0">
                  <a:moveTo>
                    <a:pt x="1416" y="1486"/>
                  </a:moveTo>
                  <a:cubicBezTo>
                    <a:pt x="1405" y="1872"/>
                    <a:pt x="1245" y="2236"/>
                    <a:pt x="966" y="2499"/>
                  </a:cubicBezTo>
                  <a:cubicBezTo>
                    <a:pt x="456" y="1797"/>
                    <a:pt x="167" y="874"/>
                    <a:pt x="1" y="0"/>
                  </a:cubicBezTo>
                  <a:lnTo>
                    <a:pt x="6" y="0"/>
                  </a:lnTo>
                  <a:cubicBezTo>
                    <a:pt x="805" y="22"/>
                    <a:pt x="1438" y="687"/>
                    <a:pt x="1416" y="1486"/>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511564" y="1903066"/>
              <a:ext cx="145459" cy="167016"/>
            </a:xfrm>
            <a:custGeom>
              <a:avLst/>
              <a:gdLst/>
              <a:ahLst/>
              <a:cxnLst/>
              <a:rect l="l" t="t" r="r" b="b"/>
              <a:pathLst>
                <a:path w="2328" h="2673" extrusionOk="0">
                  <a:moveTo>
                    <a:pt x="1121" y="1"/>
                  </a:moveTo>
                  <a:cubicBezTo>
                    <a:pt x="225" y="1"/>
                    <a:pt x="0" y="1177"/>
                    <a:pt x="0" y="1177"/>
                  </a:cubicBezTo>
                  <a:lnTo>
                    <a:pt x="166" y="2137"/>
                  </a:lnTo>
                  <a:cubicBezTo>
                    <a:pt x="166" y="2137"/>
                    <a:pt x="486" y="2672"/>
                    <a:pt x="1035" y="2672"/>
                  </a:cubicBezTo>
                  <a:cubicBezTo>
                    <a:pt x="1156" y="2672"/>
                    <a:pt x="1289" y="2646"/>
                    <a:pt x="1432" y="2582"/>
                  </a:cubicBezTo>
                  <a:cubicBezTo>
                    <a:pt x="2220" y="2222"/>
                    <a:pt x="2327" y="174"/>
                    <a:pt x="1287" y="13"/>
                  </a:cubicBezTo>
                  <a:cubicBezTo>
                    <a:pt x="1229" y="5"/>
                    <a:pt x="1174" y="1"/>
                    <a:pt x="1121" y="1"/>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7415029" y="1753858"/>
              <a:ext cx="129401" cy="256741"/>
            </a:xfrm>
            <a:custGeom>
              <a:avLst/>
              <a:gdLst/>
              <a:ahLst/>
              <a:cxnLst/>
              <a:rect l="l" t="t" r="r" b="b"/>
              <a:pathLst>
                <a:path w="2071" h="4109" extrusionOk="0">
                  <a:moveTo>
                    <a:pt x="727" y="1"/>
                  </a:moveTo>
                  <a:cubicBezTo>
                    <a:pt x="558" y="1"/>
                    <a:pt x="392" y="66"/>
                    <a:pt x="258" y="224"/>
                  </a:cubicBezTo>
                  <a:cubicBezTo>
                    <a:pt x="1" y="541"/>
                    <a:pt x="103" y="1249"/>
                    <a:pt x="237" y="1586"/>
                  </a:cubicBezTo>
                  <a:cubicBezTo>
                    <a:pt x="376" y="1940"/>
                    <a:pt x="601" y="2257"/>
                    <a:pt x="709" y="2621"/>
                  </a:cubicBezTo>
                  <a:cubicBezTo>
                    <a:pt x="784" y="2857"/>
                    <a:pt x="805" y="3098"/>
                    <a:pt x="907" y="3324"/>
                  </a:cubicBezTo>
                  <a:cubicBezTo>
                    <a:pt x="1014" y="3565"/>
                    <a:pt x="1202" y="3758"/>
                    <a:pt x="1390" y="3946"/>
                  </a:cubicBezTo>
                  <a:cubicBezTo>
                    <a:pt x="1465" y="4025"/>
                    <a:pt x="1562" y="4108"/>
                    <a:pt x="1662" y="4108"/>
                  </a:cubicBezTo>
                  <a:cubicBezTo>
                    <a:pt x="1684" y="4108"/>
                    <a:pt x="1706" y="4104"/>
                    <a:pt x="1727" y="4096"/>
                  </a:cubicBezTo>
                  <a:cubicBezTo>
                    <a:pt x="1829" y="4058"/>
                    <a:pt x="1867" y="3935"/>
                    <a:pt x="1888" y="3833"/>
                  </a:cubicBezTo>
                  <a:cubicBezTo>
                    <a:pt x="2071" y="2997"/>
                    <a:pt x="1985" y="2123"/>
                    <a:pt x="1808" y="1286"/>
                  </a:cubicBezTo>
                  <a:cubicBezTo>
                    <a:pt x="1749" y="1018"/>
                    <a:pt x="1679" y="739"/>
                    <a:pt x="1540" y="503"/>
                  </a:cubicBezTo>
                  <a:cubicBezTo>
                    <a:pt x="1375" y="230"/>
                    <a:pt x="1044"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9" name="Google Shape;1289;p37"/>
            <p:cNvGrpSpPr/>
            <p:nvPr/>
          </p:nvGrpSpPr>
          <p:grpSpPr>
            <a:xfrm>
              <a:off x="7259019" y="1956478"/>
              <a:ext cx="344868" cy="211343"/>
              <a:chOff x="7259019" y="1956478"/>
              <a:chExt cx="344868" cy="211343"/>
            </a:xfrm>
          </p:grpSpPr>
          <p:sp>
            <p:nvSpPr>
              <p:cNvPr id="1290" name="Google Shape;1290;p37"/>
              <p:cNvSpPr/>
              <p:nvPr/>
            </p:nvSpPr>
            <p:spPr>
              <a:xfrm>
                <a:off x="7259019" y="2114051"/>
                <a:ext cx="105981" cy="36386"/>
              </a:xfrm>
              <a:custGeom>
                <a:avLst/>
                <a:gdLst/>
                <a:ahLst/>
                <a:cxnLst/>
                <a:rect l="l" t="t" r="r" b="b"/>
                <a:pathLst>
                  <a:path w="1701" h="584" extrusionOk="0">
                    <a:moveTo>
                      <a:pt x="1651" y="0"/>
                    </a:moveTo>
                    <a:cubicBezTo>
                      <a:pt x="1638" y="0"/>
                      <a:pt x="1624" y="8"/>
                      <a:pt x="1615" y="21"/>
                    </a:cubicBezTo>
                    <a:cubicBezTo>
                      <a:pt x="1317" y="411"/>
                      <a:pt x="868" y="497"/>
                      <a:pt x="529" y="497"/>
                    </a:cubicBezTo>
                    <a:cubicBezTo>
                      <a:pt x="263" y="497"/>
                      <a:pt x="64" y="444"/>
                      <a:pt x="60" y="444"/>
                    </a:cubicBezTo>
                    <a:cubicBezTo>
                      <a:pt x="55" y="442"/>
                      <a:pt x="50" y="441"/>
                      <a:pt x="45" y="441"/>
                    </a:cubicBezTo>
                    <a:cubicBezTo>
                      <a:pt x="28" y="441"/>
                      <a:pt x="10" y="454"/>
                      <a:pt x="6" y="471"/>
                    </a:cubicBezTo>
                    <a:cubicBezTo>
                      <a:pt x="1" y="498"/>
                      <a:pt x="17" y="519"/>
                      <a:pt x="38" y="525"/>
                    </a:cubicBezTo>
                    <a:cubicBezTo>
                      <a:pt x="199" y="562"/>
                      <a:pt x="360" y="584"/>
                      <a:pt x="526" y="584"/>
                    </a:cubicBezTo>
                    <a:cubicBezTo>
                      <a:pt x="885" y="584"/>
                      <a:pt x="1363" y="492"/>
                      <a:pt x="1684" y="69"/>
                    </a:cubicBezTo>
                    <a:cubicBezTo>
                      <a:pt x="1700" y="53"/>
                      <a:pt x="1695" y="26"/>
                      <a:pt x="1674" y="10"/>
                    </a:cubicBezTo>
                    <a:cubicBezTo>
                      <a:pt x="1667" y="3"/>
                      <a:pt x="1659" y="0"/>
                      <a:pt x="1651"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7305126" y="2152120"/>
                <a:ext cx="40498" cy="15701"/>
              </a:xfrm>
              <a:custGeom>
                <a:avLst/>
                <a:gdLst/>
                <a:ahLst/>
                <a:cxnLst/>
                <a:rect l="l" t="t" r="r" b="b"/>
                <a:pathLst>
                  <a:path w="650" h="252" extrusionOk="0">
                    <a:moveTo>
                      <a:pt x="626" y="1"/>
                    </a:moveTo>
                    <a:cubicBezTo>
                      <a:pt x="620" y="1"/>
                      <a:pt x="615" y="2"/>
                      <a:pt x="612" y="5"/>
                    </a:cubicBezTo>
                    <a:cubicBezTo>
                      <a:pt x="449" y="204"/>
                      <a:pt x="67" y="208"/>
                      <a:pt x="26" y="208"/>
                    </a:cubicBezTo>
                    <a:cubicBezTo>
                      <a:pt x="24" y="208"/>
                      <a:pt x="22" y="208"/>
                      <a:pt x="22" y="208"/>
                    </a:cubicBezTo>
                    <a:cubicBezTo>
                      <a:pt x="11" y="208"/>
                      <a:pt x="1" y="219"/>
                      <a:pt x="1" y="230"/>
                    </a:cubicBezTo>
                    <a:cubicBezTo>
                      <a:pt x="1" y="241"/>
                      <a:pt x="6" y="251"/>
                      <a:pt x="22" y="251"/>
                    </a:cubicBezTo>
                    <a:lnTo>
                      <a:pt x="27" y="251"/>
                    </a:lnTo>
                    <a:cubicBezTo>
                      <a:pt x="86" y="251"/>
                      <a:pt x="472" y="241"/>
                      <a:pt x="644" y="37"/>
                    </a:cubicBezTo>
                    <a:cubicBezTo>
                      <a:pt x="649" y="26"/>
                      <a:pt x="649" y="15"/>
                      <a:pt x="644" y="5"/>
                    </a:cubicBezTo>
                    <a:cubicBezTo>
                      <a:pt x="639" y="2"/>
                      <a:pt x="632" y="1"/>
                      <a:pt x="626"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7559401" y="1956478"/>
                <a:ext cx="23115" cy="71713"/>
              </a:xfrm>
              <a:custGeom>
                <a:avLst/>
                <a:gdLst/>
                <a:ahLst/>
                <a:cxnLst/>
                <a:rect l="l" t="t" r="r" b="b"/>
                <a:pathLst>
                  <a:path w="371" h="1151" extrusionOk="0">
                    <a:moveTo>
                      <a:pt x="324" y="0"/>
                    </a:moveTo>
                    <a:cubicBezTo>
                      <a:pt x="310" y="0"/>
                      <a:pt x="297" y="8"/>
                      <a:pt x="290" y="19"/>
                    </a:cubicBezTo>
                    <a:cubicBezTo>
                      <a:pt x="97" y="351"/>
                      <a:pt x="0" y="732"/>
                      <a:pt x="11" y="1113"/>
                    </a:cubicBezTo>
                    <a:cubicBezTo>
                      <a:pt x="11" y="1134"/>
                      <a:pt x="32" y="1150"/>
                      <a:pt x="54" y="1150"/>
                    </a:cubicBezTo>
                    <a:cubicBezTo>
                      <a:pt x="75" y="1150"/>
                      <a:pt x="91" y="1134"/>
                      <a:pt x="91" y="1113"/>
                    </a:cubicBezTo>
                    <a:cubicBezTo>
                      <a:pt x="81" y="743"/>
                      <a:pt x="172" y="378"/>
                      <a:pt x="359" y="62"/>
                    </a:cubicBezTo>
                    <a:cubicBezTo>
                      <a:pt x="370" y="40"/>
                      <a:pt x="365" y="19"/>
                      <a:pt x="343" y="8"/>
                    </a:cubicBezTo>
                    <a:cubicBezTo>
                      <a:pt x="338" y="2"/>
                      <a:pt x="331" y="0"/>
                      <a:pt x="324"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7565694" y="1982460"/>
                <a:ext cx="38193" cy="25296"/>
              </a:xfrm>
              <a:custGeom>
                <a:avLst/>
                <a:gdLst/>
                <a:ahLst/>
                <a:cxnLst/>
                <a:rect l="l" t="t" r="r" b="b"/>
                <a:pathLst>
                  <a:path w="613" h="406" extrusionOk="0">
                    <a:moveTo>
                      <a:pt x="41" y="0"/>
                    </a:moveTo>
                    <a:cubicBezTo>
                      <a:pt x="25" y="0"/>
                      <a:pt x="11" y="14"/>
                      <a:pt x="6" y="31"/>
                    </a:cubicBezTo>
                    <a:cubicBezTo>
                      <a:pt x="1" y="52"/>
                      <a:pt x="12" y="74"/>
                      <a:pt x="39" y="79"/>
                    </a:cubicBezTo>
                    <a:cubicBezTo>
                      <a:pt x="232" y="127"/>
                      <a:pt x="408" y="240"/>
                      <a:pt x="537" y="395"/>
                    </a:cubicBezTo>
                    <a:cubicBezTo>
                      <a:pt x="548" y="401"/>
                      <a:pt x="559" y="406"/>
                      <a:pt x="569" y="406"/>
                    </a:cubicBezTo>
                    <a:cubicBezTo>
                      <a:pt x="575" y="406"/>
                      <a:pt x="585" y="406"/>
                      <a:pt x="596" y="401"/>
                    </a:cubicBezTo>
                    <a:cubicBezTo>
                      <a:pt x="612" y="385"/>
                      <a:pt x="612" y="358"/>
                      <a:pt x="602" y="342"/>
                    </a:cubicBezTo>
                    <a:cubicBezTo>
                      <a:pt x="457" y="170"/>
                      <a:pt x="269" y="52"/>
                      <a:pt x="55" y="4"/>
                    </a:cubicBezTo>
                    <a:cubicBezTo>
                      <a:pt x="50" y="2"/>
                      <a:pt x="45" y="0"/>
                      <a:pt x="41" y="0"/>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4" name="Google Shape;1294;p37"/>
            <p:cNvSpPr/>
            <p:nvPr/>
          </p:nvSpPr>
          <p:spPr>
            <a:xfrm>
              <a:off x="6600950" y="3875475"/>
              <a:ext cx="964590" cy="136075"/>
            </a:xfrm>
            <a:custGeom>
              <a:avLst/>
              <a:gdLst/>
              <a:ahLst/>
              <a:cxnLst/>
              <a:rect l="l" t="t" r="r" b="b"/>
              <a:pathLst>
                <a:path w="14837" h="1862" fill="none" extrusionOk="0">
                  <a:moveTo>
                    <a:pt x="0" y="0"/>
                  </a:moveTo>
                  <a:lnTo>
                    <a:pt x="7191" y="1861"/>
                  </a:lnTo>
                  <a:lnTo>
                    <a:pt x="14837" y="15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6479291" y="3643142"/>
              <a:ext cx="1143867" cy="243119"/>
            </a:xfrm>
            <a:custGeom>
              <a:avLst/>
              <a:gdLst/>
              <a:ahLst/>
              <a:cxnLst/>
              <a:rect l="l" t="t" r="r" b="b"/>
              <a:pathLst>
                <a:path w="18307" h="3891" extrusionOk="0">
                  <a:moveTo>
                    <a:pt x="8369" y="1"/>
                  </a:moveTo>
                  <a:cubicBezTo>
                    <a:pt x="8341" y="1"/>
                    <a:pt x="8315" y="3"/>
                    <a:pt x="8291" y="9"/>
                  </a:cubicBezTo>
                  <a:lnTo>
                    <a:pt x="473" y="1349"/>
                  </a:lnTo>
                  <a:cubicBezTo>
                    <a:pt x="28" y="1440"/>
                    <a:pt x="1" y="2073"/>
                    <a:pt x="441" y="2202"/>
                  </a:cubicBezTo>
                  <a:lnTo>
                    <a:pt x="9658" y="3891"/>
                  </a:lnTo>
                  <a:lnTo>
                    <a:pt x="17851" y="2738"/>
                  </a:lnTo>
                  <a:cubicBezTo>
                    <a:pt x="18307" y="2631"/>
                    <a:pt x="18296" y="1971"/>
                    <a:pt x="17835" y="1880"/>
                  </a:cubicBezTo>
                  <a:lnTo>
                    <a:pt x="8451" y="9"/>
                  </a:lnTo>
                  <a:cubicBezTo>
                    <a:pt x="8425" y="3"/>
                    <a:pt x="8396" y="1"/>
                    <a:pt x="8369" y="1"/>
                  </a:cubicBez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7026450" y="3865767"/>
              <a:ext cx="53610" cy="950234"/>
            </a:xfrm>
            <a:custGeom>
              <a:avLst/>
              <a:gdLst/>
              <a:ahLst/>
              <a:cxnLst/>
              <a:rect l="l" t="t" r="r" b="b"/>
              <a:pathLst>
                <a:path w="858" h="15208" fill="none" extrusionOk="0">
                  <a:moveTo>
                    <a:pt x="858" y="1"/>
                  </a:moveTo>
                  <a:lnTo>
                    <a:pt x="0" y="1520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7553511" y="3812844"/>
              <a:ext cx="129089" cy="801775"/>
            </a:xfrm>
            <a:custGeom>
              <a:avLst/>
              <a:gdLst/>
              <a:ahLst/>
              <a:cxnLst/>
              <a:rect l="l" t="t" r="r" b="b"/>
              <a:pathLst>
                <a:path w="2066" h="12832" fill="none" extrusionOk="0">
                  <a:moveTo>
                    <a:pt x="1" y="1"/>
                  </a:moveTo>
                  <a:lnTo>
                    <a:pt x="2065" y="1283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7215397" y="3850396"/>
              <a:ext cx="29867" cy="536725"/>
            </a:xfrm>
            <a:custGeom>
              <a:avLst/>
              <a:gdLst/>
              <a:ahLst/>
              <a:cxnLst/>
              <a:rect l="l" t="t" r="r" b="b"/>
              <a:pathLst>
                <a:path w="478" h="8590" fill="none" extrusionOk="0">
                  <a:moveTo>
                    <a:pt x="0" y="0"/>
                  </a:moveTo>
                  <a:lnTo>
                    <a:pt x="477" y="859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6094399" y="4594438"/>
              <a:ext cx="540099" cy="335968"/>
            </a:xfrm>
            <a:custGeom>
              <a:avLst/>
              <a:gdLst/>
              <a:ahLst/>
              <a:cxnLst/>
              <a:rect l="l" t="t" r="r" b="b"/>
              <a:pathLst>
                <a:path w="8644" h="5377" extrusionOk="0">
                  <a:moveTo>
                    <a:pt x="8081" y="1"/>
                  </a:moveTo>
                  <a:lnTo>
                    <a:pt x="5485" y="253"/>
                  </a:lnTo>
                  <a:cubicBezTo>
                    <a:pt x="5351" y="264"/>
                    <a:pt x="5228" y="317"/>
                    <a:pt x="5121" y="403"/>
                  </a:cubicBezTo>
                  <a:cubicBezTo>
                    <a:pt x="4579" y="864"/>
                    <a:pt x="2788" y="2365"/>
                    <a:pt x="2134" y="2773"/>
                  </a:cubicBezTo>
                  <a:cubicBezTo>
                    <a:pt x="2000" y="2853"/>
                    <a:pt x="1850" y="2939"/>
                    <a:pt x="1694" y="3030"/>
                  </a:cubicBezTo>
                  <a:cubicBezTo>
                    <a:pt x="1678" y="3036"/>
                    <a:pt x="1662" y="3046"/>
                    <a:pt x="1646" y="3057"/>
                  </a:cubicBezTo>
                  <a:cubicBezTo>
                    <a:pt x="890" y="3475"/>
                    <a:pt x="0" y="3969"/>
                    <a:pt x="0" y="4537"/>
                  </a:cubicBezTo>
                  <a:cubicBezTo>
                    <a:pt x="0" y="5014"/>
                    <a:pt x="472" y="5245"/>
                    <a:pt x="874" y="5331"/>
                  </a:cubicBezTo>
                  <a:cubicBezTo>
                    <a:pt x="885" y="5331"/>
                    <a:pt x="901" y="5336"/>
                    <a:pt x="912" y="5336"/>
                  </a:cubicBezTo>
                  <a:cubicBezTo>
                    <a:pt x="949" y="5347"/>
                    <a:pt x="987" y="5352"/>
                    <a:pt x="1024" y="5357"/>
                  </a:cubicBezTo>
                  <a:cubicBezTo>
                    <a:pt x="1122" y="5371"/>
                    <a:pt x="1219" y="5377"/>
                    <a:pt x="1317" y="5377"/>
                  </a:cubicBezTo>
                  <a:cubicBezTo>
                    <a:pt x="1724" y="5377"/>
                    <a:pt x="2131" y="5271"/>
                    <a:pt x="2520" y="5159"/>
                  </a:cubicBezTo>
                  <a:cubicBezTo>
                    <a:pt x="3051" y="4993"/>
                    <a:pt x="3587" y="4848"/>
                    <a:pt x="4134" y="4719"/>
                  </a:cubicBezTo>
                  <a:cubicBezTo>
                    <a:pt x="5282" y="4446"/>
                    <a:pt x="6445" y="4231"/>
                    <a:pt x="7619" y="4092"/>
                  </a:cubicBezTo>
                  <a:lnTo>
                    <a:pt x="7759" y="4076"/>
                  </a:lnTo>
                  <a:cubicBezTo>
                    <a:pt x="8048" y="4044"/>
                    <a:pt x="8547" y="3985"/>
                    <a:pt x="8633" y="3642"/>
                  </a:cubicBezTo>
                  <a:cubicBezTo>
                    <a:pt x="8638" y="3620"/>
                    <a:pt x="8638" y="3599"/>
                    <a:pt x="8644" y="3572"/>
                  </a:cubicBezTo>
                  <a:cubicBezTo>
                    <a:pt x="8644" y="3561"/>
                    <a:pt x="8644" y="3550"/>
                    <a:pt x="8644" y="3540"/>
                  </a:cubicBezTo>
                  <a:cubicBezTo>
                    <a:pt x="8644" y="3475"/>
                    <a:pt x="8638" y="3411"/>
                    <a:pt x="8633" y="3352"/>
                  </a:cubicBezTo>
                  <a:cubicBezTo>
                    <a:pt x="8568" y="2585"/>
                    <a:pt x="8450" y="1840"/>
                    <a:pt x="8322" y="1089"/>
                  </a:cubicBezTo>
                  <a:cubicBezTo>
                    <a:pt x="8316" y="1063"/>
                    <a:pt x="8311" y="1041"/>
                    <a:pt x="8311" y="1014"/>
                  </a:cubicBezTo>
                  <a:cubicBezTo>
                    <a:pt x="8257" y="698"/>
                    <a:pt x="8198" y="376"/>
                    <a:pt x="8145" y="54"/>
                  </a:cubicBezTo>
                  <a:cubicBezTo>
                    <a:pt x="8140" y="22"/>
                    <a:pt x="8107" y="1"/>
                    <a:pt x="8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6424056" y="4556948"/>
              <a:ext cx="180949" cy="86538"/>
            </a:xfrm>
            <a:custGeom>
              <a:avLst/>
              <a:gdLst/>
              <a:ahLst/>
              <a:cxnLst/>
              <a:rect l="l" t="t" r="r" b="b"/>
              <a:pathLst>
                <a:path w="2896" h="1385" extrusionOk="0">
                  <a:moveTo>
                    <a:pt x="2783" y="0"/>
                  </a:moveTo>
                  <a:lnTo>
                    <a:pt x="48" y="215"/>
                  </a:lnTo>
                  <a:lnTo>
                    <a:pt x="0" y="874"/>
                  </a:lnTo>
                  <a:cubicBezTo>
                    <a:pt x="0" y="874"/>
                    <a:pt x="470" y="1384"/>
                    <a:pt x="1304" y="1384"/>
                  </a:cubicBezTo>
                  <a:cubicBezTo>
                    <a:pt x="1429" y="1384"/>
                    <a:pt x="1563" y="1373"/>
                    <a:pt x="1705" y="1346"/>
                  </a:cubicBezTo>
                  <a:cubicBezTo>
                    <a:pt x="2772" y="1137"/>
                    <a:pt x="2896" y="831"/>
                    <a:pt x="2896" y="831"/>
                  </a:cubicBezTo>
                  <a:lnTo>
                    <a:pt x="2783" y="0"/>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6197245" y="4783760"/>
              <a:ext cx="116967" cy="104846"/>
            </a:xfrm>
            <a:custGeom>
              <a:avLst/>
              <a:gdLst/>
              <a:ahLst/>
              <a:cxnLst/>
              <a:rect l="l" t="t" r="r" b="b"/>
              <a:pathLst>
                <a:path w="1872" h="1678" extrusionOk="0">
                  <a:moveTo>
                    <a:pt x="48" y="0"/>
                  </a:moveTo>
                  <a:cubicBezTo>
                    <a:pt x="32" y="6"/>
                    <a:pt x="16" y="16"/>
                    <a:pt x="0" y="27"/>
                  </a:cubicBezTo>
                  <a:cubicBezTo>
                    <a:pt x="794" y="317"/>
                    <a:pt x="1448" y="901"/>
                    <a:pt x="1829" y="1657"/>
                  </a:cubicBezTo>
                  <a:cubicBezTo>
                    <a:pt x="1834" y="1657"/>
                    <a:pt x="1834" y="1663"/>
                    <a:pt x="1834" y="1663"/>
                  </a:cubicBezTo>
                  <a:cubicBezTo>
                    <a:pt x="1834" y="1673"/>
                    <a:pt x="1845" y="1673"/>
                    <a:pt x="1855" y="1673"/>
                  </a:cubicBezTo>
                  <a:cubicBezTo>
                    <a:pt x="1855" y="1676"/>
                    <a:pt x="1857" y="1677"/>
                    <a:pt x="1858" y="1677"/>
                  </a:cubicBezTo>
                  <a:cubicBezTo>
                    <a:pt x="1859" y="1677"/>
                    <a:pt x="1861" y="1676"/>
                    <a:pt x="1861" y="1673"/>
                  </a:cubicBezTo>
                  <a:cubicBezTo>
                    <a:pt x="1871" y="1668"/>
                    <a:pt x="1871" y="1657"/>
                    <a:pt x="1871" y="1646"/>
                  </a:cubicBezTo>
                  <a:cubicBezTo>
                    <a:pt x="1491" y="885"/>
                    <a:pt x="842" y="301"/>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6575451" y="4657795"/>
              <a:ext cx="39301" cy="175951"/>
            </a:xfrm>
            <a:custGeom>
              <a:avLst/>
              <a:gdLst/>
              <a:ahLst/>
              <a:cxnLst/>
              <a:rect l="l" t="t" r="r" b="b"/>
              <a:pathLst>
                <a:path w="629" h="2816" extrusionOk="0">
                  <a:moveTo>
                    <a:pt x="612" y="0"/>
                  </a:moveTo>
                  <a:cubicBezTo>
                    <a:pt x="199" y="874"/>
                    <a:pt x="1" y="1829"/>
                    <a:pt x="28" y="2794"/>
                  </a:cubicBezTo>
                  <a:cubicBezTo>
                    <a:pt x="28" y="2805"/>
                    <a:pt x="38" y="2815"/>
                    <a:pt x="49" y="2815"/>
                  </a:cubicBezTo>
                  <a:cubicBezTo>
                    <a:pt x="60" y="2815"/>
                    <a:pt x="71" y="2805"/>
                    <a:pt x="71" y="2794"/>
                  </a:cubicBezTo>
                  <a:lnTo>
                    <a:pt x="71" y="2783"/>
                  </a:lnTo>
                  <a:cubicBezTo>
                    <a:pt x="44" y="1850"/>
                    <a:pt x="237" y="922"/>
                    <a:pt x="628" y="75"/>
                  </a:cubicBezTo>
                  <a:cubicBezTo>
                    <a:pt x="623" y="49"/>
                    <a:pt x="617" y="27"/>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6151632" y="4814626"/>
              <a:ext cx="484177" cy="114280"/>
            </a:xfrm>
            <a:custGeom>
              <a:avLst/>
              <a:gdLst/>
              <a:ahLst/>
              <a:cxnLst/>
              <a:rect l="l" t="t" r="r" b="b"/>
              <a:pathLst>
                <a:path w="7749" h="1829" extrusionOk="0">
                  <a:moveTo>
                    <a:pt x="7717" y="1"/>
                  </a:moveTo>
                  <a:cubicBezTo>
                    <a:pt x="7713" y="1"/>
                    <a:pt x="7709" y="2"/>
                    <a:pt x="7706" y="5"/>
                  </a:cubicBezTo>
                  <a:cubicBezTo>
                    <a:pt x="7540" y="96"/>
                    <a:pt x="7240" y="182"/>
                    <a:pt x="6854" y="262"/>
                  </a:cubicBezTo>
                  <a:cubicBezTo>
                    <a:pt x="6837" y="268"/>
                    <a:pt x="6821" y="273"/>
                    <a:pt x="6811" y="273"/>
                  </a:cubicBezTo>
                  <a:cubicBezTo>
                    <a:pt x="6382" y="364"/>
                    <a:pt x="5862" y="455"/>
                    <a:pt x="5325" y="541"/>
                  </a:cubicBezTo>
                  <a:cubicBezTo>
                    <a:pt x="4467" y="686"/>
                    <a:pt x="3577" y="831"/>
                    <a:pt x="3047" y="1002"/>
                  </a:cubicBezTo>
                  <a:cubicBezTo>
                    <a:pt x="2902" y="1051"/>
                    <a:pt x="2752" y="1099"/>
                    <a:pt x="2601" y="1147"/>
                  </a:cubicBezTo>
                  <a:cubicBezTo>
                    <a:pt x="2591" y="1152"/>
                    <a:pt x="2575" y="1152"/>
                    <a:pt x="2559" y="1158"/>
                  </a:cubicBezTo>
                  <a:cubicBezTo>
                    <a:pt x="1390" y="1512"/>
                    <a:pt x="253" y="1758"/>
                    <a:pt x="1" y="1812"/>
                  </a:cubicBezTo>
                  <a:cubicBezTo>
                    <a:pt x="38" y="1817"/>
                    <a:pt x="76" y="1828"/>
                    <a:pt x="108" y="1828"/>
                  </a:cubicBezTo>
                  <a:cubicBezTo>
                    <a:pt x="553" y="1737"/>
                    <a:pt x="1851" y="1442"/>
                    <a:pt x="3057" y="1045"/>
                  </a:cubicBezTo>
                  <a:cubicBezTo>
                    <a:pt x="3588" y="874"/>
                    <a:pt x="4478" y="729"/>
                    <a:pt x="5336" y="584"/>
                  </a:cubicBezTo>
                  <a:cubicBezTo>
                    <a:pt x="6376" y="412"/>
                    <a:pt x="7363" y="252"/>
                    <a:pt x="7728" y="48"/>
                  </a:cubicBezTo>
                  <a:cubicBezTo>
                    <a:pt x="7744" y="43"/>
                    <a:pt x="7749" y="21"/>
                    <a:pt x="7733" y="10"/>
                  </a:cubicBezTo>
                  <a:cubicBezTo>
                    <a:pt x="7733" y="5"/>
                    <a:pt x="7728" y="5"/>
                    <a:pt x="7728" y="5"/>
                  </a:cubicBezTo>
                  <a:cubicBezTo>
                    <a:pt x="7725" y="2"/>
                    <a:pt x="7721" y="1"/>
                    <a:pt x="7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5446080" y="3790350"/>
              <a:ext cx="554220" cy="408448"/>
            </a:xfrm>
            <a:custGeom>
              <a:avLst/>
              <a:gdLst/>
              <a:ahLst/>
              <a:cxnLst/>
              <a:rect l="l" t="t" r="r" b="b"/>
              <a:pathLst>
                <a:path w="8870" h="6537" extrusionOk="0">
                  <a:moveTo>
                    <a:pt x="817" y="1"/>
                  </a:moveTo>
                  <a:cubicBezTo>
                    <a:pt x="646" y="1"/>
                    <a:pt x="495" y="37"/>
                    <a:pt x="376" y="125"/>
                  </a:cubicBezTo>
                  <a:cubicBezTo>
                    <a:pt x="1" y="409"/>
                    <a:pt x="97" y="924"/>
                    <a:pt x="269" y="1299"/>
                  </a:cubicBezTo>
                  <a:cubicBezTo>
                    <a:pt x="269" y="1310"/>
                    <a:pt x="279" y="1326"/>
                    <a:pt x="285" y="1336"/>
                  </a:cubicBezTo>
                  <a:cubicBezTo>
                    <a:pt x="301" y="1369"/>
                    <a:pt x="317" y="1406"/>
                    <a:pt x="333" y="1438"/>
                  </a:cubicBezTo>
                  <a:cubicBezTo>
                    <a:pt x="580" y="1878"/>
                    <a:pt x="987" y="2216"/>
                    <a:pt x="1389" y="2511"/>
                  </a:cubicBezTo>
                  <a:cubicBezTo>
                    <a:pt x="1840" y="2843"/>
                    <a:pt x="2279" y="3186"/>
                    <a:pt x="2708" y="3545"/>
                  </a:cubicBezTo>
                  <a:cubicBezTo>
                    <a:pt x="3615" y="4302"/>
                    <a:pt x="4478" y="5111"/>
                    <a:pt x="5293" y="5964"/>
                  </a:cubicBezTo>
                  <a:lnTo>
                    <a:pt x="5389" y="6066"/>
                  </a:lnTo>
                  <a:cubicBezTo>
                    <a:pt x="5557" y="6247"/>
                    <a:pt x="5829" y="6536"/>
                    <a:pt x="6107" y="6536"/>
                  </a:cubicBezTo>
                  <a:cubicBezTo>
                    <a:pt x="6157" y="6536"/>
                    <a:pt x="6208" y="6527"/>
                    <a:pt x="6258" y="6505"/>
                  </a:cubicBezTo>
                  <a:cubicBezTo>
                    <a:pt x="6279" y="6495"/>
                    <a:pt x="6296" y="6484"/>
                    <a:pt x="6317" y="6473"/>
                  </a:cubicBezTo>
                  <a:cubicBezTo>
                    <a:pt x="6328" y="6468"/>
                    <a:pt x="6333" y="6462"/>
                    <a:pt x="6344" y="6452"/>
                  </a:cubicBezTo>
                  <a:cubicBezTo>
                    <a:pt x="6397" y="6419"/>
                    <a:pt x="6451" y="6382"/>
                    <a:pt x="6494" y="6339"/>
                  </a:cubicBezTo>
                  <a:cubicBezTo>
                    <a:pt x="7068" y="5835"/>
                    <a:pt x="7599" y="5293"/>
                    <a:pt x="8124" y="4741"/>
                  </a:cubicBezTo>
                  <a:cubicBezTo>
                    <a:pt x="8145" y="4725"/>
                    <a:pt x="8162" y="4704"/>
                    <a:pt x="8178" y="4688"/>
                  </a:cubicBezTo>
                  <a:lnTo>
                    <a:pt x="8848" y="3985"/>
                  </a:lnTo>
                  <a:lnTo>
                    <a:pt x="8848" y="3980"/>
                  </a:lnTo>
                  <a:cubicBezTo>
                    <a:pt x="8869" y="3953"/>
                    <a:pt x="8869" y="3915"/>
                    <a:pt x="8848" y="3894"/>
                  </a:cubicBezTo>
                  <a:lnTo>
                    <a:pt x="7100" y="1969"/>
                  </a:lnTo>
                  <a:cubicBezTo>
                    <a:pt x="7009" y="1867"/>
                    <a:pt x="6885" y="1797"/>
                    <a:pt x="6757" y="1765"/>
                  </a:cubicBezTo>
                  <a:cubicBezTo>
                    <a:pt x="6065" y="1604"/>
                    <a:pt x="3786" y="1063"/>
                    <a:pt x="3073" y="784"/>
                  </a:cubicBezTo>
                  <a:cubicBezTo>
                    <a:pt x="2923" y="720"/>
                    <a:pt x="2767" y="655"/>
                    <a:pt x="2601" y="580"/>
                  </a:cubicBezTo>
                  <a:cubicBezTo>
                    <a:pt x="2585" y="575"/>
                    <a:pt x="2569" y="564"/>
                    <a:pt x="2553" y="559"/>
                  </a:cubicBezTo>
                  <a:cubicBezTo>
                    <a:pt x="1969" y="300"/>
                    <a:pt x="1307"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5869586" y="3880825"/>
              <a:ext cx="158831" cy="166078"/>
            </a:xfrm>
            <a:custGeom>
              <a:avLst/>
              <a:gdLst/>
              <a:ahLst/>
              <a:cxnLst/>
              <a:rect l="l" t="t" r="r" b="b"/>
              <a:pathLst>
                <a:path w="2542" h="2658" extrusionOk="0">
                  <a:moveTo>
                    <a:pt x="724" y="1"/>
                  </a:moveTo>
                  <a:lnTo>
                    <a:pt x="172" y="360"/>
                  </a:lnTo>
                  <a:cubicBezTo>
                    <a:pt x="172" y="360"/>
                    <a:pt x="0" y="1261"/>
                    <a:pt x="815" y="2006"/>
                  </a:cubicBezTo>
                  <a:cubicBezTo>
                    <a:pt x="1474" y="2604"/>
                    <a:pt x="1806" y="2658"/>
                    <a:pt x="1904" y="2658"/>
                  </a:cubicBezTo>
                  <a:cubicBezTo>
                    <a:pt x="1925" y="2658"/>
                    <a:pt x="1936" y="2655"/>
                    <a:pt x="1936" y="2655"/>
                  </a:cubicBezTo>
                  <a:lnTo>
                    <a:pt x="2542" y="2065"/>
                  </a:lnTo>
                  <a:lnTo>
                    <a:pt x="724" y="1"/>
                  </a:ln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5591477" y="3825216"/>
              <a:ext cx="31929" cy="155019"/>
            </a:xfrm>
            <a:custGeom>
              <a:avLst/>
              <a:gdLst/>
              <a:ahLst/>
              <a:cxnLst/>
              <a:rect l="l" t="t" r="r" b="b"/>
              <a:pathLst>
                <a:path w="511" h="2481" extrusionOk="0">
                  <a:moveTo>
                    <a:pt x="221" y="1"/>
                  </a:moveTo>
                  <a:cubicBezTo>
                    <a:pt x="467" y="811"/>
                    <a:pt x="387" y="1685"/>
                    <a:pt x="6" y="2441"/>
                  </a:cubicBezTo>
                  <a:cubicBezTo>
                    <a:pt x="6" y="2441"/>
                    <a:pt x="6" y="2446"/>
                    <a:pt x="6" y="2446"/>
                  </a:cubicBezTo>
                  <a:cubicBezTo>
                    <a:pt x="1" y="2457"/>
                    <a:pt x="1" y="2462"/>
                    <a:pt x="6" y="2473"/>
                  </a:cubicBezTo>
                  <a:cubicBezTo>
                    <a:pt x="6" y="2473"/>
                    <a:pt x="6" y="2473"/>
                    <a:pt x="11" y="2478"/>
                  </a:cubicBezTo>
                  <a:cubicBezTo>
                    <a:pt x="14" y="2480"/>
                    <a:pt x="18" y="2480"/>
                    <a:pt x="21" y="2480"/>
                  </a:cubicBezTo>
                  <a:cubicBezTo>
                    <a:pt x="30" y="2480"/>
                    <a:pt x="40" y="2475"/>
                    <a:pt x="44" y="2467"/>
                  </a:cubicBezTo>
                  <a:cubicBezTo>
                    <a:pt x="424" y="1711"/>
                    <a:pt x="510" y="837"/>
                    <a:pt x="274" y="22"/>
                  </a:cubicBezTo>
                  <a:cubicBezTo>
                    <a:pt x="258" y="12"/>
                    <a:pt x="242" y="6"/>
                    <a:pt x="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5794170" y="4083206"/>
              <a:ext cx="162205" cy="77041"/>
            </a:xfrm>
            <a:custGeom>
              <a:avLst/>
              <a:gdLst/>
              <a:ahLst/>
              <a:cxnLst/>
              <a:rect l="l" t="t" r="r" b="b"/>
              <a:pathLst>
                <a:path w="2596" h="1233" extrusionOk="0">
                  <a:moveTo>
                    <a:pt x="2596" y="1"/>
                  </a:moveTo>
                  <a:lnTo>
                    <a:pt x="2596" y="1"/>
                  </a:lnTo>
                  <a:cubicBezTo>
                    <a:pt x="1652" y="188"/>
                    <a:pt x="762" y="601"/>
                    <a:pt x="6" y="1196"/>
                  </a:cubicBezTo>
                  <a:cubicBezTo>
                    <a:pt x="1" y="1207"/>
                    <a:pt x="1" y="1218"/>
                    <a:pt x="6" y="1228"/>
                  </a:cubicBezTo>
                  <a:cubicBezTo>
                    <a:pt x="11" y="1231"/>
                    <a:pt x="18" y="1232"/>
                    <a:pt x="24" y="1232"/>
                  </a:cubicBezTo>
                  <a:cubicBezTo>
                    <a:pt x="30" y="1232"/>
                    <a:pt x="36" y="1231"/>
                    <a:pt x="38" y="1228"/>
                  </a:cubicBezTo>
                  <a:lnTo>
                    <a:pt x="49" y="1223"/>
                  </a:lnTo>
                  <a:cubicBezTo>
                    <a:pt x="778" y="644"/>
                    <a:pt x="1636" y="242"/>
                    <a:pt x="2548" y="54"/>
                  </a:cubicBezTo>
                  <a:cubicBezTo>
                    <a:pt x="2564" y="33"/>
                    <a:pt x="2580" y="17"/>
                    <a:pt x="2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5463825" y="3873827"/>
              <a:ext cx="379019" cy="321347"/>
            </a:xfrm>
            <a:custGeom>
              <a:avLst/>
              <a:gdLst/>
              <a:ahLst/>
              <a:cxnLst/>
              <a:rect l="l" t="t" r="r" b="b"/>
              <a:pathLst>
                <a:path w="6066" h="5143" extrusionOk="0">
                  <a:moveTo>
                    <a:pt x="1" y="0"/>
                  </a:moveTo>
                  <a:cubicBezTo>
                    <a:pt x="17" y="33"/>
                    <a:pt x="33" y="70"/>
                    <a:pt x="49" y="102"/>
                  </a:cubicBezTo>
                  <a:cubicBezTo>
                    <a:pt x="387" y="397"/>
                    <a:pt x="1406" y="1266"/>
                    <a:pt x="2441" y="1995"/>
                  </a:cubicBezTo>
                  <a:cubicBezTo>
                    <a:pt x="2896" y="2317"/>
                    <a:pt x="3545" y="2939"/>
                    <a:pt x="4172" y="3545"/>
                  </a:cubicBezTo>
                  <a:cubicBezTo>
                    <a:pt x="4934" y="4279"/>
                    <a:pt x="5652" y="4971"/>
                    <a:pt x="6033" y="5137"/>
                  </a:cubicBezTo>
                  <a:cubicBezTo>
                    <a:pt x="6037" y="5141"/>
                    <a:pt x="6042" y="5143"/>
                    <a:pt x="6047" y="5143"/>
                  </a:cubicBezTo>
                  <a:cubicBezTo>
                    <a:pt x="6054" y="5143"/>
                    <a:pt x="6062" y="5138"/>
                    <a:pt x="6065" y="5132"/>
                  </a:cubicBezTo>
                  <a:cubicBezTo>
                    <a:pt x="6065" y="5126"/>
                    <a:pt x="6065" y="5121"/>
                    <a:pt x="6065" y="5121"/>
                  </a:cubicBezTo>
                  <a:cubicBezTo>
                    <a:pt x="6065" y="5110"/>
                    <a:pt x="6060" y="5105"/>
                    <a:pt x="6054" y="5100"/>
                  </a:cubicBezTo>
                  <a:cubicBezTo>
                    <a:pt x="5883" y="5024"/>
                    <a:pt x="5631" y="4831"/>
                    <a:pt x="5336" y="4574"/>
                  </a:cubicBezTo>
                  <a:cubicBezTo>
                    <a:pt x="5325" y="4563"/>
                    <a:pt x="5315" y="4553"/>
                    <a:pt x="5304" y="4542"/>
                  </a:cubicBezTo>
                  <a:cubicBezTo>
                    <a:pt x="4977" y="4258"/>
                    <a:pt x="4596" y="3893"/>
                    <a:pt x="4205" y="3512"/>
                  </a:cubicBezTo>
                  <a:cubicBezTo>
                    <a:pt x="3577" y="2912"/>
                    <a:pt x="2923" y="2285"/>
                    <a:pt x="2467" y="1963"/>
                  </a:cubicBezTo>
                  <a:cubicBezTo>
                    <a:pt x="2339" y="1872"/>
                    <a:pt x="2215" y="1781"/>
                    <a:pt x="2092" y="1689"/>
                  </a:cubicBezTo>
                  <a:cubicBezTo>
                    <a:pt x="2076" y="1684"/>
                    <a:pt x="2065" y="1673"/>
                    <a:pt x="2054" y="1663"/>
                  </a:cubicBezTo>
                  <a:cubicBezTo>
                    <a:pt x="1073" y="933"/>
                    <a:pt x="194" y="17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5861214" y="3225883"/>
              <a:ext cx="1738138" cy="1378364"/>
            </a:xfrm>
            <a:custGeom>
              <a:avLst/>
              <a:gdLst/>
              <a:ahLst/>
              <a:cxnLst/>
              <a:rect l="l" t="t" r="r" b="b"/>
              <a:pathLst>
                <a:path w="27818" h="22060" extrusionOk="0">
                  <a:moveTo>
                    <a:pt x="11596" y="0"/>
                  </a:moveTo>
                  <a:cubicBezTo>
                    <a:pt x="10985" y="0"/>
                    <a:pt x="10407" y="36"/>
                    <a:pt x="9882" y="118"/>
                  </a:cubicBezTo>
                  <a:cubicBezTo>
                    <a:pt x="5378" y="821"/>
                    <a:pt x="0" y="10140"/>
                    <a:pt x="0" y="10140"/>
                  </a:cubicBezTo>
                  <a:lnTo>
                    <a:pt x="3046" y="13764"/>
                  </a:lnTo>
                  <a:lnTo>
                    <a:pt x="6697" y="8944"/>
                  </a:lnTo>
                  <a:lnTo>
                    <a:pt x="7952" y="22059"/>
                  </a:lnTo>
                  <a:lnTo>
                    <a:pt x="12043" y="21770"/>
                  </a:lnTo>
                  <a:lnTo>
                    <a:pt x="12628" y="10494"/>
                  </a:lnTo>
                  <a:lnTo>
                    <a:pt x="15550" y="8386"/>
                  </a:lnTo>
                  <a:cubicBezTo>
                    <a:pt x="15550" y="8386"/>
                    <a:pt x="18420" y="9847"/>
                    <a:pt x="21606" y="9847"/>
                  </a:cubicBezTo>
                  <a:cubicBezTo>
                    <a:pt x="22299" y="9847"/>
                    <a:pt x="23008" y="9778"/>
                    <a:pt x="23705" y="9609"/>
                  </a:cubicBezTo>
                  <a:cubicBezTo>
                    <a:pt x="26772" y="8864"/>
                    <a:pt x="27641" y="4853"/>
                    <a:pt x="27641" y="4853"/>
                  </a:cubicBezTo>
                  <a:lnTo>
                    <a:pt x="27818" y="3770"/>
                  </a:lnTo>
                  <a:lnTo>
                    <a:pt x="22762" y="2075"/>
                  </a:lnTo>
                  <a:cubicBezTo>
                    <a:pt x="22762" y="2075"/>
                    <a:pt x="16222" y="0"/>
                    <a:pt x="1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6279659" y="3600091"/>
              <a:ext cx="553158" cy="184698"/>
            </a:xfrm>
            <a:custGeom>
              <a:avLst/>
              <a:gdLst/>
              <a:ahLst/>
              <a:cxnLst/>
              <a:rect l="l" t="t" r="r" b="b"/>
              <a:pathLst>
                <a:path w="8853" h="2956" fill="none" extrusionOk="0">
                  <a:moveTo>
                    <a:pt x="0" y="2955"/>
                  </a:moveTo>
                  <a:cubicBezTo>
                    <a:pt x="0" y="2955"/>
                    <a:pt x="933" y="585"/>
                    <a:pt x="1984" y="296"/>
                  </a:cubicBezTo>
                  <a:cubicBezTo>
                    <a:pt x="3035" y="1"/>
                    <a:pt x="6923" y="1347"/>
                    <a:pt x="8853" y="2397"/>
                  </a:cubicBezTo>
                </a:path>
              </a:pathLst>
            </a:custGeom>
            <a:noFill/>
            <a:ln w="4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6596258" y="3821904"/>
              <a:ext cx="53985" cy="59671"/>
            </a:xfrm>
            <a:custGeom>
              <a:avLst/>
              <a:gdLst/>
              <a:ahLst/>
              <a:cxnLst/>
              <a:rect l="l" t="t" r="r" b="b"/>
              <a:pathLst>
                <a:path w="864" h="955" fill="none" extrusionOk="0">
                  <a:moveTo>
                    <a:pt x="864" y="955"/>
                  </a:moveTo>
                  <a:cubicBezTo>
                    <a:pt x="585" y="193"/>
                    <a:pt x="0" y="0"/>
                    <a:pt x="0" y="0"/>
                  </a:cubicBezTo>
                </a:path>
              </a:pathLst>
            </a:custGeom>
            <a:noFill/>
            <a:ln w="4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6630436" y="3811157"/>
              <a:ext cx="22494" cy="69106"/>
            </a:xfrm>
            <a:custGeom>
              <a:avLst/>
              <a:gdLst/>
              <a:ahLst/>
              <a:cxnLst/>
              <a:rect l="l" t="t" r="r" b="b"/>
              <a:pathLst>
                <a:path w="360" h="1106" fill="none" extrusionOk="0">
                  <a:moveTo>
                    <a:pt x="0" y="1"/>
                  </a:moveTo>
                  <a:cubicBezTo>
                    <a:pt x="0" y="1"/>
                    <a:pt x="359" y="328"/>
                    <a:pt x="338" y="1105"/>
                  </a:cubicBezTo>
                </a:path>
              </a:pathLst>
            </a:custGeom>
            <a:noFill/>
            <a:ln w="4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6578138" y="3733116"/>
              <a:ext cx="221500" cy="856698"/>
            </a:xfrm>
            <a:custGeom>
              <a:avLst/>
              <a:gdLst/>
              <a:ahLst/>
              <a:cxnLst/>
              <a:rect l="l" t="t" r="r" b="b"/>
              <a:pathLst>
                <a:path w="3545" h="13711" fill="none" extrusionOk="0">
                  <a:moveTo>
                    <a:pt x="33" y="13711"/>
                  </a:moveTo>
                  <a:cubicBezTo>
                    <a:pt x="1" y="10547"/>
                    <a:pt x="11" y="7384"/>
                    <a:pt x="70" y="4226"/>
                  </a:cubicBezTo>
                  <a:cubicBezTo>
                    <a:pt x="81" y="3593"/>
                    <a:pt x="97" y="2944"/>
                    <a:pt x="344" y="2365"/>
                  </a:cubicBezTo>
                  <a:cubicBezTo>
                    <a:pt x="596" y="1759"/>
                    <a:pt x="1078" y="1277"/>
                    <a:pt x="1625" y="917"/>
                  </a:cubicBezTo>
                  <a:cubicBezTo>
                    <a:pt x="2172" y="558"/>
                    <a:pt x="2939" y="247"/>
                    <a:pt x="3545" y="0"/>
                  </a:cubicBezTo>
                </a:path>
              </a:pathLst>
            </a:custGeom>
            <a:noFill/>
            <a:ln w="400" cap="flat" cmpd="sng">
              <a:solidFill>
                <a:schemeClr val="dk1"/>
              </a:solidFill>
              <a:prstDash val="solid"/>
              <a:miter lim="53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7217022" y="2370873"/>
              <a:ext cx="101597" cy="122341"/>
            </a:xfrm>
            <a:custGeom>
              <a:avLst/>
              <a:gdLst/>
              <a:ahLst/>
              <a:cxnLst/>
              <a:rect l="l" t="t" r="r" b="b"/>
              <a:pathLst>
                <a:path w="1626" h="1958" extrusionOk="0">
                  <a:moveTo>
                    <a:pt x="516" y="1"/>
                  </a:moveTo>
                  <a:lnTo>
                    <a:pt x="1" y="1958"/>
                  </a:lnTo>
                  <a:lnTo>
                    <a:pt x="1626" y="1497"/>
                  </a:lnTo>
                  <a:cubicBezTo>
                    <a:pt x="1626" y="1497"/>
                    <a:pt x="1363" y="634"/>
                    <a:pt x="1100" y="339"/>
                  </a:cubicBezTo>
                  <a:cubicBezTo>
                    <a:pt x="945" y="162"/>
                    <a:pt x="741" y="44"/>
                    <a:pt x="516" y="1"/>
                  </a:cubicBezTo>
                  <a:close/>
                </a:path>
              </a:pathLst>
            </a:custGeom>
            <a:solidFill>
              <a:srgbClr val="F2D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7326928" y="2311952"/>
              <a:ext cx="145459" cy="190009"/>
            </a:xfrm>
            <a:custGeom>
              <a:avLst/>
              <a:gdLst/>
              <a:ahLst/>
              <a:cxnLst/>
              <a:rect l="l" t="t" r="r" b="b"/>
              <a:pathLst>
                <a:path w="2328" h="3041" extrusionOk="0">
                  <a:moveTo>
                    <a:pt x="1582" y="0"/>
                  </a:moveTo>
                  <a:lnTo>
                    <a:pt x="1" y="3040"/>
                  </a:lnTo>
                  <a:lnTo>
                    <a:pt x="2328" y="1501"/>
                  </a:lnTo>
                  <a:lnTo>
                    <a:pt x="1582" y="0"/>
                  </a:lnTo>
                  <a:close/>
                </a:path>
              </a:pathLst>
            </a:custGeom>
            <a:solidFill>
              <a:srgbClr val="F2D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7326928" y="2311952"/>
              <a:ext cx="145459" cy="190009"/>
            </a:xfrm>
            <a:custGeom>
              <a:avLst/>
              <a:gdLst/>
              <a:ahLst/>
              <a:cxnLst/>
              <a:rect l="l" t="t" r="r" b="b"/>
              <a:pathLst>
                <a:path w="2328" h="3041" extrusionOk="0">
                  <a:moveTo>
                    <a:pt x="1" y="3040"/>
                  </a:moveTo>
                  <a:lnTo>
                    <a:pt x="1582" y="0"/>
                  </a:lnTo>
                  <a:lnTo>
                    <a:pt x="2328" y="150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6019919" y="3447594"/>
              <a:ext cx="1494697" cy="595387"/>
            </a:xfrm>
            <a:custGeom>
              <a:avLst/>
              <a:gdLst/>
              <a:ahLst/>
              <a:cxnLst/>
              <a:rect l="l" t="t" r="r" b="b"/>
              <a:pathLst>
                <a:path w="23990" h="9556" extrusionOk="0">
                  <a:moveTo>
                    <a:pt x="23952" y="1"/>
                  </a:moveTo>
                  <a:cubicBezTo>
                    <a:pt x="23378" y="1486"/>
                    <a:pt x="22649" y="3148"/>
                    <a:pt x="21260" y="4071"/>
                  </a:cubicBezTo>
                  <a:cubicBezTo>
                    <a:pt x="20356" y="4676"/>
                    <a:pt x="19335" y="4867"/>
                    <a:pt x="18406" y="4867"/>
                  </a:cubicBezTo>
                  <a:cubicBezTo>
                    <a:pt x="17556" y="4867"/>
                    <a:pt x="16782" y="4707"/>
                    <a:pt x="16242" y="4558"/>
                  </a:cubicBezTo>
                  <a:cubicBezTo>
                    <a:pt x="14515" y="4076"/>
                    <a:pt x="12837" y="3352"/>
                    <a:pt x="11362" y="2714"/>
                  </a:cubicBezTo>
                  <a:cubicBezTo>
                    <a:pt x="11164" y="2628"/>
                    <a:pt x="10960" y="2532"/>
                    <a:pt x="10740" y="2435"/>
                  </a:cubicBezTo>
                  <a:cubicBezTo>
                    <a:pt x="9689" y="1958"/>
                    <a:pt x="8422" y="1381"/>
                    <a:pt x="7308" y="1381"/>
                  </a:cubicBezTo>
                  <a:cubicBezTo>
                    <a:pt x="7133" y="1381"/>
                    <a:pt x="6961" y="1396"/>
                    <a:pt x="6794" y="1427"/>
                  </a:cubicBezTo>
                  <a:cubicBezTo>
                    <a:pt x="5196" y="1727"/>
                    <a:pt x="4258" y="3148"/>
                    <a:pt x="3346" y="4526"/>
                  </a:cubicBezTo>
                  <a:cubicBezTo>
                    <a:pt x="3233" y="4693"/>
                    <a:pt x="3126" y="4853"/>
                    <a:pt x="3019" y="5014"/>
                  </a:cubicBezTo>
                  <a:cubicBezTo>
                    <a:pt x="2665" y="5534"/>
                    <a:pt x="2338" y="6087"/>
                    <a:pt x="2016" y="6617"/>
                  </a:cubicBezTo>
                  <a:cubicBezTo>
                    <a:pt x="1416" y="7615"/>
                    <a:pt x="794" y="8655"/>
                    <a:pt x="0" y="9524"/>
                  </a:cubicBezTo>
                  <a:lnTo>
                    <a:pt x="32" y="9556"/>
                  </a:lnTo>
                  <a:cubicBezTo>
                    <a:pt x="831" y="8676"/>
                    <a:pt x="1453" y="7642"/>
                    <a:pt x="2054" y="6639"/>
                  </a:cubicBezTo>
                  <a:cubicBezTo>
                    <a:pt x="2376" y="6108"/>
                    <a:pt x="2703" y="5556"/>
                    <a:pt x="3051" y="5041"/>
                  </a:cubicBezTo>
                  <a:cubicBezTo>
                    <a:pt x="3164" y="4880"/>
                    <a:pt x="3271" y="4714"/>
                    <a:pt x="3384" y="4548"/>
                  </a:cubicBezTo>
                  <a:cubicBezTo>
                    <a:pt x="4284" y="3180"/>
                    <a:pt x="5223" y="1770"/>
                    <a:pt x="6804" y="1470"/>
                  </a:cubicBezTo>
                  <a:cubicBezTo>
                    <a:pt x="6966" y="1440"/>
                    <a:pt x="7134" y="1426"/>
                    <a:pt x="7305" y="1426"/>
                  </a:cubicBezTo>
                  <a:cubicBezTo>
                    <a:pt x="8406" y="1426"/>
                    <a:pt x="9675" y="1999"/>
                    <a:pt x="10719" y="2473"/>
                  </a:cubicBezTo>
                  <a:cubicBezTo>
                    <a:pt x="10939" y="2575"/>
                    <a:pt x="11148" y="2666"/>
                    <a:pt x="11346" y="2757"/>
                  </a:cubicBezTo>
                  <a:cubicBezTo>
                    <a:pt x="12826" y="3395"/>
                    <a:pt x="14504" y="4119"/>
                    <a:pt x="16231" y="4601"/>
                  </a:cubicBezTo>
                  <a:cubicBezTo>
                    <a:pt x="16772" y="4752"/>
                    <a:pt x="17546" y="4911"/>
                    <a:pt x="18397" y="4911"/>
                  </a:cubicBezTo>
                  <a:cubicBezTo>
                    <a:pt x="19336" y="4911"/>
                    <a:pt x="20368" y="4718"/>
                    <a:pt x="21287" y="4108"/>
                  </a:cubicBezTo>
                  <a:cubicBezTo>
                    <a:pt x="22681" y="3175"/>
                    <a:pt x="23416" y="1508"/>
                    <a:pt x="23990" y="17"/>
                  </a:cubicBezTo>
                  <a:lnTo>
                    <a:pt x="239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7287431" y="3359431"/>
              <a:ext cx="108660" cy="304048"/>
            </a:xfrm>
            <a:custGeom>
              <a:avLst/>
              <a:gdLst/>
              <a:ahLst/>
              <a:cxnLst/>
              <a:rect l="l" t="t" r="r" b="b"/>
              <a:pathLst>
                <a:path w="1744" h="4880" extrusionOk="0">
                  <a:moveTo>
                    <a:pt x="569" y="0"/>
                  </a:moveTo>
                  <a:cubicBezTo>
                    <a:pt x="129" y="815"/>
                    <a:pt x="0" y="1759"/>
                    <a:pt x="210" y="2665"/>
                  </a:cubicBezTo>
                  <a:cubicBezTo>
                    <a:pt x="424" y="3561"/>
                    <a:pt x="960" y="4349"/>
                    <a:pt x="1722" y="4880"/>
                  </a:cubicBezTo>
                  <a:lnTo>
                    <a:pt x="1743" y="4847"/>
                  </a:lnTo>
                  <a:cubicBezTo>
                    <a:pt x="992" y="4322"/>
                    <a:pt x="462" y="3539"/>
                    <a:pt x="247" y="2654"/>
                  </a:cubicBezTo>
                  <a:cubicBezTo>
                    <a:pt x="43" y="1764"/>
                    <a:pt x="172" y="826"/>
                    <a:pt x="606" y="22"/>
                  </a:cubicBezTo>
                  <a:lnTo>
                    <a:pt x="5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6276125" y="3615946"/>
              <a:ext cx="554639" cy="170840"/>
            </a:xfrm>
            <a:custGeom>
              <a:avLst/>
              <a:gdLst/>
              <a:ahLst/>
              <a:cxnLst/>
              <a:rect l="l" t="t" r="r" b="b"/>
              <a:pathLst>
                <a:path w="8902" h="2742" extrusionOk="0">
                  <a:moveTo>
                    <a:pt x="2394" y="1"/>
                  </a:moveTo>
                  <a:cubicBezTo>
                    <a:pt x="2241" y="1"/>
                    <a:pt x="2111" y="15"/>
                    <a:pt x="2006" y="44"/>
                  </a:cubicBezTo>
                  <a:cubicBezTo>
                    <a:pt x="961" y="334"/>
                    <a:pt x="44" y="2618"/>
                    <a:pt x="6" y="2714"/>
                  </a:cubicBezTo>
                  <a:cubicBezTo>
                    <a:pt x="1" y="2725"/>
                    <a:pt x="6" y="2736"/>
                    <a:pt x="17" y="2741"/>
                  </a:cubicBezTo>
                  <a:lnTo>
                    <a:pt x="28" y="2741"/>
                  </a:lnTo>
                  <a:cubicBezTo>
                    <a:pt x="33" y="2741"/>
                    <a:pt x="44" y="2736"/>
                    <a:pt x="49" y="2730"/>
                  </a:cubicBezTo>
                  <a:cubicBezTo>
                    <a:pt x="54" y="2704"/>
                    <a:pt x="993" y="371"/>
                    <a:pt x="2022" y="82"/>
                  </a:cubicBezTo>
                  <a:cubicBezTo>
                    <a:pt x="2125" y="53"/>
                    <a:pt x="2252" y="40"/>
                    <a:pt x="2401" y="40"/>
                  </a:cubicBezTo>
                  <a:cubicBezTo>
                    <a:pt x="3821" y="40"/>
                    <a:pt x="7171" y="1257"/>
                    <a:pt x="8869" y="2184"/>
                  </a:cubicBezTo>
                  <a:cubicBezTo>
                    <a:pt x="8873" y="2185"/>
                    <a:pt x="8876" y="2186"/>
                    <a:pt x="8879" y="2186"/>
                  </a:cubicBezTo>
                  <a:cubicBezTo>
                    <a:pt x="8886" y="2186"/>
                    <a:pt x="8892" y="2182"/>
                    <a:pt x="8896" y="2178"/>
                  </a:cubicBezTo>
                  <a:cubicBezTo>
                    <a:pt x="8902" y="2167"/>
                    <a:pt x="8902" y="2151"/>
                    <a:pt x="8891" y="2146"/>
                  </a:cubicBezTo>
                  <a:cubicBezTo>
                    <a:pt x="7190" y="1220"/>
                    <a:pt x="3828" y="1"/>
                    <a:pt x="2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6592209" y="3821308"/>
              <a:ext cx="56511" cy="61993"/>
            </a:xfrm>
            <a:custGeom>
              <a:avLst/>
              <a:gdLst/>
              <a:ahLst/>
              <a:cxnLst/>
              <a:rect l="l" t="t" r="r" b="b"/>
              <a:pathLst>
                <a:path w="907" h="995" extrusionOk="0">
                  <a:moveTo>
                    <a:pt x="18" y="1"/>
                  </a:moveTo>
                  <a:cubicBezTo>
                    <a:pt x="11" y="1"/>
                    <a:pt x="4" y="6"/>
                    <a:pt x="0" y="14"/>
                  </a:cubicBezTo>
                  <a:cubicBezTo>
                    <a:pt x="0" y="24"/>
                    <a:pt x="6" y="35"/>
                    <a:pt x="16" y="40"/>
                  </a:cubicBezTo>
                  <a:cubicBezTo>
                    <a:pt x="22" y="46"/>
                    <a:pt x="595" y="244"/>
                    <a:pt x="863" y="979"/>
                  </a:cubicBezTo>
                  <a:cubicBezTo>
                    <a:pt x="869" y="989"/>
                    <a:pt x="874" y="995"/>
                    <a:pt x="885" y="995"/>
                  </a:cubicBezTo>
                  <a:lnTo>
                    <a:pt x="890" y="989"/>
                  </a:lnTo>
                  <a:cubicBezTo>
                    <a:pt x="901" y="984"/>
                    <a:pt x="906" y="973"/>
                    <a:pt x="906" y="963"/>
                  </a:cubicBezTo>
                  <a:cubicBezTo>
                    <a:pt x="628" y="201"/>
                    <a:pt x="38" y="3"/>
                    <a:pt x="27" y="3"/>
                  </a:cubicBezTo>
                  <a:cubicBezTo>
                    <a:pt x="24" y="1"/>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6626291" y="3810280"/>
              <a:ext cx="25420" cy="71713"/>
            </a:xfrm>
            <a:custGeom>
              <a:avLst/>
              <a:gdLst/>
              <a:ahLst/>
              <a:cxnLst/>
              <a:rect l="l" t="t" r="r" b="b"/>
              <a:pathLst>
                <a:path w="408" h="1151" extrusionOk="0">
                  <a:moveTo>
                    <a:pt x="22" y="0"/>
                  </a:moveTo>
                  <a:cubicBezTo>
                    <a:pt x="16" y="0"/>
                    <a:pt x="11" y="3"/>
                    <a:pt x="5" y="8"/>
                  </a:cubicBezTo>
                  <a:cubicBezTo>
                    <a:pt x="0" y="19"/>
                    <a:pt x="0" y="30"/>
                    <a:pt x="5" y="40"/>
                  </a:cubicBezTo>
                  <a:cubicBezTo>
                    <a:pt x="16" y="40"/>
                    <a:pt x="365" y="373"/>
                    <a:pt x="343" y="1129"/>
                  </a:cubicBezTo>
                  <a:cubicBezTo>
                    <a:pt x="343" y="1140"/>
                    <a:pt x="354" y="1150"/>
                    <a:pt x="365" y="1150"/>
                  </a:cubicBezTo>
                  <a:cubicBezTo>
                    <a:pt x="375" y="1150"/>
                    <a:pt x="381" y="1145"/>
                    <a:pt x="386" y="1134"/>
                  </a:cubicBezTo>
                  <a:cubicBezTo>
                    <a:pt x="408" y="351"/>
                    <a:pt x="54" y="24"/>
                    <a:pt x="38" y="8"/>
                  </a:cubicBezTo>
                  <a:cubicBezTo>
                    <a:pt x="32" y="3"/>
                    <a:pt x="27"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6574140" y="3732895"/>
              <a:ext cx="223239" cy="855323"/>
            </a:xfrm>
            <a:custGeom>
              <a:avLst/>
              <a:gdLst/>
              <a:ahLst/>
              <a:cxnLst/>
              <a:rect l="l" t="t" r="r" b="b"/>
              <a:pathLst>
                <a:path w="3583" h="13728" extrusionOk="0">
                  <a:moveTo>
                    <a:pt x="3566" y="1"/>
                  </a:moveTo>
                  <a:lnTo>
                    <a:pt x="3497" y="22"/>
                  </a:lnTo>
                  <a:cubicBezTo>
                    <a:pt x="2907" y="269"/>
                    <a:pt x="2167" y="569"/>
                    <a:pt x="1641" y="918"/>
                  </a:cubicBezTo>
                  <a:cubicBezTo>
                    <a:pt x="1025" y="1320"/>
                    <a:pt x="574" y="1829"/>
                    <a:pt x="344" y="2376"/>
                  </a:cubicBezTo>
                  <a:cubicBezTo>
                    <a:pt x="92" y="2966"/>
                    <a:pt x="81" y="3647"/>
                    <a:pt x="70" y="4242"/>
                  </a:cubicBezTo>
                  <a:cubicBezTo>
                    <a:pt x="11" y="7384"/>
                    <a:pt x="1" y="10575"/>
                    <a:pt x="38" y="13727"/>
                  </a:cubicBezTo>
                  <a:lnTo>
                    <a:pt x="81" y="13727"/>
                  </a:lnTo>
                  <a:cubicBezTo>
                    <a:pt x="49" y="10575"/>
                    <a:pt x="60" y="7384"/>
                    <a:pt x="119" y="4242"/>
                  </a:cubicBezTo>
                  <a:cubicBezTo>
                    <a:pt x="129" y="3652"/>
                    <a:pt x="140" y="2982"/>
                    <a:pt x="392" y="2392"/>
                  </a:cubicBezTo>
                  <a:cubicBezTo>
                    <a:pt x="617" y="1851"/>
                    <a:pt x="1057" y="1357"/>
                    <a:pt x="1663" y="955"/>
                  </a:cubicBezTo>
                  <a:cubicBezTo>
                    <a:pt x="2188" y="607"/>
                    <a:pt x="2923" y="307"/>
                    <a:pt x="3513" y="65"/>
                  </a:cubicBezTo>
                  <a:lnTo>
                    <a:pt x="3582" y="38"/>
                  </a:lnTo>
                  <a:lnTo>
                    <a:pt x="35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6970724" y="3108087"/>
              <a:ext cx="75887" cy="29533"/>
            </a:xfrm>
            <a:custGeom>
              <a:avLst/>
              <a:gdLst/>
              <a:ahLst/>
              <a:cxnLst/>
              <a:rect l="l" t="t" r="r" b="b"/>
              <a:pathLst>
                <a:path w="1218" h="474" extrusionOk="0">
                  <a:moveTo>
                    <a:pt x="38" y="1"/>
                  </a:moveTo>
                  <a:cubicBezTo>
                    <a:pt x="22" y="1"/>
                    <a:pt x="10" y="11"/>
                    <a:pt x="6" y="29"/>
                  </a:cubicBezTo>
                  <a:cubicBezTo>
                    <a:pt x="0" y="45"/>
                    <a:pt x="16" y="66"/>
                    <a:pt x="32" y="66"/>
                  </a:cubicBezTo>
                  <a:cubicBezTo>
                    <a:pt x="38" y="66"/>
                    <a:pt x="676" y="184"/>
                    <a:pt x="1164" y="469"/>
                  </a:cubicBezTo>
                  <a:cubicBezTo>
                    <a:pt x="1164" y="474"/>
                    <a:pt x="1175" y="474"/>
                    <a:pt x="1180" y="474"/>
                  </a:cubicBezTo>
                  <a:cubicBezTo>
                    <a:pt x="1191" y="474"/>
                    <a:pt x="1201" y="469"/>
                    <a:pt x="1207" y="463"/>
                  </a:cubicBezTo>
                  <a:cubicBezTo>
                    <a:pt x="1217" y="447"/>
                    <a:pt x="1212" y="426"/>
                    <a:pt x="1196" y="415"/>
                  </a:cubicBezTo>
                  <a:cubicBezTo>
                    <a:pt x="703" y="120"/>
                    <a:pt x="54" y="2"/>
                    <a:pt x="49" y="2"/>
                  </a:cubicBezTo>
                  <a:cubicBezTo>
                    <a:pt x="45" y="1"/>
                    <a:pt x="41" y="1"/>
                    <a:pt x="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7449491" y="3159054"/>
              <a:ext cx="126666" cy="15016"/>
            </a:xfrm>
            <a:custGeom>
              <a:avLst/>
              <a:gdLst/>
              <a:ahLst/>
              <a:cxnLst/>
              <a:rect l="l" t="t" r="r" b="b"/>
              <a:pathLst>
                <a:path w="2033" h="241" extrusionOk="0">
                  <a:moveTo>
                    <a:pt x="925" y="0"/>
                  </a:moveTo>
                  <a:cubicBezTo>
                    <a:pt x="624" y="0"/>
                    <a:pt x="322" y="40"/>
                    <a:pt x="27" y="117"/>
                  </a:cubicBezTo>
                  <a:cubicBezTo>
                    <a:pt x="11" y="122"/>
                    <a:pt x="0" y="144"/>
                    <a:pt x="5" y="160"/>
                  </a:cubicBezTo>
                  <a:cubicBezTo>
                    <a:pt x="10" y="173"/>
                    <a:pt x="25" y="183"/>
                    <a:pt x="39" y="183"/>
                  </a:cubicBezTo>
                  <a:cubicBezTo>
                    <a:pt x="42" y="183"/>
                    <a:pt x="45" y="182"/>
                    <a:pt x="48" y="181"/>
                  </a:cubicBezTo>
                  <a:cubicBezTo>
                    <a:pt x="335" y="107"/>
                    <a:pt x="630" y="69"/>
                    <a:pt x="924" y="69"/>
                  </a:cubicBezTo>
                  <a:cubicBezTo>
                    <a:pt x="1283" y="69"/>
                    <a:pt x="1642" y="125"/>
                    <a:pt x="1984" y="240"/>
                  </a:cubicBezTo>
                  <a:lnTo>
                    <a:pt x="1995" y="240"/>
                  </a:lnTo>
                  <a:cubicBezTo>
                    <a:pt x="2011" y="240"/>
                    <a:pt x="2021" y="230"/>
                    <a:pt x="2027" y="219"/>
                  </a:cubicBezTo>
                  <a:cubicBezTo>
                    <a:pt x="2032" y="203"/>
                    <a:pt x="2021" y="181"/>
                    <a:pt x="2005" y="176"/>
                  </a:cubicBezTo>
                  <a:cubicBezTo>
                    <a:pt x="1655" y="58"/>
                    <a:pt x="1291" y="0"/>
                    <a:pt x="925" y="0"/>
                  </a:cubicBezTo>
                  <a:close/>
                </a:path>
              </a:pathLst>
            </a:custGeom>
            <a:solidFill>
              <a:srgbClr val="EA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7542702" y="3282919"/>
              <a:ext cx="141370" cy="139376"/>
            </a:xfrm>
            <a:custGeom>
              <a:avLst/>
              <a:gdLst/>
              <a:ahLst/>
              <a:cxnLst/>
              <a:rect l="l" t="t" r="r" b="b"/>
              <a:pathLst>
                <a:path w="2269" h="2237" extrusionOk="0">
                  <a:moveTo>
                    <a:pt x="2209" y="0"/>
                  </a:moveTo>
                  <a:cubicBezTo>
                    <a:pt x="1630" y="0"/>
                    <a:pt x="1072" y="226"/>
                    <a:pt x="660" y="633"/>
                  </a:cubicBezTo>
                  <a:cubicBezTo>
                    <a:pt x="241" y="1046"/>
                    <a:pt x="5" y="1609"/>
                    <a:pt x="0" y="2199"/>
                  </a:cubicBezTo>
                  <a:cubicBezTo>
                    <a:pt x="0" y="2220"/>
                    <a:pt x="16" y="2236"/>
                    <a:pt x="38" y="2236"/>
                  </a:cubicBezTo>
                  <a:cubicBezTo>
                    <a:pt x="54" y="2236"/>
                    <a:pt x="70" y="2220"/>
                    <a:pt x="70" y="2199"/>
                  </a:cubicBezTo>
                  <a:cubicBezTo>
                    <a:pt x="75" y="1630"/>
                    <a:pt x="300" y="1084"/>
                    <a:pt x="708" y="687"/>
                  </a:cubicBezTo>
                  <a:cubicBezTo>
                    <a:pt x="1110" y="290"/>
                    <a:pt x="1646" y="70"/>
                    <a:pt x="2209" y="70"/>
                  </a:cubicBezTo>
                  <a:lnTo>
                    <a:pt x="2236" y="70"/>
                  </a:lnTo>
                  <a:cubicBezTo>
                    <a:pt x="2252" y="70"/>
                    <a:pt x="2268" y="54"/>
                    <a:pt x="2268" y="33"/>
                  </a:cubicBezTo>
                  <a:cubicBezTo>
                    <a:pt x="2268" y="16"/>
                    <a:pt x="2252" y="0"/>
                    <a:pt x="2236" y="0"/>
                  </a:cubicBezTo>
                  <a:close/>
                </a:path>
              </a:pathLst>
            </a:custGeom>
            <a:solidFill>
              <a:srgbClr val="EAA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7518562" y="3367594"/>
              <a:ext cx="135400" cy="398763"/>
            </a:xfrm>
            <a:custGeom>
              <a:avLst/>
              <a:gdLst/>
              <a:ahLst/>
              <a:cxnLst/>
              <a:rect l="l" t="t" r="r" b="b"/>
              <a:pathLst>
                <a:path w="2167" h="6382" fill="none" extrusionOk="0">
                  <a:moveTo>
                    <a:pt x="1" y="6381"/>
                  </a:moveTo>
                  <a:lnTo>
                    <a:pt x="2167" y="1"/>
                  </a:lnTo>
                </a:path>
              </a:pathLst>
            </a:custGeom>
            <a:noFill/>
            <a:ln w="9525" cap="flat" cmpd="sng">
              <a:solidFill>
                <a:schemeClr val="dk1"/>
              </a:solidFill>
              <a:prstDash val="solid"/>
              <a:miter lim="53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6265226" y="2987700"/>
              <a:ext cx="619514" cy="295167"/>
            </a:xfrm>
            <a:custGeom>
              <a:avLst/>
              <a:gdLst/>
              <a:ahLst/>
              <a:cxnLst/>
              <a:rect l="l" t="t" r="r" b="b"/>
              <a:pathLst>
                <a:path w="9915" h="4724" extrusionOk="0">
                  <a:moveTo>
                    <a:pt x="6934" y="0"/>
                  </a:moveTo>
                  <a:lnTo>
                    <a:pt x="1" y="585"/>
                  </a:lnTo>
                  <a:lnTo>
                    <a:pt x="274" y="938"/>
                  </a:lnTo>
                  <a:lnTo>
                    <a:pt x="3014" y="4048"/>
                  </a:lnTo>
                  <a:lnTo>
                    <a:pt x="9915" y="4724"/>
                  </a:lnTo>
                  <a:lnTo>
                    <a:pt x="9915" y="4724"/>
                  </a:lnTo>
                  <a:lnTo>
                    <a:pt x="6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7037134" y="2346130"/>
              <a:ext cx="675498" cy="1182981"/>
            </a:xfrm>
            <a:custGeom>
              <a:avLst/>
              <a:gdLst/>
              <a:ahLst/>
              <a:cxnLst/>
              <a:rect l="l" t="t" r="r" b="b"/>
              <a:pathLst>
                <a:path w="10811" h="18933" extrusionOk="0">
                  <a:moveTo>
                    <a:pt x="9245" y="0"/>
                  </a:moveTo>
                  <a:lnTo>
                    <a:pt x="2950" y="1668"/>
                  </a:lnTo>
                  <a:cubicBezTo>
                    <a:pt x="2816" y="2601"/>
                    <a:pt x="2628" y="4236"/>
                    <a:pt x="2505" y="5164"/>
                  </a:cubicBezTo>
                  <a:cubicBezTo>
                    <a:pt x="2376" y="6097"/>
                    <a:pt x="2108" y="7105"/>
                    <a:pt x="2108" y="8043"/>
                  </a:cubicBezTo>
                  <a:cubicBezTo>
                    <a:pt x="1893" y="9619"/>
                    <a:pt x="1657" y="11260"/>
                    <a:pt x="1105" y="12761"/>
                  </a:cubicBezTo>
                  <a:cubicBezTo>
                    <a:pt x="751" y="13716"/>
                    <a:pt x="387" y="14665"/>
                    <a:pt x="1" y="15603"/>
                  </a:cubicBezTo>
                  <a:cubicBezTo>
                    <a:pt x="1" y="15603"/>
                    <a:pt x="762" y="15925"/>
                    <a:pt x="4848" y="16686"/>
                  </a:cubicBezTo>
                  <a:cubicBezTo>
                    <a:pt x="8939" y="17442"/>
                    <a:pt x="8821" y="18933"/>
                    <a:pt x="8821" y="18933"/>
                  </a:cubicBezTo>
                  <a:cubicBezTo>
                    <a:pt x="8821" y="18933"/>
                    <a:pt x="9641" y="16043"/>
                    <a:pt x="10226" y="13206"/>
                  </a:cubicBezTo>
                  <a:cubicBezTo>
                    <a:pt x="10810" y="10375"/>
                    <a:pt x="10784" y="1609"/>
                    <a:pt x="10784" y="1609"/>
                  </a:cubicBezTo>
                  <a:lnTo>
                    <a:pt x="92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7020702" y="2429981"/>
              <a:ext cx="774658" cy="1027587"/>
            </a:xfrm>
            <a:custGeom>
              <a:avLst/>
              <a:gdLst/>
              <a:ahLst/>
              <a:cxnLst/>
              <a:rect l="l" t="t" r="r" b="b"/>
              <a:pathLst>
                <a:path w="12398" h="16446" extrusionOk="0">
                  <a:moveTo>
                    <a:pt x="10589" y="1"/>
                  </a:moveTo>
                  <a:cubicBezTo>
                    <a:pt x="9769" y="1"/>
                    <a:pt x="8930" y="1137"/>
                    <a:pt x="8612" y="1730"/>
                  </a:cubicBezTo>
                  <a:cubicBezTo>
                    <a:pt x="7969" y="2932"/>
                    <a:pt x="7744" y="4336"/>
                    <a:pt x="7540" y="5666"/>
                  </a:cubicBezTo>
                  <a:cubicBezTo>
                    <a:pt x="7245" y="7553"/>
                    <a:pt x="7084" y="9897"/>
                    <a:pt x="7014" y="11805"/>
                  </a:cubicBezTo>
                  <a:lnTo>
                    <a:pt x="60" y="13645"/>
                  </a:lnTo>
                  <a:lnTo>
                    <a:pt x="1" y="16395"/>
                  </a:lnTo>
                  <a:cubicBezTo>
                    <a:pt x="1" y="16395"/>
                    <a:pt x="555" y="16445"/>
                    <a:pt x="1657" y="16445"/>
                  </a:cubicBezTo>
                  <a:cubicBezTo>
                    <a:pt x="2432" y="16445"/>
                    <a:pt x="3479" y="16420"/>
                    <a:pt x="4794" y="16336"/>
                  </a:cubicBezTo>
                  <a:cubicBezTo>
                    <a:pt x="7979" y="16127"/>
                    <a:pt x="9438" y="15687"/>
                    <a:pt x="9937" y="15017"/>
                  </a:cubicBezTo>
                  <a:cubicBezTo>
                    <a:pt x="10425" y="14358"/>
                    <a:pt x="10784" y="13484"/>
                    <a:pt x="11020" y="12712"/>
                  </a:cubicBezTo>
                  <a:cubicBezTo>
                    <a:pt x="11288" y="11811"/>
                    <a:pt x="11358" y="10872"/>
                    <a:pt x="11593" y="9961"/>
                  </a:cubicBezTo>
                  <a:cubicBezTo>
                    <a:pt x="12055" y="8159"/>
                    <a:pt x="12398" y="6320"/>
                    <a:pt x="12398" y="4454"/>
                  </a:cubicBezTo>
                  <a:cubicBezTo>
                    <a:pt x="12398" y="3516"/>
                    <a:pt x="12280" y="2562"/>
                    <a:pt x="11969" y="1671"/>
                  </a:cubicBezTo>
                  <a:cubicBezTo>
                    <a:pt x="11760" y="1049"/>
                    <a:pt x="11449" y="63"/>
                    <a:pt x="10660" y="4"/>
                  </a:cubicBezTo>
                  <a:cubicBezTo>
                    <a:pt x="10637" y="2"/>
                    <a:pt x="10613" y="1"/>
                    <a:pt x="105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6595883" y="3147405"/>
              <a:ext cx="428255" cy="278547"/>
            </a:xfrm>
            <a:custGeom>
              <a:avLst/>
              <a:gdLst/>
              <a:ahLst/>
              <a:cxnLst/>
              <a:rect l="l" t="t" r="r" b="b"/>
              <a:pathLst>
                <a:path w="6854" h="4458" extrusionOk="0">
                  <a:moveTo>
                    <a:pt x="731" y="0"/>
                  </a:moveTo>
                  <a:cubicBezTo>
                    <a:pt x="702" y="0"/>
                    <a:pt x="680" y="9"/>
                    <a:pt x="666" y="29"/>
                  </a:cubicBezTo>
                  <a:cubicBezTo>
                    <a:pt x="494" y="281"/>
                    <a:pt x="2017" y="1889"/>
                    <a:pt x="2017" y="1889"/>
                  </a:cubicBezTo>
                  <a:cubicBezTo>
                    <a:pt x="1631" y="1664"/>
                    <a:pt x="1245" y="1439"/>
                    <a:pt x="859" y="1224"/>
                  </a:cubicBezTo>
                  <a:cubicBezTo>
                    <a:pt x="752" y="1160"/>
                    <a:pt x="644" y="1096"/>
                    <a:pt x="532" y="1031"/>
                  </a:cubicBezTo>
                  <a:cubicBezTo>
                    <a:pt x="441" y="972"/>
                    <a:pt x="339" y="919"/>
                    <a:pt x="231" y="881"/>
                  </a:cubicBezTo>
                  <a:cubicBezTo>
                    <a:pt x="217" y="878"/>
                    <a:pt x="203" y="876"/>
                    <a:pt x="190" y="876"/>
                  </a:cubicBezTo>
                  <a:cubicBezTo>
                    <a:pt x="164" y="876"/>
                    <a:pt x="140" y="883"/>
                    <a:pt x="119" y="897"/>
                  </a:cubicBezTo>
                  <a:cubicBezTo>
                    <a:pt x="1" y="978"/>
                    <a:pt x="38" y="1230"/>
                    <a:pt x="44" y="1348"/>
                  </a:cubicBezTo>
                  <a:cubicBezTo>
                    <a:pt x="55" y="1492"/>
                    <a:pt x="71" y="1701"/>
                    <a:pt x="178" y="1814"/>
                  </a:cubicBezTo>
                  <a:cubicBezTo>
                    <a:pt x="274" y="1911"/>
                    <a:pt x="382" y="2002"/>
                    <a:pt x="494" y="2077"/>
                  </a:cubicBezTo>
                  <a:cubicBezTo>
                    <a:pt x="494" y="2077"/>
                    <a:pt x="360" y="2270"/>
                    <a:pt x="489" y="2431"/>
                  </a:cubicBezTo>
                  <a:cubicBezTo>
                    <a:pt x="618" y="2592"/>
                    <a:pt x="2124" y="3466"/>
                    <a:pt x="2398" y="3551"/>
                  </a:cubicBezTo>
                  <a:cubicBezTo>
                    <a:pt x="2677" y="3642"/>
                    <a:pt x="5148" y="4125"/>
                    <a:pt x="5776" y="4211"/>
                  </a:cubicBezTo>
                  <a:cubicBezTo>
                    <a:pt x="6130" y="4259"/>
                    <a:pt x="6473" y="4340"/>
                    <a:pt x="6811" y="4457"/>
                  </a:cubicBezTo>
                  <a:lnTo>
                    <a:pt x="6853" y="2458"/>
                  </a:lnTo>
                  <a:cubicBezTo>
                    <a:pt x="6853" y="2458"/>
                    <a:pt x="6328" y="2002"/>
                    <a:pt x="5990" y="1814"/>
                  </a:cubicBezTo>
                  <a:cubicBezTo>
                    <a:pt x="5681" y="1640"/>
                    <a:pt x="4336" y="151"/>
                    <a:pt x="3923" y="151"/>
                  </a:cubicBezTo>
                  <a:cubicBezTo>
                    <a:pt x="3891" y="151"/>
                    <a:pt x="3865" y="160"/>
                    <a:pt x="3845" y="179"/>
                  </a:cubicBezTo>
                  <a:cubicBezTo>
                    <a:pt x="3572" y="441"/>
                    <a:pt x="4446" y="1653"/>
                    <a:pt x="4446" y="1653"/>
                  </a:cubicBezTo>
                  <a:lnTo>
                    <a:pt x="4575" y="2173"/>
                  </a:lnTo>
                  <a:cubicBezTo>
                    <a:pt x="4575" y="2173"/>
                    <a:pt x="2939" y="1669"/>
                    <a:pt x="2677" y="1449"/>
                  </a:cubicBezTo>
                  <a:cubicBezTo>
                    <a:pt x="2434" y="1247"/>
                    <a:pt x="1080" y="0"/>
                    <a:pt x="731" y="0"/>
                  </a:cubicBezTo>
                  <a:close/>
                </a:path>
              </a:pathLst>
            </a:custGeom>
            <a:solidFill>
              <a:srgbClr val="B7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6600944" y="3232944"/>
              <a:ext cx="170265" cy="87163"/>
            </a:xfrm>
            <a:custGeom>
              <a:avLst/>
              <a:gdLst/>
              <a:ahLst/>
              <a:cxnLst/>
              <a:rect l="l" t="t" r="r" b="b"/>
              <a:pathLst>
                <a:path w="2725" h="1395" fill="none" extrusionOk="0">
                  <a:moveTo>
                    <a:pt x="0" y="0"/>
                  </a:moveTo>
                  <a:cubicBezTo>
                    <a:pt x="0" y="0"/>
                    <a:pt x="1898" y="1078"/>
                    <a:pt x="2247" y="1239"/>
                  </a:cubicBezTo>
                  <a:cubicBezTo>
                    <a:pt x="2247" y="1239"/>
                    <a:pt x="2606" y="1373"/>
                    <a:pt x="2724" y="1394"/>
                  </a:cubicBez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6629061" y="3278806"/>
              <a:ext cx="137774" cy="71417"/>
            </a:xfrm>
            <a:custGeom>
              <a:avLst/>
              <a:gdLst/>
              <a:ahLst/>
              <a:cxnLst/>
              <a:rect l="l" t="t" r="r" b="b"/>
              <a:pathLst>
                <a:path w="2205" h="1143" fill="none" extrusionOk="0">
                  <a:moveTo>
                    <a:pt x="1" y="1"/>
                  </a:moveTo>
                  <a:cubicBezTo>
                    <a:pt x="1" y="1"/>
                    <a:pt x="1427" y="869"/>
                    <a:pt x="1700" y="982"/>
                  </a:cubicBezTo>
                  <a:cubicBezTo>
                    <a:pt x="1867" y="1046"/>
                    <a:pt x="2033" y="1100"/>
                    <a:pt x="2205" y="1143"/>
                  </a:cubicBez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6721535" y="3265435"/>
              <a:ext cx="55359" cy="22806"/>
            </a:xfrm>
            <a:custGeom>
              <a:avLst/>
              <a:gdLst/>
              <a:ahLst/>
              <a:cxnLst/>
              <a:rect l="l" t="t" r="r" b="b"/>
              <a:pathLst>
                <a:path w="886" h="365" fill="none" extrusionOk="0">
                  <a:moveTo>
                    <a:pt x="1" y="0"/>
                  </a:moveTo>
                  <a:lnTo>
                    <a:pt x="885" y="365"/>
                  </a:ln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7020133" y="2433870"/>
              <a:ext cx="732021" cy="1012145"/>
            </a:xfrm>
            <a:custGeom>
              <a:avLst/>
              <a:gdLst/>
              <a:ahLst/>
              <a:cxnLst/>
              <a:rect l="l" t="t" r="r" b="b"/>
              <a:pathLst>
                <a:path w="11749" h="16245" extrusionOk="0">
                  <a:moveTo>
                    <a:pt x="10748" y="1"/>
                  </a:moveTo>
                  <a:cubicBezTo>
                    <a:pt x="10743" y="1"/>
                    <a:pt x="10739" y="2"/>
                    <a:pt x="10736" y="3"/>
                  </a:cubicBezTo>
                  <a:cubicBezTo>
                    <a:pt x="10719" y="8"/>
                    <a:pt x="10709" y="30"/>
                    <a:pt x="10719" y="46"/>
                  </a:cubicBezTo>
                  <a:cubicBezTo>
                    <a:pt x="11417" y="1788"/>
                    <a:pt x="11679" y="3778"/>
                    <a:pt x="11524" y="6126"/>
                  </a:cubicBezTo>
                  <a:cubicBezTo>
                    <a:pt x="11395" y="8126"/>
                    <a:pt x="10971" y="10089"/>
                    <a:pt x="10478" y="12260"/>
                  </a:cubicBezTo>
                  <a:cubicBezTo>
                    <a:pt x="10301" y="13048"/>
                    <a:pt x="10076" y="14030"/>
                    <a:pt x="9449" y="14700"/>
                  </a:cubicBezTo>
                  <a:cubicBezTo>
                    <a:pt x="8762" y="15429"/>
                    <a:pt x="7722" y="15681"/>
                    <a:pt x="6794" y="15837"/>
                  </a:cubicBezTo>
                  <a:cubicBezTo>
                    <a:pt x="5062" y="16119"/>
                    <a:pt x="3291" y="16173"/>
                    <a:pt x="1546" y="16173"/>
                  </a:cubicBezTo>
                  <a:cubicBezTo>
                    <a:pt x="1039" y="16173"/>
                    <a:pt x="534" y="16168"/>
                    <a:pt x="33" y="16164"/>
                  </a:cubicBezTo>
                  <a:cubicBezTo>
                    <a:pt x="17" y="16164"/>
                    <a:pt x="1" y="16180"/>
                    <a:pt x="1" y="16201"/>
                  </a:cubicBezTo>
                  <a:cubicBezTo>
                    <a:pt x="1" y="16217"/>
                    <a:pt x="17" y="16233"/>
                    <a:pt x="33" y="16233"/>
                  </a:cubicBezTo>
                  <a:cubicBezTo>
                    <a:pt x="526" y="16239"/>
                    <a:pt x="1014" y="16244"/>
                    <a:pt x="1508" y="16244"/>
                  </a:cubicBezTo>
                  <a:cubicBezTo>
                    <a:pt x="3272" y="16244"/>
                    <a:pt x="5057" y="16190"/>
                    <a:pt x="6805" y="15901"/>
                  </a:cubicBezTo>
                  <a:cubicBezTo>
                    <a:pt x="7744" y="15751"/>
                    <a:pt x="8800" y="15493"/>
                    <a:pt x="9497" y="14748"/>
                  </a:cubicBezTo>
                  <a:cubicBezTo>
                    <a:pt x="10140" y="14062"/>
                    <a:pt x="10366" y="13070"/>
                    <a:pt x="10548" y="12276"/>
                  </a:cubicBezTo>
                  <a:cubicBezTo>
                    <a:pt x="11041" y="10105"/>
                    <a:pt x="11459" y="8137"/>
                    <a:pt x="11593" y="6126"/>
                  </a:cubicBezTo>
                  <a:cubicBezTo>
                    <a:pt x="11749" y="3772"/>
                    <a:pt x="11481" y="1772"/>
                    <a:pt x="10778" y="24"/>
                  </a:cubicBezTo>
                  <a:cubicBezTo>
                    <a:pt x="10774" y="8"/>
                    <a:pt x="10761" y="1"/>
                    <a:pt x="10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7425776" y="2229163"/>
              <a:ext cx="189010" cy="278797"/>
            </a:xfrm>
            <a:custGeom>
              <a:avLst/>
              <a:gdLst/>
              <a:ahLst/>
              <a:cxnLst/>
              <a:rect l="l" t="t" r="r" b="b"/>
              <a:pathLst>
                <a:path w="3025" h="4462" extrusionOk="0">
                  <a:moveTo>
                    <a:pt x="2043" y="1"/>
                  </a:moveTo>
                  <a:cubicBezTo>
                    <a:pt x="1368" y="746"/>
                    <a:pt x="0" y="1325"/>
                    <a:pt x="0" y="1325"/>
                  </a:cubicBezTo>
                  <a:lnTo>
                    <a:pt x="424" y="4462"/>
                  </a:lnTo>
                  <a:lnTo>
                    <a:pt x="3025" y="1877"/>
                  </a:lnTo>
                  <a:lnTo>
                    <a:pt x="20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7217022" y="2370873"/>
              <a:ext cx="101597" cy="122341"/>
            </a:xfrm>
            <a:custGeom>
              <a:avLst/>
              <a:gdLst/>
              <a:ahLst/>
              <a:cxnLst/>
              <a:rect l="l" t="t" r="r" b="b"/>
              <a:pathLst>
                <a:path w="1626" h="1958" extrusionOk="0">
                  <a:moveTo>
                    <a:pt x="516" y="1"/>
                  </a:moveTo>
                  <a:lnTo>
                    <a:pt x="1" y="1958"/>
                  </a:lnTo>
                  <a:lnTo>
                    <a:pt x="1626" y="1497"/>
                  </a:lnTo>
                  <a:cubicBezTo>
                    <a:pt x="1626" y="1497"/>
                    <a:pt x="1363" y="634"/>
                    <a:pt x="1100" y="339"/>
                  </a:cubicBezTo>
                  <a:cubicBezTo>
                    <a:pt x="945" y="162"/>
                    <a:pt x="741" y="44"/>
                    <a:pt x="5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7249200" y="2290458"/>
              <a:ext cx="91537" cy="210504"/>
            </a:xfrm>
            <a:custGeom>
              <a:avLst/>
              <a:gdLst/>
              <a:ahLst/>
              <a:cxnLst/>
              <a:rect l="l" t="t" r="r" b="b"/>
              <a:pathLst>
                <a:path w="1465" h="3369" extrusionOk="0">
                  <a:moveTo>
                    <a:pt x="1448" y="1"/>
                  </a:moveTo>
                  <a:lnTo>
                    <a:pt x="1" y="1288"/>
                  </a:lnTo>
                  <a:cubicBezTo>
                    <a:pt x="1" y="1288"/>
                    <a:pt x="826" y="1770"/>
                    <a:pt x="1255" y="3368"/>
                  </a:cubicBezTo>
                  <a:cubicBezTo>
                    <a:pt x="1255" y="3368"/>
                    <a:pt x="1395" y="2006"/>
                    <a:pt x="1438" y="1331"/>
                  </a:cubicBezTo>
                  <a:cubicBezTo>
                    <a:pt x="1465" y="886"/>
                    <a:pt x="1465" y="446"/>
                    <a:pt x="1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533" y="1530734"/>
            <a:ext cx="5791839" cy="938427"/>
          </a:xfrm>
        </p:spPr>
        <p:txBody>
          <a:bodyPr/>
          <a:lstStyle/>
          <a:p>
            <a:r>
              <a:rPr lang="en-GB" sz="4400" b="1" dirty="0"/>
              <a:t>The </a:t>
            </a:r>
            <a:r>
              <a:rPr lang="en-GB" sz="4400" b="1" dirty="0" err="1"/>
              <a:t>DClin</a:t>
            </a:r>
            <a:r>
              <a:rPr lang="en-GB" sz="4400" b="1" dirty="0"/>
              <a:t> Interviews</a:t>
            </a:r>
            <a:endParaRPr lang="en-GB" sz="4400" dirty="0">
              <a:latin typeface="Catamaran" panose="020B0604020202020204" charset="0"/>
              <a:cs typeface="Catamaran" panose="020B0604020202020204" charset="0"/>
            </a:endParaRPr>
          </a:p>
        </p:txBody>
      </p:sp>
      <p:sp>
        <p:nvSpPr>
          <p:cNvPr id="120" name="TextBox 119">
            <a:extLst>
              <a:ext uri="{FF2B5EF4-FFF2-40B4-BE49-F238E27FC236}">
                <a16:creationId xmlns:a16="http://schemas.microsoft.com/office/drawing/2014/main" id="{6FD9BE5D-16B2-61C0-DD28-C6A06BC937E4}"/>
              </a:ext>
            </a:extLst>
          </p:cNvPr>
          <p:cNvSpPr txBox="1"/>
          <p:nvPr/>
        </p:nvSpPr>
        <p:spPr>
          <a:xfrm>
            <a:off x="6219938" y="2382754"/>
            <a:ext cx="2286000" cy="400110"/>
          </a:xfrm>
          <a:prstGeom prst="rect">
            <a:avLst/>
          </a:prstGeom>
          <a:noFill/>
        </p:spPr>
        <p:txBody>
          <a:bodyPr wrap="square">
            <a:spAutoFit/>
          </a:bodyPr>
          <a:lstStyle/>
          <a:p>
            <a:r>
              <a:rPr lang="en-GB" sz="2000" dirty="0">
                <a:latin typeface="+mn-lt"/>
                <a:cs typeface="Catamaran" panose="020B0604020202020204" charset="0"/>
              </a:rPr>
              <a:t>(A brief reminder)</a:t>
            </a:r>
            <a:endParaRPr lang="en-GB" sz="2000" dirty="0">
              <a:latin typeface="+mn-lt"/>
            </a:endParaRPr>
          </a:p>
        </p:txBody>
      </p:sp>
      <p:grpSp>
        <p:nvGrpSpPr>
          <p:cNvPr id="4" name="Google Shape;3107;p60">
            <a:extLst>
              <a:ext uri="{C183D7F6-B498-43B3-948B-1728B52AA6E4}">
                <adec:decorative xmlns:adec="http://schemas.microsoft.com/office/drawing/2017/decorative" val="1"/>
              </a:ext>
            </a:extLst>
          </p:cNvPr>
          <p:cNvGrpSpPr/>
          <p:nvPr/>
        </p:nvGrpSpPr>
        <p:grpSpPr>
          <a:xfrm>
            <a:off x="627592" y="1528495"/>
            <a:ext cx="1861050" cy="2911871"/>
            <a:chOff x="839021" y="1324039"/>
            <a:chExt cx="2156739" cy="3374126"/>
          </a:xfrm>
        </p:grpSpPr>
        <p:grpSp>
          <p:nvGrpSpPr>
            <p:cNvPr id="5" name="Google Shape;3108;p60"/>
            <p:cNvGrpSpPr/>
            <p:nvPr/>
          </p:nvGrpSpPr>
          <p:grpSpPr>
            <a:xfrm>
              <a:off x="839021" y="1324039"/>
              <a:ext cx="2156739" cy="3374126"/>
              <a:chOff x="786555" y="1424365"/>
              <a:chExt cx="1804651" cy="2823300"/>
            </a:xfrm>
          </p:grpSpPr>
          <p:sp>
            <p:nvSpPr>
              <p:cNvPr id="8" name="Google Shape;3109;p60"/>
              <p:cNvSpPr/>
              <p:nvPr/>
            </p:nvSpPr>
            <p:spPr>
              <a:xfrm>
                <a:off x="1518383" y="2692970"/>
                <a:ext cx="7900" cy="197488"/>
              </a:xfrm>
              <a:custGeom>
                <a:avLst/>
                <a:gdLst/>
                <a:ahLst/>
                <a:cxnLst/>
                <a:rect l="l" t="t" r="r" b="b"/>
                <a:pathLst>
                  <a:path w="162" h="4050" extrusionOk="0">
                    <a:moveTo>
                      <a:pt x="81" y="1"/>
                    </a:moveTo>
                    <a:cubicBezTo>
                      <a:pt x="38" y="1"/>
                      <a:pt x="0" y="38"/>
                      <a:pt x="0" y="81"/>
                    </a:cubicBezTo>
                    <a:lnTo>
                      <a:pt x="0" y="3969"/>
                    </a:lnTo>
                    <a:cubicBezTo>
                      <a:pt x="0" y="4012"/>
                      <a:pt x="38" y="4049"/>
                      <a:pt x="81" y="4049"/>
                    </a:cubicBezTo>
                    <a:cubicBezTo>
                      <a:pt x="124" y="4049"/>
                      <a:pt x="161" y="4012"/>
                      <a:pt x="161" y="3969"/>
                    </a:cubicBezTo>
                    <a:lnTo>
                      <a:pt x="161" y="81"/>
                    </a:lnTo>
                    <a:cubicBezTo>
                      <a:pt x="161" y="38"/>
                      <a:pt x="124" y="1"/>
                      <a:pt x="81" y="1"/>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10;p60"/>
              <p:cNvSpPr/>
              <p:nvPr/>
            </p:nvSpPr>
            <p:spPr>
              <a:xfrm>
                <a:off x="2128353" y="3858296"/>
                <a:ext cx="91820" cy="67536"/>
              </a:xfrm>
              <a:custGeom>
                <a:avLst/>
                <a:gdLst/>
                <a:ahLst/>
                <a:cxnLst/>
                <a:rect l="l" t="t" r="r" b="b"/>
                <a:pathLst>
                  <a:path w="1883" h="1385" extrusionOk="0">
                    <a:moveTo>
                      <a:pt x="38" y="1"/>
                    </a:moveTo>
                    <a:cubicBezTo>
                      <a:pt x="28" y="12"/>
                      <a:pt x="17" y="22"/>
                      <a:pt x="1" y="38"/>
                    </a:cubicBezTo>
                    <a:cubicBezTo>
                      <a:pt x="768" y="226"/>
                      <a:pt x="1427" y="703"/>
                      <a:pt x="1840" y="1379"/>
                    </a:cubicBezTo>
                    <a:lnTo>
                      <a:pt x="1845" y="1384"/>
                    </a:lnTo>
                    <a:lnTo>
                      <a:pt x="1883" y="1363"/>
                    </a:lnTo>
                    <a:lnTo>
                      <a:pt x="1878" y="1363"/>
                    </a:lnTo>
                    <a:cubicBezTo>
                      <a:pt x="1465" y="687"/>
                      <a:pt x="805" y="199"/>
                      <a:pt x="38" y="1"/>
                    </a:cubicBezTo>
                    <a:close/>
                  </a:path>
                </a:pathLst>
              </a:custGeom>
              <a:solidFill>
                <a:srgbClr val="F1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11;p60"/>
              <p:cNvSpPr/>
              <p:nvPr/>
            </p:nvSpPr>
            <p:spPr>
              <a:xfrm>
                <a:off x="2186429" y="3810216"/>
                <a:ext cx="57832" cy="32476"/>
              </a:xfrm>
              <a:custGeom>
                <a:avLst/>
                <a:gdLst/>
                <a:ahLst/>
                <a:cxnLst/>
                <a:rect l="l" t="t" r="r" b="b"/>
                <a:pathLst>
                  <a:path w="1186" h="666" extrusionOk="0">
                    <a:moveTo>
                      <a:pt x="43" y="0"/>
                    </a:moveTo>
                    <a:cubicBezTo>
                      <a:pt x="27" y="11"/>
                      <a:pt x="16" y="22"/>
                      <a:pt x="0" y="38"/>
                    </a:cubicBezTo>
                    <a:cubicBezTo>
                      <a:pt x="451" y="65"/>
                      <a:pt x="869" y="290"/>
                      <a:pt x="1137" y="655"/>
                    </a:cubicBezTo>
                    <a:cubicBezTo>
                      <a:pt x="1142" y="660"/>
                      <a:pt x="1148" y="665"/>
                      <a:pt x="1153" y="665"/>
                    </a:cubicBezTo>
                    <a:lnTo>
                      <a:pt x="1169" y="665"/>
                    </a:lnTo>
                    <a:cubicBezTo>
                      <a:pt x="1185" y="660"/>
                      <a:pt x="1185" y="638"/>
                      <a:pt x="1174" y="628"/>
                    </a:cubicBezTo>
                    <a:cubicBezTo>
                      <a:pt x="906" y="268"/>
                      <a:pt x="494" y="38"/>
                      <a:pt x="43" y="0"/>
                    </a:cubicBezTo>
                    <a:close/>
                  </a:path>
                </a:pathLst>
              </a:custGeom>
              <a:solidFill>
                <a:srgbClr val="F1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12;p60"/>
              <p:cNvSpPr/>
              <p:nvPr/>
            </p:nvSpPr>
            <p:spPr>
              <a:xfrm>
                <a:off x="2219880" y="3784860"/>
                <a:ext cx="47885" cy="42326"/>
              </a:xfrm>
              <a:custGeom>
                <a:avLst/>
                <a:gdLst/>
                <a:ahLst/>
                <a:cxnLst/>
                <a:rect l="l" t="t" r="r" b="b"/>
                <a:pathLst>
                  <a:path w="982" h="868" extrusionOk="0">
                    <a:moveTo>
                      <a:pt x="38" y="0"/>
                    </a:moveTo>
                    <a:lnTo>
                      <a:pt x="1" y="27"/>
                    </a:lnTo>
                    <a:cubicBezTo>
                      <a:pt x="387" y="204"/>
                      <a:pt x="714" y="494"/>
                      <a:pt x="939" y="858"/>
                    </a:cubicBezTo>
                    <a:cubicBezTo>
                      <a:pt x="944" y="864"/>
                      <a:pt x="950" y="864"/>
                      <a:pt x="955" y="864"/>
                    </a:cubicBezTo>
                    <a:cubicBezTo>
                      <a:pt x="958" y="866"/>
                      <a:pt x="960" y="868"/>
                      <a:pt x="962" y="868"/>
                    </a:cubicBezTo>
                    <a:cubicBezTo>
                      <a:pt x="964" y="868"/>
                      <a:pt x="966" y="866"/>
                      <a:pt x="966" y="864"/>
                    </a:cubicBezTo>
                    <a:cubicBezTo>
                      <a:pt x="982" y="858"/>
                      <a:pt x="982" y="842"/>
                      <a:pt x="976" y="831"/>
                    </a:cubicBezTo>
                    <a:cubicBezTo>
                      <a:pt x="751" y="472"/>
                      <a:pt x="424" y="177"/>
                      <a:pt x="38" y="0"/>
                    </a:cubicBezTo>
                    <a:close/>
                  </a:path>
                </a:pathLst>
              </a:custGeom>
              <a:solidFill>
                <a:srgbClr val="F1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13;p60"/>
              <p:cNvSpPr/>
              <p:nvPr/>
            </p:nvSpPr>
            <p:spPr>
              <a:xfrm>
                <a:off x="1734108" y="3762380"/>
                <a:ext cx="124734" cy="118981"/>
              </a:xfrm>
              <a:custGeom>
                <a:avLst/>
                <a:gdLst/>
                <a:ahLst/>
                <a:cxnLst/>
                <a:rect l="l" t="t" r="r" b="b"/>
                <a:pathLst>
                  <a:path w="2558" h="2440" extrusionOk="0">
                    <a:moveTo>
                      <a:pt x="590" y="0"/>
                    </a:moveTo>
                    <a:lnTo>
                      <a:pt x="0" y="1539"/>
                    </a:lnTo>
                    <a:lnTo>
                      <a:pt x="1716" y="2440"/>
                    </a:lnTo>
                    <a:lnTo>
                      <a:pt x="2558" y="906"/>
                    </a:lnTo>
                    <a:lnTo>
                      <a:pt x="590"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14;p60"/>
              <p:cNvSpPr/>
              <p:nvPr/>
            </p:nvSpPr>
            <p:spPr>
              <a:xfrm>
                <a:off x="1636290" y="3820213"/>
                <a:ext cx="269364" cy="337388"/>
              </a:xfrm>
              <a:custGeom>
                <a:avLst/>
                <a:gdLst/>
                <a:ahLst/>
                <a:cxnLst/>
                <a:rect l="l" t="t" r="r" b="b"/>
                <a:pathLst>
                  <a:path w="5524" h="6919" extrusionOk="0">
                    <a:moveTo>
                      <a:pt x="1999" y="1"/>
                    </a:moveTo>
                    <a:cubicBezTo>
                      <a:pt x="1868" y="1"/>
                      <a:pt x="1735" y="82"/>
                      <a:pt x="1636" y="160"/>
                    </a:cubicBezTo>
                    <a:cubicBezTo>
                      <a:pt x="1556" y="219"/>
                      <a:pt x="1486" y="294"/>
                      <a:pt x="1411" y="358"/>
                    </a:cubicBezTo>
                    <a:cubicBezTo>
                      <a:pt x="1373" y="396"/>
                      <a:pt x="1336" y="428"/>
                      <a:pt x="1298" y="460"/>
                    </a:cubicBezTo>
                    <a:cubicBezTo>
                      <a:pt x="1288" y="471"/>
                      <a:pt x="1277" y="487"/>
                      <a:pt x="1266" y="498"/>
                    </a:cubicBezTo>
                    <a:cubicBezTo>
                      <a:pt x="1057" y="702"/>
                      <a:pt x="859" y="916"/>
                      <a:pt x="682" y="1147"/>
                    </a:cubicBezTo>
                    <a:cubicBezTo>
                      <a:pt x="558" y="1302"/>
                      <a:pt x="435" y="1463"/>
                      <a:pt x="328" y="1634"/>
                    </a:cubicBezTo>
                    <a:cubicBezTo>
                      <a:pt x="317" y="1651"/>
                      <a:pt x="306" y="1667"/>
                      <a:pt x="301" y="1677"/>
                    </a:cubicBezTo>
                    <a:cubicBezTo>
                      <a:pt x="226" y="1801"/>
                      <a:pt x="167" y="1924"/>
                      <a:pt x="124" y="2058"/>
                    </a:cubicBezTo>
                    <a:cubicBezTo>
                      <a:pt x="1" y="2476"/>
                      <a:pt x="296" y="2836"/>
                      <a:pt x="548" y="3130"/>
                    </a:cubicBezTo>
                    <a:cubicBezTo>
                      <a:pt x="1330" y="4053"/>
                      <a:pt x="2108" y="4980"/>
                      <a:pt x="2885" y="5903"/>
                    </a:cubicBezTo>
                    <a:cubicBezTo>
                      <a:pt x="3116" y="6171"/>
                      <a:pt x="3347" y="6444"/>
                      <a:pt x="3652" y="6610"/>
                    </a:cubicBezTo>
                    <a:cubicBezTo>
                      <a:pt x="3980" y="6798"/>
                      <a:pt x="4351" y="6919"/>
                      <a:pt x="4724" y="6919"/>
                    </a:cubicBezTo>
                    <a:cubicBezTo>
                      <a:pt x="4809" y="6919"/>
                      <a:pt x="4893" y="6913"/>
                      <a:pt x="4977" y="6900"/>
                    </a:cubicBezTo>
                    <a:cubicBezTo>
                      <a:pt x="5223" y="6868"/>
                      <a:pt x="5497" y="6718"/>
                      <a:pt x="5523" y="6492"/>
                    </a:cubicBezTo>
                    <a:lnTo>
                      <a:pt x="5523" y="6482"/>
                    </a:lnTo>
                    <a:cubicBezTo>
                      <a:pt x="5523" y="6466"/>
                      <a:pt x="5523" y="6449"/>
                      <a:pt x="5523" y="6433"/>
                    </a:cubicBezTo>
                    <a:cubicBezTo>
                      <a:pt x="5513" y="6256"/>
                      <a:pt x="5432" y="6101"/>
                      <a:pt x="5293" y="5994"/>
                    </a:cubicBezTo>
                    <a:cubicBezTo>
                      <a:pt x="4950" y="5731"/>
                      <a:pt x="4666" y="5393"/>
                      <a:pt x="4532" y="4986"/>
                    </a:cubicBezTo>
                    <a:cubicBezTo>
                      <a:pt x="4526" y="4970"/>
                      <a:pt x="4521" y="4954"/>
                      <a:pt x="4521" y="4937"/>
                    </a:cubicBezTo>
                    <a:cubicBezTo>
                      <a:pt x="4494" y="4846"/>
                      <a:pt x="4473" y="4760"/>
                      <a:pt x="4462" y="4669"/>
                    </a:cubicBezTo>
                    <a:cubicBezTo>
                      <a:pt x="4376" y="4047"/>
                      <a:pt x="4317" y="3538"/>
                      <a:pt x="4263" y="2975"/>
                    </a:cubicBezTo>
                    <a:lnTo>
                      <a:pt x="4258" y="2927"/>
                    </a:lnTo>
                    <a:cubicBezTo>
                      <a:pt x="4242" y="2739"/>
                      <a:pt x="4226" y="2546"/>
                      <a:pt x="4210" y="2337"/>
                    </a:cubicBezTo>
                    <a:cubicBezTo>
                      <a:pt x="4204" y="2273"/>
                      <a:pt x="4204" y="2197"/>
                      <a:pt x="4199" y="2117"/>
                    </a:cubicBezTo>
                    <a:lnTo>
                      <a:pt x="4199" y="2074"/>
                    </a:lnTo>
                    <a:cubicBezTo>
                      <a:pt x="4188" y="1822"/>
                      <a:pt x="4183" y="1543"/>
                      <a:pt x="4156" y="1340"/>
                    </a:cubicBezTo>
                    <a:cubicBezTo>
                      <a:pt x="4124" y="1152"/>
                      <a:pt x="4172" y="841"/>
                      <a:pt x="4022" y="712"/>
                    </a:cubicBezTo>
                    <a:cubicBezTo>
                      <a:pt x="4011" y="707"/>
                      <a:pt x="4006" y="702"/>
                      <a:pt x="4001" y="696"/>
                    </a:cubicBezTo>
                    <a:cubicBezTo>
                      <a:pt x="3883" y="618"/>
                      <a:pt x="3743" y="593"/>
                      <a:pt x="3603" y="593"/>
                    </a:cubicBezTo>
                    <a:cubicBezTo>
                      <a:pt x="3363" y="593"/>
                      <a:pt x="3119" y="665"/>
                      <a:pt x="2972" y="665"/>
                    </a:cubicBezTo>
                    <a:cubicBezTo>
                      <a:pt x="2935" y="665"/>
                      <a:pt x="2903" y="660"/>
                      <a:pt x="2880" y="648"/>
                    </a:cubicBezTo>
                    <a:cubicBezTo>
                      <a:pt x="2521" y="466"/>
                      <a:pt x="2355" y="144"/>
                      <a:pt x="2129" y="31"/>
                    </a:cubicBezTo>
                    <a:lnTo>
                      <a:pt x="2119" y="26"/>
                    </a:lnTo>
                    <a:cubicBezTo>
                      <a:pt x="2080" y="8"/>
                      <a:pt x="2040" y="1"/>
                      <a:pt x="1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15;p60"/>
              <p:cNvSpPr/>
              <p:nvPr/>
            </p:nvSpPr>
            <p:spPr>
              <a:xfrm>
                <a:off x="1650675" y="3899647"/>
                <a:ext cx="254979" cy="241667"/>
              </a:xfrm>
              <a:custGeom>
                <a:avLst/>
                <a:gdLst/>
                <a:ahLst/>
                <a:cxnLst/>
                <a:rect l="l" t="t" r="r" b="b"/>
                <a:pathLst>
                  <a:path w="5229" h="4956" extrusionOk="0">
                    <a:moveTo>
                      <a:pt x="33" y="0"/>
                    </a:moveTo>
                    <a:cubicBezTo>
                      <a:pt x="22" y="16"/>
                      <a:pt x="11" y="32"/>
                      <a:pt x="1" y="48"/>
                    </a:cubicBezTo>
                    <a:cubicBezTo>
                      <a:pt x="928" y="1968"/>
                      <a:pt x="2001" y="3378"/>
                      <a:pt x="3271" y="4349"/>
                    </a:cubicBezTo>
                    <a:cubicBezTo>
                      <a:pt x="3529" y="4542"/>
                      <a:pt x="3872" y="4778"/>
                      <a:pt x="4253" y="4890"/>
                    </a:cubicBezTo>
                    <a:cubicBezTo>
                      <a:pt x="4403" y="4933"/>
                      <a:pt x="4553" y="4955"/>
                      <a:pt x="4703" y="4955"/>
                    </a:cubicBezTo>
                    <a:cubicBezTo>
                      <a:pt x="4714" y="4955"/>
                      <a:pt x="4726" y="4955"/>
                      <a:pt x="4737" y="4955"/>
                    </a:cubicBezTo>
                    <a:cubicBezTo>
                      <a:pt x="4908" y="4955"/>
                      <a:pt x="5073" y="4918"/>
                      <a:pt x="5228" y="4853"/>
                    </a:cubicBezTo>
                    <a:cubicBezTo>
                      <a:pt x="5228" y="4837"/>
                      <a:pt x="5228" y="4820"/>
                      <a:pt x="5228" y="4804"/>
                    </a:cubicBezTo>
                    <a:cubicBezTo>
                      <a:pt x="5056" y="4877"/>
                      <a:pt x="4872" y="4914"/>
                      <a:pt x="4688" y="4914"/>
                    </a:cubicBezTo>
                    <a:cubicBezTo>
                      <a:pt x="4546" y="4914"/>
                      <a:pt x="4404" y="4892"/>
                      <a:pt x="4269" y="4847"/>
                    </a:cubicBezTo>
                    <a:cubicBezTo>
                      <a:pt x="3893" y="4740"/>
                      <a:pt x="3566" y="4515"/>
                      <a:pt x="3298" y="4311"/>
                    </a:cubicBezTo>
                    <a:cubicBezTo>
                      <a:pt x="3100" y="4161"/>
                      <a:pt x="2912" y="4005"/>
                      <a:pt x="2730" y="3834"/>
                    </a:cubicBezTo>
                    <a:cubicBezTo>
                      <a:pt x="2719" y="3829"/>
                      <a:pt x="2708" y="3818"/>
                      <a:pt x="2698" y="3807"/>
                    </a:cubicBezTo>
                    <a:cubicBezTo>
                      <a:pt x="1926" y="3099"/>
                      <a:pt x="1234" y="2204"/>
                      <a:pt x="612" y="1105"/>
                    </a:cubicBezTo>
                    <a:cubicBezTo>
                      <a:pt x="606" y="1099"/>
                      <a:pt x="601" y="1094"/>
                      <a:pt x="601" y="1089"/>
                    </a:cubicBezTo>
                    <a:cubicBezTo>
                      <a:pt x="403" y="745"/>
                      <a:pt x="215" y="386"/>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16;p60"/>
              <p:cNvSpPr/>
              <p:nvPr/>
            </p:nvSpPr>
            <p:spPr>
              <a:xfrm>
                <a:off x="1781407" y="4060807"/>
                <a:ext cx="75874" cy="26868"/>
              </a:xfrm>
              <a:custGeom>
                <a:avLst/>
                <a:gdLst/>
                <a:ahLst/>
                <a:cxnLst/>
                <a:rect l="l" t="t" r="r" b="b"/>
                <a:pathLst>
                  <a:path w="1556" h="551" extrusionOk="0">
                    <a:moveTo>
                      <a:pt x="1430" y="1"/>
                    </a:moveTo>
                    <a:cubicBezTo>
                      <a:pt x="916" y="1"/>
                      <a:pt x="417" y="177"/>
                      <a:pt x="17" y="502"/>
                    </a:cubicBezTo>
                    <a:cubicBezTo>
                      <a:pt x="11" y="507"/>
                      <a:pt x="6" y="513"/>
                      <a:pt x="1" y="518"/>
                    </a:cubicBezTo>
                    <a:lnTo>
                      <a:pt x="27" y="550"/>
                    </a:lnTo>
                    <a:lnTo>
                      <a:pt x="49" y="534"/>
                    </a:lnTo>
                    <a:cubicBezTo>
                      <a:pt x="439" y="218"/>
                      <a:pt x="924" y="48"/>
                      <a:pt x="1425" y="48"/>
                    </a:cubicBezTo>
                    <a:cubicBezTo>
                      <a:pt x="1469" y="48"/>
                      <a:pt x="1512" y="49"/>
                      <a:pt x="1556" y="52"/>
                    </a:cubicBezTo>
                    <a:cubicBezTo>
                      <a:pt x="1550" y="36"/>
                      <a:pt x="1545" y="20"/>
                      <a:pt x="1539" y="3"/>
                    </a:cubicBezTo>
                    <a:cubicBezTo>
                      <a:pt x="1503" y="2"/>
                      <a:pt x="1466" y="1"/>
                      <a:pt x="1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17;p60"/>
              <p:cNvSpPr/>
              <p:nvPr/>
            </p:nvSpPr>
            <p:spPr>
              <a:xfrm>
                <a:off x="1679445" y="3842644"/>
                <a:ext cx="30379" cy="111959"/>
              </a:xfrm>
              <a:custGeom>
                <a:avLst/>
                <a:gdLst/>
                <a:ahLst/>
                <a:cxnLst/>
                <a:rect l="l" t="t" r="r" b="b"/>
                <a:pathLst>
                  <a:path w="623" h="2296" extrusionOk="0">
                    <a:moveTo>
                      <a:pt x="413" y="0"/>
                    </a:moveTo>
                    <a:cubicBezTo>
                      <a:pt x="403" y="11"/>
                      <a:pt x="386" y="27"/>
                      <a:pt x="376" y="38"/>
                    </a:cubicBezTo>
                    <a:cubicBezTo>
                      <a:pt x="574" y="799"/>
                      <a:pt x="440" y="1603"/>
                      <a:pt x="6" y="2258"/>
                    </a:cubicBezTo>
                    <a:lnTo>
                      <a:pt x="0" y="2268"/>
                    </a:lnTo>
                    <a:lnTo>
                      <a:pt x="16" y="2279"/>
                    </a:lnTo>
                    <a:lnTo>
                      <a:pt x="38" y="2295"/>
                    </a:lnTo>
                    <a:cubicBezTo>
                      <a:pt x="488" y="1620"/>
                      <a:pt x="622" y="783"/>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18;p60"/>
              <p:cNvSpPr/>
              <p:nvPr/>
            </p:nvSpPr>
            <p:spPr>
              <a:xfrm>
                <a:off x="1782431" y="3920712"/>
                <a:ext cx="58661" cy="9021"/>
              </a:xfrm>
              <a:custGeom>
                <a:avLst/>
                <a:gdLst/>
                <a:ahLst/>
                <a:cxnLst/>
                <a:rect l="l" t="t" r="r" b="b"/>
                <a:pathLst>
                  <a:path w="1203" h="185" extrusionOk="0">
                    <a:moveTo>
                      <a:pt x="978" y="1"/>
                    </a:moveTo>
                    <a:cubicBezTo>
                      <a:pt x="648" y="1"/>
                      <a:pt x="317" y="50"/>
                      <a:pt x="1" y="142"/>
                    </a:cubicBezTo>
                    <a:lnTo>
                      <a:pt x="17" y="185"/>
                    </a:lnTo>
                    <a:cubicBezTo>
                      <a:pt x="335" y="91"/>
                      <a:pt x="667" y="45"/>
                      <a:pt x="1002" y="45"/>
                    </a:cubicBezTo>
                    <a:cubicBezTo>
                      <a:pt x="1069" y="45"/>
                      <a:pt x="1136" y="47"/>
                      <a:pt x="1202" y="51"/>
                    </a:cubicBezTo>
                    <a:cubicBezTo>
                      <a:pt x="1202" y="35"/>
                      <a:pt x="1197" y="24"/>
                      <a:pt x="1197" y="8"/>
                    </a:cubicBezTo>
                    <a:cubicBezTo>
                      <a:pt x="1124" y="3"/>
                      <a:pt x="1051" y="1"/>
                      <a:pt x="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19;p60"/>
              <p:cNvSpPr/>
              <p:nvPr/>
            </p:nvSpPr>
            <p:spPr>
              <a:xfrm>
                <a:off x="1787161" y="3962892"/>
                <a:ext cx="56808" cy="9216"/>
              </a:xfrm>
              <a:custGeom>
                <a:avLst/>
                <a:gdLst/>
                <a:ahLst/>
                <a:cxnLst/>
                <a:rect l="l" t="t" r="r" b="b"/>
                <a:pathLst>
                  <a:path w="1165" h="189" extrusionOk="0">
                    <a:moveTo>
                      <a:pt x="1100" y="0"/>
                    </a:moveTo>
                    <a:cubicBezTo>
                      <a:pt x="729" y="0"/>
                      <a:pt x="362" y="49"/>
                      <a:pt x="1" y="145"/>
                    </a:cubicBezTo>
                    <a:lnTo>
                      <a:pt x="11" y="188"/>
                    </a:lnTo>
                    <a:cubicBezTo>
                      <a:pt x="387" y="92"/>
                      <a:pt x="773" y="44"/>
                      <a:pt x="1164" y="44"/>
                    </a:cubicBezTo>
                    <a:lnTo>
                      <a:pt x="1159" y="1"/>
                    </a:lnTo>
                    <a:cubicBezTo>
                      <a:pt x="1139" y="0"/>
                      <a:pt x="1120" y="0"/>
                      <a:pt x="1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20;p60"/>
              <p:cNvSpPr/>
              <p:nvPr/>
            </p:nvSpPr>
            <p:spPr>
              <a:xfrm>
                <a:off x="1742202" y="3365746"/>
                <a:ext cx="317444" cy="482700"/>
              </a:xfrm>
              <a:custGeom>
                <a:avLst/>
                <a:gdLst/>
                <a:ahLst/>
                <a:cxnLst/>
                <a:rect l="l" t="t" r="r" b="b"/>
                <a:pathLst>
                  <a:path w="6510" h="9899" extrusionOk="0">
                    <a:moveTo>
                      <a:pt x="3024" y="0"/>
                    </a:moveTo>
                    <a:cubicBezTo>
                      <a:pt x="3024" y="0"/>
                      <a:pt x="0" y="4322"/>
                      <a:pt x="140" y="8922"/>
                    </a:cubicBezTo>
                    <a:lnTo>
                      <a:pt x="2049" y="9898"/>
                    </a:lnTo>
                    <a:lnTo>
                      <a:pt x="6510" y="3576"/>
                    </a:lnTo>
                    <a:lnTo>
                      <a:pt x="6231" y="370"/>
                    </a:lnTo>
                    <a:lnTo>
                      <a:pt x="30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21;p60"/>
              <p:cNvSpPr/>
              <p:nvPr/>
            </p:nvSpPr>
            <p:spPr>
              <a:xfrm>
                <a:off x="1774873" y="3417776"/>
                <a:ext cx="176813" cy="393806"/>
              </a:xfrm>
              <a:custGeom>
                <a:avLst/>
                <a:gdLst/>
                <a:ahLst/>
                <a:cxnLst/>
                <a:rect l="l" t="t" r="r" b="b"/>
                <a:pathLst>
                  <a:path w="3626" h="8076" fill="none" extrusionOk="0">
                    <a:moveTo>
                      <a:pt x="0" y="8075"/>
                    </a:moveTo>
                    <a:cubicBezTo>
                      <a:pt x="944" y="5271"/>
                      <a:pt x="2156" y="2568"/>
                      <a:pt x="3625" y="0"/>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22;p60"/>
              <p:cNvSpPr/>
              <p:nvPr/>
            </p:nvSpPr>
            <p:spPr>
              <a:xfrm>
                <a:off x="963563" y="3210438"/>
                <a:ext cx="111178" cy="183591"/>
              </a:xfrm>
              <a:custGeom>
                <a:avLst/>
                <a:gdLst/>
                <a:ahLst/>
                <a:cxnLst/>
                <a:rect l="l" t="t" r="r" b="b"/>
                <a:pathLst>
                  <a:path w="2280" h="3765" fill="none" extrusionOk="0">
                    <a:moveTo>
                      <a:pt x="0" y="0"/>
                    </a:moveTo>
                    <a:cubicBezTo>
                      <a:pt x="0" y="0"/>
                      <a:pt x="1073" y="3764"/>
                      <a:pt x="2279" y="351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23;p60"/>
              <p:cNvSpPr/>
              <p:nvPr/>
            </p:nvSpPr>
            <p:spPr>
              <a:xfrm>
                <a:off x="1054017" y="3115010"/>
                <a:ext cx="94453" cy="192466"/>
              </a:xfrm>
              <a:custGeom>
                <a:avLst/>
                <a:gdLst/>
                <a:ahLst/>
                <a:cxnLst/>
                <a:rect l="l" t="t" r="r" b="b"/>
                <a:pathLst>
                  <a:path w="1937" h="3947" fill="none" extrusionOk="0">
                    <a:moveTo>
                      <a:pt x="1" y="0"/>
                    </a:moveTo>
                    <a:cubicBezTo>
                      <a:pt x="102" y="509"/>
                      <a:pt x="1003" y="3946"/>
                      <a:pt x="1936" y="32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24;p60"/>
              <p:cNvSpPr/>
              <p:nvPr/>
            </p:nvSpPr>
            <p:spPr>
              <a:xfrm>
                <a:off x="786555" y="2593787"/>
                <a:ext cx="316127" cy="634449"/>
              </a:xfrm>
              <a:custGeom>
                <a:avLst/>
                <a:gdLst/>
                <a:ahLst/>
                <a:cxnLst/>
                <a:rect l="l" t="t" r="r" b="b"/>
                <a:pathLst>
                  <a:path w="6483" h="13011" extrusionOk="0">
                    <a:moveTo>
                      <a:pt x="3386" y="1"/>
                    </a:moveTo>
                    <a:cubicBezTo>
                      <a:pt x="3314" y="1"/>
                      <a:pt x="3241" y="12"/>
                      <a:pt x="3169" y="35"/>
                    </a:cubicBezTo>
                    <a:lnTo>
                      <a:pt x="869" y="764"/>
                    </a:lnTo>
                    <a:lnTo>
                      <a:pt x="831" y="775"/>
                    </a:lnTo>
                    <a:cubicBezTo>
                      <a:pt x="826" y="780"/>
                      <a:pt x="821" y="780"/>
                      <a:pt x="815" y="780"/>
                    </a:cubicBezTo>
                    <a:cubicBezTo>
                      <a:pt x="295" y="957"/>
                      <a:pt x="0" y="1515"/>
                      <a:pt x="156" y="2046"/>
                    </a:cubicBezTo>
                    <a:lnTo>
                      <a:pt x="3201" y="12555"/>
                    </a:lnTo>
                    <a:cubicBezTo>
                      <a:pt x="3285" y="12837"/>
                      <a:pt x="3542" y="13011"/>
                      <a:pt x="3811" y="13011"/>
                    </a:cubicBezTo>
                    <a:cubicBezTo>
                      <a:pt x="3920" y="13011"/>
                      <a:pt x="4032" y="12982"/>
                      <a:pt x="4134" y="12920"/>
                    </a:cubicBezTo>
                    <a:cubicBezTo>
                      <a:pt x="4150" y="12914"/>
                      <a:pt x="4161" y="12903"/>
                      <a:pt x="4172" y="12898"/>
                    </a:cubicBezTo>
                    <a:cubicBezTo>
                      <a:pt x="4231" y="12855"/>
                      <a:pt x="4284" y="12802"/>
                      <a:pt x="4322" y="12743"/>
                    </a:cubicBezTo>
                    <a:lnTo>
                      <a:pt x="6199" y="10083"/>
                    </a:lnTo>
                    <a:cubicBezTo>
                      <a:pt x="6413" y="9777"/>
                      <a:pt x="6483" y="9391"/>
                      <a:pt x="6381" y="9038"/>
                    </a:cubicBezTo>
                    <a:lnTo>
                      <a:pt x="4065" y="517"/>
                    </a:lnTo>
                    <a:cubicBezTo>
                      <a:pt x="3978" y="204"/>
                      <a:pt x="3693" y="1"/>
                      <a:pt x="3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25;p60"/>
              <p:cNvSpPr/>
              <p:nvPr/>
            </p:nvSpPr>
            <p:spPr>
              <a:xfrm>
                <a:off x="819226" y="2631042"/>
                <a:ext cx="170766" cy="592757"/>
              </a:xfrm>
              <a:custGeom>
                <a:avLst/>
                <a:gdLst/>
                <a:ahLst/>
                <a:cxnLst/>
                <a:rect l="l" t="t" r="r" b="b"/>
                <a:pathLst>
                  <a:path w="3502" h="12156" extrusionOk="0">
                    <a:moveTo>
                      <a:pt x="199" y="0"/>
                    </a:moveTo>
                    <a:lnTo>
                      <a:pt x="161" y="11"/>
                    </a:lnTo>
                    <a:cubicBezTo>
                      <a:pt x="156" y="16"/>
                      <a:pt x="151" y="16"/>
                      <a:pt x="145" y="16"/>
                    </a:cubicBezTo>
                    <a:cubicBezTo>
                      <a:pt x="38" y="381"/>
                      <a:pt x="0" y="762"/>
                      <a:pt x="38" y="1142"/>
                    </a:cubicBezTo>
                    <a:cubicBezTo>
                      <a:pt x="86" y="1668"/>
                      <a:pt x="242" y="2172"/>
                      <a:pt x="392" y="2665"/>
                    </a:cubicBezTo>
                    <a:lnTo>
                      <a:pt x="3051" y="11341"/>
                    </a:lnTo>
                    <a:cubicBezTo>
                      <a:pt x="3127" y="11576"/>
                      <a:pt x="3202" y="11845"/>
                      <a:pt x="3368" y="12054"/>
                    </a:cubicBezTo>
                    <a:cubicBezTo>
                      <a:pt x="3395" y="12091"/>
                      <a:pt x="3427" y="12123"/>
                      <a:pt x="3464" y="12156"/>
                    </a:cubicBezTo>
                    <a:cubicBezTo>
                      <a:pt x="3475" y="12150"/>
                      <a:pt x="3486" y="12139"/>
                      <a:pt x="3502" y="12134"/>
                    </a:cubicBezTo>
                    <a:cubicBezTo>
                      <a:pt x="3464" y="12097"/>
                      <a:pt x="3432" y="12064"/>
                      <a:pt x="3405" y="12027"/>
                    </a:cubicBezTo>
                    <a:cubicBezTo>
                      <a:pt x="3244" y="11823"/>
                      <a:pt x="3164" y="11560"/>
                      <a:pt x="3094" y="11330"/>
                    </a:cubicBezTo>
                    <a:lnTo>
                      <a:pt x="435" y="2649"/>
                    </a:lnTo>
                    <a:cubicBezTo>
                      <a:pt x="285" y="2161"/>
                      <a:pt x="129" y="1657"/>
                      <a:pt x="81" y="1142"/>
                    </a:cubicBezTo>
                    <a:cubicBezTo>
                      <a:pt x="43" y="756"/>
                      <a:pt x="81" y="37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26;p60"/>
              <p:cNvSpPr/>
              <p:nvPr/>
            </p:nvSpPr>
            <p:spPr>
              <a:xfrm>
                <a:off x="959125" y="3412510"/>
                <a:ext cx="196123" cy="780005"/>
              </a:xfrm>
              <a:custGeom>
                <a:avLst/>
                <a:gdLst/>
                <a:ahLst/>
                <a:cxnLst/>
                <a:rect l="l" t="t" r="r" b="b"/>
                <a:pathLst>
                  <a:path w="4022" h="15996" fill="none" extrusionOk="0">
                    <a:moveTo>
                      <a:pt x="4022" y="1"/>
                    </a:moveTo>
                    <a:lnTo>
                      <a:pt x="0" y="1599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127;p60"/>
              <p:cNvSpPr/>
              <p:nvPr/>
            </p:nvSpPr>
            <p:spPr>
              <a:xfrm>
                <a:off x="1638631" y="3421677"/>
                <a:ext cx="157454" cy="825988"/>
              </a:xfrm>
              <a:custGeom>
                <a:avLst/>
                <a:gdLst/>
                <a:ahLst/>
                <a:cxnLst/>
                <a:rect l="l" t="t" r="r" b="b"/>
                <a:pathLst>
                  <a:path w="3229" h="16939" fill="none" extrusionOk="0">
                    <a:moveTo>
                      <a:pt x="1" y="1"/>
                    </a:moveTo>
                    <a:lnTo>
                      <a:pt x="3229" y="169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128;p60"/>
              <p:cNvSpPr/>
              <p:nvPr/>
            </p:nvSpPr>
            <p:spPr>
              <a:xfrm>
                <a:off x="1125649" y="3544851"/>
                <a:ext cx="532925" cy="0"/>
              </a:xfrm>
              <a:custGeom>
                <a:avLst/>
                <a:gdLst/>
                <a:ahLst/>
                <a:cxnLst/>
                <a:rect l="l" t="t" r="r" b="b"/>
                <a:pathLst>
                  <a:path w="10929" fill="none" extrusionOk="0">
                    <a:moveTo>
                      <a:pt x="1" y="0"/>
                    </a:moveTo>
                    <a:lnTo>
                      <a:pt x="1092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129;p60"/>
              <p:cNvSpPr/>
              <p:nvPr/>
            </p:nvSpPr>
            <p:spPr>
              <a:xfrm>
                <a:off x="1065281" y="3220580"/>
                <a:ext cx="727683" cy="212166"/>
              </a:xfrm>
              <a:custGeom>
                <a:avLst/>
                <a:gdLst/>
                <a:ahLst/>
                <a:cxnLst/>
                <a:rect l="l" t="t" r="r" b="b"/>
                <a:pathLst>
                  <a:path w="14923" h="4351" extrusionOk="0">
                    <a:moveTo>
                      <a:pt x="2831" y="0"/>
                    </a:moveTo>
                    <a:cubicBezTo>
                      <a:pt x="2167" y="0"/>
                      <a:pt x="1550" y="350"/>
                      <a:pt x="1207" y="918"/>
                    </a:cubicBezTo>
                    <a:lnTo>
                      <a:pt x="204" y="2580"/>
                    </a:lnTo>
                    <a:cubicBezTo>
                      <a:pt x="11" y="2891"/>
                      <a:pt x="0" y="3283"/>
                      <a:pt x="177" y="3604"/>
                    </a:cubicBezTo>
                    <a:cubicBezTo>
                      <a:pt x="182" y="3621"/>
                      <a:pt x="193" y="3637"/>
                      <a:pt x="204" y="3647"/>
                    </a:cubicBezTo>
                    <a:cubicBezTo>
                      <a:pt x="386" y="3958"/>
                      <a:pt x="713" y="4146"/>
                      <a:pt x="1073" y="4151"/>
                    </a:cubicBezTo>
                    <a:lnTo>
                      <a:pt x="13850" y="4350"/>
                    </a:lnTo>
                    <a:cubicBezTo>
                      <a:pt x="13859" y="4350"/>
                      <a:pt x="13868" y="4350"/>
                      <a:pt x="13877" y="4350"/>
                    </a:cubicBezTo>
                    <a:cubicBezTo>
                      <a:pt x="14263" y="4350"/>
                      <a:pt x="14616" y="4127"/>
                      <a:pt x="14788" y="3781"/>
                    </a:cubicBezTo>
                    <a:cubicBezTo>
                      <a:pt x="14794" y="3765"/>
                      <a:pt x="14805" y="3749"/>
                      <a:pt x="14810" y="3733"/>
                    </a:cubicBezTo>
                    <a:cubicBezTo>
                      <a:pt x="14896" y="3540"/>
                      <a:pt x="14922" y="3320"/>
                      <a:pt x="14874" y="3106"/>
                    </a:cubicBezTo>
                    <a:lnTo>
                      <a:pt x="14542" y="1497"/>
                    </a:lnTo>
                    <a:cubicBezTo>
                      <a:pt x="14402" y="822"/>
                      <a:pt x="13813" y="323"/>
                      <a:pt x="13115" y="307"/>
                    </a:cubicBezTo>
                    <a:lnTo>
                      <a:pt x="2890" y="1"/>
                    </a:lnTo>
                    <a:cubicBezTo>
                      <a:pt x="2870" y="1"/>
                      <a:pt x="2851"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130;p60"/>
              <p:cNvSpPr/>
              <p:nvPr/>
            </p:nvSpPr>
            <p:spPr>
              <a:xfrm>
                <a:off x="1073912" y="3396320"/>
                <a:ext cx="713542" cy="8680"/>
              </a:xfrm>
              <a:custGeom>
                <a:avLst/>
                <a:gdLst/>
                <a:ahLst/>
                <a:cxnLst/>
                <a:rect l="l" t="t" r="r" b="b"/>
                <a:pathLst>
                  <a:path w="14633" h="178" extrusionOk="0">
                    <a:moveTo>
                      <a:pt x="0" y="0"/>
                    </a:moveTo>
                    <a:lnTo>
                      <a:pt x="0" y="0"/>
                    </a:lnTo>
                    <a:cubicBezTo>
                      <a:pt x="5" y="17"/>
                      <a:pt x="16" y="33"/>
                      <a:pt x="27" y="49"/>
                    </a:cubicBezTo>
                    <a:cubicBezTo>
                      <a:pt x="2193" y="59"/>
                      <a:pt x="11920" y="118"/>
                      <a:pt x="14611" y="177"/>
                    </a:cubicBezTo>
                    <a:cubicBezTo>
                      <a:pt x="14617" y="161"/>
                      <a:pt x="14628" y="145"/>
                      <a:pt x="14633" y="129"/>
                    </a:cubicBezTo>
                    <a:cubicBezTo>
                      <a:pt x="11963" y="70"/>
                      <a:pt x="2123" y="1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131;p60"/>
              <p:cNvSpPr/>
              <p:nvPr/>
            </p:nvSpPr>
            <p:spPr>
              <a:xfrm>
                <a:off x="2226170" y="3973083"/>
                <a:ext cx="112203" cy="95233"/>
              </a:xfrm>
              <a:custGeom>
                <a:avLst/>
                <a:gdLst/>
                <a:ahLst/>
                <a:cxnLst/>
                <a:rect l="l" t="t" r="r" b="b"/>
                <a:pathLst>
                  <a:path w="2301" h="1953" extrusionOk="0">
                    <a:moveTo>
                      <a:pt x="2140" y="1"/>
                    </a:moveTo>
                    <a:lnTo>
                      <a:pt x="0" y="349"/>
                    </a:lnTo>
                    <a:lnTo>
                      <a:pt x="376" y="1953"/>
                    </a:lnTo>
                    <a:lnTo>
                      <a:pt x="2301" y="1743"/>
                    </a:lnTo>
                    <a:lnTo>
                      <a:pt x="2140"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32;p60"/>
              <p:cNvSpPr/>
              <p:nvPr/>
            </p:nvSpPr>
            <p:spPr>
              <a:xfrm>
                <a:off x="2221196" y="4036621"/>
                <a:ext cx="370010" cy="206168"/>
              </a:xfrm>
              <a:custGeom>
                <a:avLst/>
                <a:gdLst/>
                <a:ahLst/>
                <a:cxnLst/>
                <a:rect l="l" t="t" r="r" b="b"/>
                <a:pathLst>
                  <a:path w="7588" h="4228" extrusionOk="0">
                    <a:moveTo>
                      <a:pt x="2554" y="0"/>
                    </a:moveTo>
                    <a:cubicBezTo>
                      <a:pt x="2550" y="0"/>
                      <a:pt x="2546" y="0"/>
                      <a:pt x="2542" y="1"/>
                    </a:cubicBezTo>
                    <a:lnTo>
                      <a:pt x="2537" y="1"/>
                    </a:lnTo>
                    <a:cubicBezTo>
                      <a:pt x="2188" y="44"/>
                      <a:pt x="1534" y="516"/>
                      <a:pt x="1534" y="516"/>
                    </a:cubicBezTo>
                    <a:lnTo>
                      <a:pt x="510" y="650"/>
                    </a:lnTo>
                    <a:cubicBezTo>
                      <a:pt x="386" y="885"/>
                      <a:pt x="285" y="1132"/>
                      <a:pt x="204" y="1384"/>
                    </a:cubicBezTo>
                    <a:cubicBezTo>
                      <a:pt x="199" y="1400"/>
                      <a:pt x="193" y="1416"/>
                      <a:pt x="193" y="1432"/>
                    </a:cubicBezTo>
                    <a:cubicBezTo>
                      <a:pt x="81" y="1776"/>
                      <a:pt x="22" y="2129"/>
                      <a:pt x="11" y="2489"/>
                    </a:cubicBezTo>
                    <a:cubicBezTo>
                      <a:pt x="0" y="2719"/>
                      <a:pt x="6" y="2955"/>
                      <a:pt x="27" y="3191"/>
                    </a:cubicBezTo>
                    <a:cubicBezTo>
                      <a:pt x="33" y="3207"/>
                      <a:pt x="33" y="3223"/>
                      <a:pt x="33" y="3245"/>
                    </a:cubicBezTo>
                    <a:cubicBezTo>
                      <a:pt x="92" y="3679"/>
                      <a:pt x="236" y="3861"/>
                      <a:pt x="510" y="3931"/>
                    </a:cubicBezTo>
                    <a:cubicBezTo>
                      <a:pt x="912" y="4022"/>
                      <a:pt x="2837" y="4092"/>
                      <a:pt x="4360" y="4183"/>
                    </a:cubicBezTo>
                    <a:cubicBezTo>
                      <a:pt x="4812" y="4212"/>
                      <a:pt x="5270" y="4228"/>
                      <a:pt x="5695" y="4228"/>
                    </a:cubicBezTo>
                    <a:cubicBezTo>
                      <a:pt x="6705" y="4228"/>
                      <a:pt x="7519" y="4135"/>
                      <a:pt x="7571" y="3894"/>
                    </a:cubicBezTo>
                    <a:cubicBezTo>
                      <a:pt x="7577" y="3877"/>
                      <a:pt x="7577" y="3861"/>
                      <a:pt x="7577" y="3845"/>
                    </a:cubicBezTo>
                    <a:cubicBezTo>
                      <a:pt x="7588" y="3491"/>
                      <a:pt x="6805" y="2993"/>
                      <a:pt x="6065" y="2537"/>
                    </a:cubicBezTo>
                    <a:cubicBezTo>
                      <a:pt x="6054" y="2526"/>
                      <a:pt x="6038" y="2515"/>
                      <a:pt x="6022" y="2510"/>
                    </a:cubicBezTo>
                    <a:cubicBezTo>
                      <a:pt x="5684" y="2312"/>
                      <a:pt x="5352" y="2092"/>
                      <a:pt x="5035" y="1861"/>
                    </a:cubicBezTo>
                    <a:cubicBezTo>
                      <a:pt x="4880" y="1738"/>
                      <a:pt x="4687" y="1577"/>
                      <a:pt x="4488" y="1406"/>
                    </a:cubicBezTo>
                    <a:lnTo>
                      <a:pt x="4451" y="1379"/>
                    </a:lnTo>
                    <a:cubicBezTo>
                      <a:pt x="4268" y="1218"/>
                      <a:pt x="4065" y="1046"/>
                      <a:pt x="3866" y="880"/>
                    </a:cubicBezTo>
                    <a:cubicBezTo>
                      <a:pt x="3850" y="869"/>
                      <a:pt x="3840" y="859"/>
                      <a:pt x="3823" y="853"/>
                    </a:cubicBezTo>
                    <a:cubicBezTo>
                      <a:pt x="3282" y="396"/>
                      <a:pt x="2761" y="0"/>
                      <a:pt x="2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133;p60"/>
              <p:cNvSpPr/>
              <p:nvPr/>
            </p:nvSpPr>
            <p:spPr>
              <a:xfrm>
                <a:off x="2222757" y="4192222"/>
                <a:ext cx="367913" cy="37986"/>
              </a:xfrm>
              <a:custGeom>
                <a:avLst/>
                <a:gdLst/>
                <a:ahLst/>
                <a:cxnLst/>
                <a:rect l="l" t="t" r="r" b="b"/>
                <a:pathLst>
                  <a:path w="7545" h="779" extrusionOk="0">
                    <a:moveTo>
                      <a:pt x="1" y="0"/>
                    </a:moveTo>
                    <a:cubicBezTo>
                      <a:pt x="1" y="16"/>
                      <a:pt x="6" y="32"/>
                      <a:pt x="6" y="54"/>
                    </a:cubicBezTo>
                    <a:cubicBezTo>
                      <a:pt x="660" y="306"/>
                      <a:pt x="1379" y="397"/>
                      <a:pt x="2167" y="477"/>
                    </a:cubicBezTo>
                    <a:cubicBezTo>
                      <a:pt x="3009" y="563"/>
                      <a:pt x="3867" y="638"/>
                      <a:pt x="4714" y="703"/>
                    </a:cubicBezTo>
                    <a:lnTo>
                      <a:pt x="4966" y="724"/>
                    </a:lnTo>
                    <a:lnTo>
                      <a:pt x="5009" y="724"/>
                    </a:lnTo>
                    <a:cubicBezTo>
                      <a:pt x="5448" y="756"/>
                      <a:pt x="5888" y="778"/>
                      <a:pt x="6322" y="778"/>
                    </a:cubicBezTo>
                    <a:cubicBezTo>
                      <a:pt x="6357" y="778"/>
                      <a:pt x="6391" y="778"/>
                      <a:pt x="6425" y="778"/>
                    </a:cubicBezTo>
                    <a:cubicBezTo>
                      <a:pt x="6798" y="778"/>
                      <a:pt x="7171" y="752"/>
                      <a:pt x="7539" y="703"/>
                    </a:cubicBezTo>
                    <a:cubicBezTo>
                      <a:pt x="7545" y="686"/>
                      <a:pt x="7545" y="670"/>
                      <a:pt x="7545" y="654"/>
                    </a:cubicBezTo>
                    <a:lnTo>
                      <a:pt x="7545" y="654"/>
                    </a:lnTo>
                    <a:cubicBezTo>
                      <a:pt x="7141" y="712"/>
                      <a:pt x="6732" y="734"/>
                      <a:pt x="6318" y="734"/>
                    </a:cubicBezTo>
                    <a:cubicBezTo>
                      <a:pt x="5893" y="734"/>
                      <a:pt x="5463" y="711"/>
                      <a:pt x="5030" y="681"/>
                    </a:cubicBezTo>
                    <a:cubicBezTo>
                      <a:pt x="5014" y="681"/>
                      <a:pt x="4993" y="681"/>
                      <a:pt x="4976" y="676"/>
                    </a:cubicBezTo>
                    <a:cubicBezTo>
                      <a:pt x="4891" y="670"/>
                      <a:pt x="4805" y="665"/>
                      <a:pt x="4719" y="660"/>
                    </a:cubicBezTo>
                    <a:cubicBezTo>
                      <a:pt x="3872" y="595"/>
                      <a:pt x="3014" y="520"/>
                      <a:pt x="2172" y="434"/>
                    </a:cubicBezTo>
                    <a:cubicBezTo>
                      <a:pt x="1373" y="349"/>
                      <a:pt x="655" y="26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134;p60"/>
              <p:cNvSpPr/>
              <p:nvPr/>
            </p:nvSpPr>
            <p:spPr>
              <a:xfrm>
                <a:off x="2464619" y="4159015"/>
                <a:ext cx="52322" cy="69340"/>
              </a:xfrm>
              <a:custGeom>
                <a:avLst/>
                <a:gdLst/>
                <a:ahLst/>
                <a:cxnLst/>
                <a:rect l="l" t="t" r="r" b="b"/>
                <a:pathLst>
                  <a:path w="1073" h="1422" extrusionOk="0">
                    <a:moveTo>
                      <a:pt x="1035" y="0"/>
                    </a:moveTo>
                    <a:cubicBezTo>
                      <a:pt x="590" y="365"/>
                      <a:pt x="242" y="831"/>
                      <a:pt x="16" y="1362"/>
                    </a:cubicBezTo>
                    <a:lnTo>
                      <a:pt x="0" y="1405"/>
                    </a:lnTo>
                    <a:lnTo>
                      <a:pt x="6" y="1405"/>
                    </a:lnTo>
                    <a:lnTo>
                      <a:pt x="49" y="1421"/>
                    </a:lnTo>
                    <a:cubicBezTo>
                      <a:pt x="49" y="1416"/>
                      <a:pt x="49" y="1410"/>
                      <a:pt x="49" y="1410"/>
                    </a:cubicBezTo>
                    <a:cubicBezTo>
                      <a:pt x="54" y="1394"/>
                      <a:pt x="65" y="1378"/>
                      <a:pt x="70" y="1362"/>
                    </a:cubicBezTo>
                    <a:cubicBezTo>
                      <a:pt x="290" y="842"/>
                      <a:pt x="633" y="381"/>
                      <a:pt x="1073" y="22"/>
                    </a:cubicBezTo>
                    <a:cubicBezTo>
                      <a:pt x="1062" y="16"/>
                      <a:pt x="1046" y="5"/>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35;p60"/>
              <p:cNvSpPr/>
              <p:nvPr/>
            </p:nvSpPr>
            <p:spPr>
              <a:xfrm>
                <a:off x="2230608" y="4104108"/>
                <a:ext cx="54712" cy="103572"/>
              </a:xfrm>
              <a:custGeom>
                <a:avLst/>
                <a:gdLst/>
                <a:ahLst/>
                <a:cxnLst/>
                <a:rect l="l" t="t" r="r" b="b"/>
                <a:pathLst>
                  <a:path w="1122" h="2124" extrusionOk="0">
                    <a:moveTo>
                      <a:pt x="11" y="0"/>
                    </a:moveTo>
                    <a:cubicBezTo>
                      <a:pt x="6" y="16"/>
                      <a:pt x="0" y="32"/>
                      <a:pt x="0" y="48"/>
                    </a:cubicBezTo>
                    <a:cubicBezTo>
                      <a:pt x="579" y="601"/>
                      <a:pt x="955" y="1330"/>
                      <a:pt x="1073" y="2123"/>
                    </a:cubicBezTo>
                    <a:lnTo>
                      <a:pt x="1121" y="2118"/>
                    </a:lnTo>
                    <a:cubicBezTo>
                      <a:pt x="998" y="1308"/>
                      <a:pt x="612" y="563"/>
                      <a:pt x="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36;p60"/>
              <p:cNvSpPr/>
              <p:nvPr/>
            </p:nvSpPr>
            <p:spPr>
              <a:xfrm>
                <a:off x="2363680" y="4077923"/>
                <a:ext cx="46081" cy="57832"/>
              </a:xfrm>
              <a:custGeom>
                <a:avLst/>
                <a:gdLst/>
                <a:ahLst/>
                <a:cxnLst/>
                <a:rect l="l" t="t" r="r" b="b"/>
                <a:pathLst>
                  <a:path w="945" h="1186" extrusionOk="0">
                    <a:moveTo>
                      <a:pt x="901" y="1"/>
                    </a:moveTo>
                    <a:cubicBezTo>
                      <a:pt x="515" y="312"/>
                      <a:pt x="210" y="709"/>
                      <a:pt x="6" y="1159"/>
                    </a:cubicBezTo>
                    <a:cubicBezTo>
                      <a:pt x="1" y="1170"/>
                      <a:pt x="6" y="1186"/>
                      <a:pt x="17" y="1186"/>
                    </a:cubicBezTo>
                    <a:lnTo>
                      <a:pt x="27" y="1186"/>
                    </a:lnTo>
                    <a:cubicBezTo>
                      <a:pt x="38" y="1186"/>
                      <a:pt x="44" y="1181"/>
                      <a:pt x="49" y="1175"/>
                    </a:cubicBezTo>
                    <a:cubicBezTo>
                      <a:pt x="253" y="725"/>
                      <a:pt x="558" y="339"/>
                      <a:pt x="944" y="33"/>
                    </a:cubicBezTo>
                    <a:cubicBezTo>
                      <a:pt x="928" y="22"/>
                      <a:pt x="918" y="12"/>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37;p60"/>
              <p:cNvSpPr/>
              <p:nvPr/>
            </p:nvSpPr>
            <p:spPr>
              <a:xfrm>
                <a:off x="2398741" y="4103572"/>
                <a:ext cx="41351" cy="43691"/>
              </a:xfrm>
              <a:custGeom>
                <a:avLst/>
                <a:gdLst/>
                <a:ahLst/>
                <a:cxnLst/>
                <a:rect l="l" t="t" r="r" b="b"/>
                <a:pathLst>
                  <a:path w="848" h="896" extrusionOk="0">
                    <a:moveTo>
                      <a:pt x="810" y="0"/>
                    </a:moveTo>
                    <a:cubicBezTo>
                      <a:pt x="520" y="263"/>
                      <a:pt x="247" y="553"/>
                      <a:pt x="6" y="858"/>
                    </a:cubicBezTo>
                    <a:cubicBezTo>
                      <a:pt x="0" y="869"/>
                      <a:pt x="0" y="885"/>
                      <a:pt x="11" y="890"/>
                    </a:cubicBezTo>
                    <a:cubicBezTo>
                      <a:pt x="16" y="890"/>
                      <a:pt x="22" y="896"/>
                      <a:pt x="27" y="896"/>
                    </a:cubicBezTo>
                    <a:cubicBezTo>
                      <a:pt x="32" y="896"/>
                      <a:pt x="38" y="890"/>
                      <a:pt x="43" y="885"/>
                    </a:cubicBezTo>
                    <a:cubicBezTo>
                      <a:pt x="290" y="579"/>
                      <a:pt x="558" y="295"/>
                      <a:pt x="847" y="33"/>
                    </a:cubicBezTo>
                    <a:lnTo>
                      <a:pt x="8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38;p60"/>
              <p:cNvSpPr/>
              <p:nvPr/>
            </p:nvSpPr>
            <p:spPr>
              <a:xfrm>
                <a:off x="1159637" y="2741635"/>
                <a:ext cx="1180833" cy="1260803"/>
              </a:xfrm>
              <a:custGeom>
                <a:avLst/>
                <a:gdLst/>
                <a:ahLst/>
                <a:cxnLst/>
                <a:rect l="l" t="t" r="r" b="b"/>
                <a:pathLst>
                  <a:path w="24216" h="25856" extrusionOk="0">
                    <a:moveTo>
                      <a:pt x="8430" y="0"/>
                    </a:moveTo>
                    <a:cubicBezTo>
                      <a:pt x="8430" y="0"/>
                      <a:pt x="5754" y="478"/>
                      <a:pt x="3639" y="478"/>
                    </a:cubicBezTo>
                    <a:cubicBezTo>
                      <a:pt x="2876" y="478"/>
                      <a:pt x="2187" y="416"/>
                      <a:pt x="1722" y="247"/>
                    </a:cubicBezTo>
                    <a:cubicBezTo>
                      <a:pt x="1722" y="247"/>
                      <a:pt x="1" y="4338"/>
                      <a:pt x="49" y="7362"/>
                    </a:cubicBezTo>
                    <a:cubicBezTo>
                      <a:pt x="92" y="10386"/>
                      <a:pt x="1953" y="11963"/>
                      <a:pt x="2741" y="12054"/>
                    </a:cubicBezTo>
                    <a:cubicBezTo>
                      <a:pt x="3534" y="12145"/>
                      <a:pt x="11620" y="12376"/>
                      <a:pt x="12693" y="12563"/>
                    </a:cubicBezTo>
                    <a:cubicBezTo>
                      <a:pt x="13760" y="12751"/>
                      <a:pt x="17197" y="14284"/>
                      <a:pt x="17197" y="14284"/>
                    </a:cubicBezTo>
                    <a:cubicBezTo>
                      <a:pt x="17197" y="14284"/>
                      <a:pt x="18778" y="22091"/>
                      <a:pt x="21803" y="25855"/>
                    </a:cubicBezTo>
                    <a:lnTo>
                      <a:pt x="24215" y="25437"/>
                    </a:lnTo>
                    <a:cubicBezTo>
                      <a:pt x="24215" y="25437"/>
                      <a:pt x="21985" y="11678"/>
                      <a:pt x="20500" y="9914"/>
                    </a:cubicBezTo>
                    <a:cubicBezTo>
                      <a:pt x="19014" y="8150"/>
                      <a:pt x="9341" y="5829"/>
                      <a:pt x="9341" y="5829"/>
                    </a:cubicBezTo>
                    <a:lnTo>
                      <a:pt x="84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39;p60"/>
              <p:cNvSpPr/>
              <p:nvPr/>
            </p:nvSpPr>
            <p:spPr>
              <a:xfrm>
                <a:off x="1232342" y="2780840"/>
                <a:ext cx="359575" cy="67000"/>
              </a:xfrm>
              <a:custGeom>
                <a:avLst/>
                <a:gdLst/>
                <a:ahLst/>
                <a:cxnLst/>
                <a:rect l="l" t="t" r="r" b="b"/>
                <a:pathLst>
                  <a:path w="7374" h="1374" fill="none" extrusionOk="0">
                    <a:moveTo>
                      <a:pt x="0" y="1"/>
                    </a:moveTo>
                    <a:cubicBezTo>
                      <a:pt x="0" y="1"/>
                      <a:pt x="3823" y="1373"/>
                      <a:pt x="7373" y="306"/>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40;p60"/>
              <p:cNvSpPr/>
              <p:nvPr/>
            </p:nvSpPr>
            <p:spPr>
              <a:xfrm>
                <a:off x="1296123" y="2803563"/>
                <a:ext cx="960134" cy="1191268"/>
              </a:xfrm>
              <a:custGeom>
                <a:avLst/>
                <a:gdLst/>
                <a:ahLst/>
                <a:cxnLst/>
                <a:rect l="l" t="t" r="r" b="b"/>
                <a:pathLst>
                  <a:path w="19690" h="24430" fill="none" extrusionOk="0">
                    <a:moveTo>
                      <a:pt x="210" y="1"/>
                    </a:moveTo>
                    <a:cubicBezTo>
                      <a:pt x="28" y="2173"/>
                      <a:pt x="1" y="4349"/>
                      <a:pt x="124" y="6526"/>
                    </a:cubicBezTo>
                    <a:cubicBezTo>
                      <a:pt x="156" y="7106"/>
                      <a:pt x="210" y="7717"/>
                      <a:pt x="553" y="8189"/>
                    </a:cubicBezTo>
                    <a:cubicBezTo>
                      <a:pt x="1073" y="8907"/>
                      <a:pt x="2060" y="9063"/>
                      <a:pt x="2939" y="9154"/>
                    </a:cubicBezTo>
                    <a:cubicBezTo>
                      <a:pt x="6022" y="9502"/>
                      <a:pt x="9089" y="9926"/>
                      <a:pt x="12151" y="10435"/>
                    </a:cubicBezTo>
                    <a:cubicBezTo>
                      <a:pt x="12993" y="10580"/>
                      <a:pt x="13878" y="10746"/>
                      <a:pt x="14532" y="11299"/>
                    </a:cubicBezTo>
                    <a:cubicBezTo>
                      <a:pt x="15272" y="11937"/>
                      <a:pt x="15556" y="12939"/>
                      <a:pt x="15824" y="13878"/>
                    </a:cubicBezTo>
                    <a:cubicBezTo>
                      <a:pt x="16843" y="17486"/>
                      <a:pt x="18135" y="21014"/>
                      <a:pt x="19690" y="24430"/>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41;p60"/>
              <p:cNvSpPr/>
              <p:nvPr/>
            </p:nvSpPr>
            <p:spPr>
              <a:xfrm>
                <a:off x="1539545" y="3003100"/>
                <a:ext cx="80312" cy="22772"/>
              </a:xfrm>
              <a:custGeom>
                <a:avLst/>
                <a:gdLst/>
                <a:ahLst/>
                <a:cxnLst/>
                <a:rect l="l" t="t" r="r" b="b"/>
                <a:pathLst>
                  <a:path w="1647" h="467" fill="none" extrusionOk="0">
                    <a:moveTo>
                      <a:pt x="1" y="0"/>
                    </a:moveTo>
                    <a:cubicBezTo>
                      <a:pt x="1" y="0"/>
                      <a:pt x="928" y="231"/>
                      <a:pt x="1647" y="467"/>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42;p60"/>
              <p:cNvSpPr/>
              <p:nvPr/>
            </p:nvSpPr>
            <p:spPr>
              <a:xfrm>
                <a:off x="1555783" y="2804636"/>
                <a:ext cx="42375" cy="172083"/>
              </a:xfrm>
              <a:custGeom>
                <a:avLst/>
                <a:gdLst/>
                <a:ahLst/>
                <a:cxnLst/>
                <a:rect l="l" t="t" r="r" b="b"/>
                <a:pathLst>
                  <a:path w="869" h="3529" fill="none" extrusionOk="0">
                    <a:moveTo>
                      <a:pt x="0" y="0"/>
                    </a:moveTo>
                    <a:lnTo>
                      <a:pt x="349" y="2976"/>
                    </a:lnTo>
                    <a:cubicBezTo>
                      <a:pt x="354" y="3116"/>
                      <a:pt x="392" y="3250"/>
                      <a:pt x="451" y="3368"/>
                    </a:cubicBezTo>
                    <a:cubicBezTo>
                      <a:pt x="488" y="3421"/>
                      <a:pt x="536" y="3459"/>
                      <a:pt x="595" y="3480"/>
                    </a:cubicBezTo>
                    <a:cubicBezTo>
                      <a:pt x="713" y="3529"/>
                      <a:pt x="842" y="3443"/>
                      <a:pt x="847" y="3314"/>
                    </a:cubicBezTo>
                    <a:cubicBezTo>
                      <a:pt x="869" y="2585"/>
                      <a:pt x="810" y="1877"/>
                      <a:pt x="751" y="1143"/>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43;p60"/>
              <p:cNvSpPr/>
              <p:nvPr/>
            </p:nvSpPr>
            <p:spPr>
              <a:xfrm>
                <a:off x="1300853" y="2817168"/>
                <a:ext cx="143849" cy="183591"/>
              </a:xfrm>
              <a:custGeom>
                <a:avLst/>
                <a:gdLst/>
                <a:ahLst/>
                <a:cxnLst/>
                <a:rect l="l" t="t" r="r" b="b"/>
                <a:pathLst>
                  <a:path w="2950" h="3765" fill="none" extrusionOk="0">
                    <a:moveTo>
                      <a:pt x="0" y="3765"/>
                    </a:moveTo>
                    <a:cubicBezTo>
                      <a:pt x="1684" y="3266"/>
                      <a:pt x="2869" y="1754"/>
                      <a:pt x="2949" y="1"/>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44;p60"/>
              <p:cNvSpPr/>
              <p:nvPr/>
            </p:nvSpPr>
            <p:spPr>
              <a:xfrm>
                <a:off x="1591331" y="2767528"/>
                <a:ext cx="41887" cy="30086"/>
              </a:xfrm>
              <a:custGeom>
                <a:avLst/>
                <a:gdLst/>
                <a:ahLst/>
                <a:cxnLst/>
                <a:rect l="l" t="t" r="r" b="b"/>
                <a:pathLst>
                  <a:path w="859" h="617" extrusionOk="0">
                    <a:moveTo>
                      <a:pt x="821" y="0"/>
                    </a:moveTo>
                    <a:cubicBezTo>
                      <a:pt x="520" y="145"/>
                      <a:pt x="247" y="343"/>
                      <a:pt x="11" y="579"/>
                    </a:cubicBezTo>
                    <a:cubicBezTo>
                      <a:pt x="0" y="584"/>
                      <a:pt x="0" y="601"/>
                      <a:pt x="11" y="611"/>
                    </a:cubicBezTo>
                    <a:cubicBezTo>
                      <a:pt x="16" y="611"/>
                      <a:pt x="22" y="617"/>
                      <a:pt x="27" y="617"/>
                    </a:cubicBezTo>
                    <a:cubicBezTo>
                      <a:pt x="33" y="617"/>
                      <a:pt x="38" y="617"/>
                      <a:pt x="43" y="611"/>
                    </a:cubicBezTo>
                    <a:cubicBezTo>
                      <a:pt x="279" y="375"/>
                      <a:pt x="558" y="177"/>
                      <a:pt x="858" y="32"/>
                    </a:cubicBezTo>
                    <a:lnTo>
                      <a:pt x="821" y="0"/>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45;p60"/>
              <p:cNvSpPr/>
              <p:nvPr/>
            </p:nvSpPr>
            <p:spPr>
              <a:xfrm>
                <a:off x="2129425" y="3165186"/>
                <a:ext cx="69584" cy="72754"/>
              </a:xfrm>
              <a:custGeom>
                <a:avLst/>
                <a:gdLst/>
                <a:ahLst/>
                <a:cxnLst/>
                <a:rect l="l" t="t" r="r" b="b"/>
                <a:pathLst>
                  <a:path w="1427" h="1492" fill="none" extrusionOk="0">
                    <a:moveTo>
                      <a:pt x="0" y="1"/>
                    </a:moveTo>
                    <a:cubicBezTo>
                      <a:pt x="0" y="1"/>
                      <a:pt x="1078" y="805"/>
                      <a:pt x="1427" y="1491"/>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46;p60"/>
              <p:cNvSpPr/>
              <p:nvPr/>
            </p:nvSpPr>
            <p:spPr>
              <a:xfrm>
                <a:off x="2106653" y="3181131"/>
                <a:ext cx="69096" cy="65683"/>
              </a:xfrm>
              <a:custGeom>
                <a:avLst/>
                <a:gdLst/>
                <a:ahLst/>
                <a:cxnLst/>
                <a:rect l="l" t="t" r="r" b="b"/>
                <a:pathLst>
                  <a:path w="1417" h="1347" fill="none" extrusionOk="0">
                    <a:moveTo>
                      <a:pt x="1" y="1"/>
                    </a:moveTo>
                    <a:cubicBezTo>
                      <a:pt x="1" y="1"/>
                      <a:pt x="1148" y="869"/>
                      <a:pt x="1416" y="1346"/>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47;p60"/>
              <p:cNvSpPr/>
              <p:nvPr/>
            </p:nvSpPr>
            <p:spPr>
              <a:xfrm>
                <a:off x="2077640" y="3202587"/>
                <a:ext cx="70901" cy="48421"/>
              </a:xfrm>
              <a:custGeom>
                <a:avLst/>
                <a:gdLst/>
                <a:ahLst/>
                <a:cxnLst/>
                <a:rect l="l" t="t" r="r" b="b"/>
                <a:pathLst>
                  <a:path w="1454" h="993" fill="none" extrusionOk="0">
                    <a:moveTo>
                      <a:pt x="1" y="0"/>
                    </a:moveTo>
                    <a:cubicBezTo>
                      <a:pt x="1" y="0"/>
                      <a:pt x="1143" y="708"/>
                      <a:pt x="1454" y="992"/>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48;p60"/>
              <p:cNvSpPr/>
              <p:nvPr/>
            </p:nvSpPr>
            <p:spPr>
              <a:xfrm>
                <a:off x="1228575" y="2778517"/>
                <a:ext cx="364480" cy="37001"/>
              </a:xfrm>
              <a:custGeom>
                <a:avLst/>
                <a:gdLst/>
                <a:ahLst/>
                <a:cxnLst/>
                <a:rect l="l" t="t" r="r" b="b"/>
                <a:pathLst>
                  <a:path w="7427" h="754" extrusionOk="0">
                    <a:moveTo>
                      <a:pt x="23" y="1"/>
                    </a:moveTo>
                    <a:cubicBezTo>
                      <a:pt x="14" y="1"/>
                      <a:pt x="6" y="6"/>
                      <a:pt x="6" y="14"/>
                    </a:cubicBezTo>
                    <a:cubicBezTo>
                      <a:pt x="0" y="30"/>
                      <a:pt x="6" y="41"/>
                      <a:pt x="16" y="46"/>
                    </a:cubicBezTo>
                    <a:cubicBezTo>
                      <a:pt x="1453" y="507"/>
                      <a:pt x="2944" y="743"/>
                      <a:pt x="4451" y="754"/>
                    </a:cubicBezTo>
                    <a:cubicBezTo>
                      <a:pt x="4470" y="754"/>
                      <a:pt x="4489" y="754"/>
                      <a:pt x="4508" y="754"/>
                    </a:cubicBezTo>
                    <a:cubicBezTo>
                      <a:pt x="5486" y="754"/>
                      <a:pt x="6464" y="620"/>
                      <a:pt x="7405" y="346"/>
                    </a:cubicBezTo>
                    <a:cubicBezTo>
                      <a:pt x="7416" y="341"/>
                      <a:pt x="7427" y="330"/>
                      <a:pt x="7421" y="319"/>
                    </a:cubicBezTo>
                    <a:cubicBezTo>
                      <a:pt x="7417" y="311"/>
                      <a:pt x="7409" y="302"/>
                      <a:pt x="7400" y="302"/>
                    </a:cubicBezTo>
                    <a:cubicBezTo>
                      <a:pt x="7398" y="302"/>
                      <a:pt x="7396" y="302"/>
                      <a:pt x="7395" y="303"/>
                    </a:cubicBezTo>
                    <a:cubicBezTo>
                      <a:pt x="6409" y="601"/>
                      <a:pt x="5398" y="708"/>
                      <a:pt x="4453" y="708"/>
                    </a:cubicBezTo>
                    <a:cubicBezTo>
                      <a:pt x="2041" y="708"/>
                      <a:pt x="59" y="11"/>
                      <a:pt x="33" y="3"/>
                    </a:cubicBezTo>
                    <a:cubicBezTo>
                      <a:pt x="30" y="2"/>
                      <a:pt x="26" y="1"/>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49;p60"/>
              <p:cNvSpPr/>
              <p:nvPr/>
            </p:nvSpPr>
            <p:spPr>
              <a:xfrm>
                <a:off x="1292764" y="2801287"/>
                <a:ext cx="968691" cy="1200902"/>
              </a:xfrm>
              <a:custGeom>
                <a:avLst/>
                <a:gdLst/>
                <a:ahLst/>
                <a:cxnLst/>
                <a:rect l="l" t="t" r="r" b="b"/>
                <a:pathLst>
                  <a:path w="19739" h="24472" extrusionOk="0">
                    <a:moveTo>
                      <a:pt x="231" y="0"/>
                    </a:moveTo>
                    <a:cubicBezTo>
                      <a:pt x="221" y="0"/>
                      <a:pt x="210" y="11"/>
                      <a:pt x="204" y="22"/>
                    </a:cubicBezTo>
                    <a:cubicBezTo>
                      <a:pt x="27" y="2193"/>
                      <a:pt x="1" y="4375"/>
                      <a:pt x="119" y="6547"/>
                    </a:cubicBezTo>
                    <a:cubicBezTo>
                      <a:pt x="156" y="7164"/>
                      <a:pt x="215" y="7753"/>
                      <a:pt x="553" y="8225"/>
                    </a:cubicBezTo>
                    <a:cubicBezTo>
                      <a:pt x="1068" y="8933"/>
                      <a:pt x="2027" y="9094"/>
                      <a:pt x="2960" y="9201"/>
                    </a:cubicBezTo>
                    <a:cubicBezTo>
                      <a:pt x="6028" y="9544"/>
                      <a:pt x="9127" y="9973"/>
                      <a:pt x="12172" y="10483"/>
                    </a:cubicBezTo>
                    <a:cubicBezTo>
                      <a:pt x="13100" y="10638"/>
                      <a:pt x="13915" y="10810"/>
                      <a:pt x="14537" y="11341"/>
                    </a:cubicBezTo>
                    <a:cubicBezTo>
                      <a:pt x="15277" y="11968"/>
                      <a:pt x="15556" y="12955"/>
                      <a:pt x="15824" y="13909"/>
                    </a:cubicBezTo>
                    <a:cubicBezTo>
                      <a:pt x="16843" y="17518"/>
                      <a:pt x="18135" y="21046"/>
                      <a:pt x="19690" y="24461"/>
                    </a:cubicBezTo>
                    <a:cubicBezTo>
                      <a:pt x="19695" y="24467"/>
                      <a:pt x="19701" y="24472"/>
                      <a:pt x="19711" y="24472"/>
                    </a:cubicBezTo>
                    <a:lnTo>
                      <a:pt x="19722" y="24472"/>
                    </a:lnTo>
                    <a:cubicBezTo>
                      <a:pt x="19733" y="24467"/>
                      <a:pt x="19738" y="24450"/>
                      <a:pt x="19733" y="24440"/>
                    </a:cubicBezTo>
                    <a:cubicBezTo>
                      <a:pt x="18178" y="21030"/>
                      <a:pt x="16886" y="17501"/>
                      <a:pt x="15867" y="13893"/>
                    </a:cubicBezTo>
                    <a:cubicBezTo>
                      <a:pt x="15593" y="12938"/>
                      <a:pt x="15314" y="11946"/>
                      <a:pt x="14569" y="11308"/>
                    </a:cubicBezTo>
                    <a:cubicBezTo>
                      <a:pt x="13936" y="10767"/>
                      <a:pt x="13111" y="10595"/>
                      <a:pt x="12178" y="10440"/>
                    </a:cubicBezTo>
                    <a:cubicBezTo>
                      <a:pt x="9132" y="9930"/>
                      <a:pt x="6033" y="9501"/>
                      <a:pt x="2966" y="9158"/>
                    </a:cubicBezTo>
                    <a:cubicBezTo>
                      <a:pt x="2038" y="9056"/>
                      <a:pt x="1095" y="8896"/>
                      <a:pt x="590" y="8199"/>
                    </a:cubicBezTo>
                    <a:cubicBezTo>
                      <a:pt x="258" y="7743"/>
                      <a:pt x="199" y="7158"/>
                      <a:pt x="167" y="6547"/>
                    </a:cubicBezTo>
                    <a:cubicBezTo>
                      <a:pt x="44" y="4375"/>
                      <a:pt x="70" y="2193"/>
                      <a:pt x="253" y="27"/>
                    </a:cubicBezTo>
                    <a:cubicBezTo>
                      <a:pt x="253" y="16"/>
                      <a:pt x="242" y="6"/>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50;p60"/>
              <p:cNvSpPr/>
              <p:nvPr/>
            </p:nvSpPr>
            <p:spPr>
              <a:xfrm>
                <a:off x="1297525" y="2814930"/>
                <a:ext cx="147127" cy="187163"/>
              </a:xfrm>
              <a:custGeom>
                <a:avLst/>
                <a:gdLst/>
                <a:ahLst/>
                <a:cxnLst/>
                <a:rect l="l" t="t" r="r" b="b"/>
                <a:pathLst>
                  <a:path w="2998" h="3814" extrusionOk="0">
                    <a:moveTo>
                      <a:pt x="2976" y="1"/>
                    </a:moveTo>
                    <a:cubicBezTo>
                      <a:pt x="2965" y="1"/>
                      <a:pt x="2955" y="6"/>
                      <a:pt x="2955" y="22"/>
                    </a:cubicBezTo>
                    <a:cubicBezTo>
                      <a:pt x="2912" y="870"/>
                      <a:pt x="2606" y="1690"/>
                      <a:pt x="2081" y="2360"/>
                    </a:cubicBezTo>
                    <a:cubicBezTo>
                      <a:pt x="1555" y="3030"/>
                      <a:pt x="837" y="3518"/>
                      <a:pt x="22" y="3765"/>
                    </a:cubicBezTo>
                    <a:cubicBezTo>
                      <a:pt x="6" y="3770"/>
                      <a:pt x="0" y="3781"/>
                      <a:pt x="6" y="3797"/>
                    </a:cubicBezTo>
                    <a:cubicBezTo>
                      <a:pt x="6" y="3803"/>
                      <a:pt x="16" y="3813"/>
                      <a:pt x="27" y="3813"/>
                    </a:cubicBezTo>
                    <a:lnTo>
                      <a:pt x="32" y="3808"/>
                    </a:lnTo>
                    <a:cubicBezTo>
                      <a:pt x="853" y="3561"/>
                      <a:pt x="1582" y="3068"/>
                      <a:pt x="2118" y="2392"/>
                    </a:cubicBezTo>
                    <a:cubicBezTo>
                      <a:pt x="2649" y="1711"/>
                      <a:pt x="2955" y="886"/>
                      <a:pt x="2998" y="22"/>
                    </a:cubicBezTo>
                    <a:cubicBezTo>
                      <a:pt x="2998" y="12"/>
                      <a:pt x="2987" y="1"/>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51;p60"/>
              <p:cNvSpPr/>
              <p:nvPr/>
            </p:nvSpPr>
            <p:spPr>
              <a:xfrm>
                <a:off x="1773251" y="3415094"/>
                <a:ext cx="178993" cy="394864"/>
              </a:xfrm>
              <a:custGeom>
                <a:avLst/>
                <a:gdLst/>
                <a:ahLst/>
                <a:cxnLst/>
                <a:rect l="l" t="t" r="r" b="b"/>
                <a:pathLst>
                  <a:path w="3679" h="8116" extrusionOk="0">
                    <a:moveTo>
                      <a:pt x="3654" y="1"/>
                    </a:moveTo>
                    <a:cubicBezTo>
                      <a:pt x="3646" y="1"/>
                      <a:pt x="3638" y="6"/>
                      <a:pt x="3630" y="13"/>
                    </a:cubicBezTo>
                    <a:cubicBezTo>
                      <a:pt x="2161" y="2582"/>
                      <a:pt x="949" y="5284"/>
                      <a:pt x="5" y="8088"/>
                    </a:cubicBezTo>
                    <a:cubicBezTo>
                      <a:pt x="0" y="8099"/>
                      <a:pt x="5" y="8115"/>
                      <a:pt x="22" y="8115"/>
                    </a:cubicBezTo>
                    <a:lnTo>
                      <a:pt x="27" y="8115"/>
                    </a:lnTo>
                    <a:cubicBezTo>
                      <a:pt x="38" y="8115"/>
                      <a:pt x="48" y="8110"/>
                      <a:pt x="48" y="8099"/>
                    </a:cubicBezTo>
                    <a:cubicBezTo>
                      <a:pt x="992" y="5300"/>
                      <a:pt x="2204" y="2598"/>
                      <a:pt x="3673" y="35"/>
                    </a:cubicBezTo>
                    <a:cubicBezTo>
                      <a:pt x="3678" y="24"/>
                      <a:pt x="3673" y="8"/>
                      <a:pt x="3662" y="3"/>
                    </a:cubicBezTo>
                    <a:cubicBezTo>
                      <a:pt x="3659" y="1"/>
                      <a:pt x="3657" y="1"/>
                      <a:pt x="3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52;p60"/>
              <p:cNvSpPr/>
              <p:nvPr/>
            </p:nvSpPr>
            <p:spPr>
              <a:xfrm>
                <a:off x="1538454" y="3001207"/>
                <a:ext cx="82758" cy="24813"/>
              </a:xfrm>
              <a:custGeom>
                <a:avLst/>
                <a:gdLst/>
                <a:ahLst/>
                <a:cxnLst/>
                <a:rect l="l" t="t" r="r" b="b"/>
                <a:pathLst>
                  <a:path w="1701" h="510" extrusionOk="0">
                    <a:moveTo>
                      <a:pt x="32" y="0"/>
                    </a:moveTo>
                    <a:cubicBezTo>
                      <a:pt x="16" y="0"/>
                      <a:pt x="6" y="6"/>
                      <a:pt x="6" y="16"/>
                    </a:cubicBezTo>
                    <a:cubicBezTo>
                      <a:pt x="0" y="32"/>
                      <a:pt x="6" y="43"/>
                      <a:pt x="22" y="49"/>
                    </a:cubicBezTo>
                    <a:cubicBezTo>
                      <a:pt x="32" y="49"/>
                      <a:pt x="960" y="279"/>
                      <a:pt x="1668" y="510"/>
                    </a:cubicBezTo>
                    <a:lnTo>
                      <a:pt x="1679" y="510"/>
                    </a:lnTo>
                    <a:cubicBezTo>
                      <a:pt x="1684" y="510"/>
                      <a:pt x="1695" y="504"/>
                      <a:pt x="1700" y="494"/>
                    </a:cubicBezTo>
                    <a:cubicBezTo>
                      <a:pt x="1700" y="483"/>
                      <a:pt x="1695" y="472"/>
                      <a:pt x="1684" y="467"/>
                    </a:cubicBezTo>
                    <a:cubicBezTo>
                      <a:pt x="971" y="236"/>
                      <a:pt x="4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53;p60"/>
              <p:cNvSpPr/>
              <p:nvPr/>
            </p:nvSpPr>
            <p:spPr>
              <a:xfrm>
                <a:off x="1554606" y="2803143"/>
                <a:ext cx="44663" cy="172279"/>
              </a:xfrm>
              <a:custGeom>
                <a:avLst/>
                <a:gdLst/>
                <a:ahLst/>
                <a:cxnLst/>
                <a:rect l="l" t="t" r="r" b="b"/>
                <a:pathLst>
                  <a:path w="918" h="3541" extrusionOk="0">
                    <a:moveTo>
                      <a:pt x="30" y="0"/>
                    </a:moveTo>
                    <a:cubicBezTo>
                      <a:pt x="28" y="0"/>
                      <a:pt x="25" y="1"/>
                      <a:pt x="22" y="2"/>
                    </a:cubicBezTo>
                    <a:cubicBezTo>
                      <a:pt x="11" y="2"/>
                      <a:pt x="1" y="12"/>
                      <a:pt x="6" y="28"/>
                    </a:cubicBezTo>
                    <a:lnTo>
                      <a:pt x="355" y="3004"/>
                    </a:lnTo>
                    <a:cubicBezTo>
                      <a:pt x="360" y="3144"/>
                      <a:pt x="398" y="3278"/>
                      <a:pt x="462" y="3406"/>
                    </a:cubicBezTo>
                    <a:cubicBezTo>
                      <a:pt x="499" y="3460"/>
                      <a:pt x="553" y="3503"/>
                      <a:pt x="612" y="3524"/>
                    </a:cubicBezTo>
                    <a:cubicBezTo>
                      <a:pt x="639" y="3535"/>
                      <a:pt x="666" y="3540"/>
                      <a:pt x="692" y="3540"/>
                    </a:cubicBezTo>
                    <a:cubicBezTo>
                      <a:pt x="730" y="3540"/>
                      <a:pt x="773" y="3530"/>
                      <a:pt x="805" y="3508"/>
                    </a:cubicBezTo>
                    <a:cubicBezTo>
                      <a:pt x="864" y="3471"/>
                      <a:pt x="896" y="3406"/>
                      <a:pt x="902" y="3337"/>
                    </a:cubicBezTo>
                    <a:cubicBezTo>
                      <a:pt x="918" y="2613"/>
                      <a:pt x="864" y="1921"/>
                      <a:pt x="805" y="1187"/>
                    </a:cubicBezTo>
                    <a:lnTo>
                      <a:pt x="805" y="1160"/>
                    </a:lnTo>
                    <a:cubicBezTo>
                      <a:pt x="805" y="1149"/>
                      <a:pt x="794" y="1138"/>
                      <a:pt x="784" y="1138"/>
                    </a:cubicBezTo>
                    <a:cubicBezTo>
                      <a:pt x="768" y="1144"/>
                      <a:pt x="762" y="1154"/>
                      <a:pt x="762" y="1165"/>
                    </a:cubicBezTo>
                    <a:lnTo>
                      <a:pt x="762" y="1192"/>
                    </a:lnTo>
                    <a:cubicBezTo>
                      <a:pt x="821" y="1921"/>
                      <a:pt x="875" y="2613"/>
                      <a:pt x="853" y="3337"/>
                    </a:cubicBezTo>
                    <a:cubicBezTo>
                      <a:pt x="853" y="3390"/>
                      <a:pt x="826" y="3439"/>
                      <a:pt x="778" y="3471"/>
                    </a:cubicBezTo>
                    <a:cubicBezTo>
                      <a:pt x="753" y="3486"/>
                      <a:pt x="725" y="3495"/>
                      <a:pt x="696" y="3495"/>
                    </a:cubicBezTo>
                    <a:cubicBezTo>
                      <a:pt x="675" y="3495"/>
                      <a:pt x="654" y="3490"/>
                      <a:pt x="633" y="3481"/>
                    </a:cubicBezTo>
                    <a:cubicBezTo>
                      <a:pt x="580" y="3460"/>
                      <a:pt x="532" y="3428"/>
                      <a:pt x="499" y="3380"/>
                    </a:cubicBezTo>
                    <a:cubicBezTo>
                      <a:pt x="440" y="3262"/>
                      <a:pt x="408" y="3128"/>
                      <a:pt x="403" y="2999"/>
                    </a:cubicBezTo>
                    <a:lnTo>
                      <a:pt x="49" y="23"/>
                    </a:lnTo>
                    <a:cubicBezTo>
                      <a:pt x="49" y="10"/>
                      <a:pt x="42"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54;p60"/>
              <p:cNvSpPr/>
              <p:nvPr/>
            </p:nvSpPr>
            <p:spPr>
              <a:xfrm>
                <a:off x="1591679" y="2767189"/>
                <a:ext cx="41501" cy="30311"/>
              </a:xfrm>
              <a:custGeom>
                <a:avLst/>
                <a:gdLst/>
                <a:ahLst/>
                <a:cxnLst/>
                <a:rect l="l" t="t" r="r" b="b"/>
                <a:pathLst>
                  <a:path w="853" h="623" extrusionOk="0">
                    <a:moveTo>
                      <a:pt x="815" y="1"/>
                    </a:moveTo>
                    <a:cubicBezTo>
                      <a:pt x="515" y="151"/>
                      <a:pt x="247" y="344"/>
                      <a:pt x="6" y="585"/>
                    </a:cubicBezTo>
                    <a:cubicBezTo>
                      <a:pt x="0" y="590"/>
                      <a:pt x="0" y="607"/>
                      <a:pt x="6" y="612"/>
                    </a:cubicBezTo>
                    <a:cubicBezTo>
                      <a:pt x="11" y="617"/>
                      <a:pt x="16" y="623"/>
                      <a:pt x="22" y="623"/>
                    </a:cubicBezTo>
                    <a:cubicBezTo>
                      <a:pt x="32" y="623"/>
                      <a:pt x="32" y="617"/>
                      <a:pt x="38" y="617"/>
                    </a:cubicBezTo>
                    <a:cubicBezTo>
                      <a:pt x="279" y="381"/>
                      <a:pt x="552" y="183"/>
                      <a:pt x="853" y="38"/>
                    </a:cubicBezTo>
                    <a:lnTo>
                      <a:pt x="815" y="1"/>
                    </a:lnTo>
                    <a:close/>
                  </a:path>
                </a:pathLst>
              </a:custGeom>
              <a:solidFill>
                <a:srgbClr val="372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55;p60"/>
              <p:cNvSpPr/>
              <p:nvPr/>
            </p:nvSpPr>
            <p:spPr>
              <a:xfrm>
                <a:off x="1642044" y="2311501"/>
                <a:ext cx="7900" cy="197196"/>
              </a:xfrm>
              <a:custGeom>
                <a:avLst/>
                <a:gdLst/>
                <a:ahLst/>
                <a:cxnLst/>
                <a:rect l="l" t="t" r="r" b="b"/>
                <a:pathLst>
                  <a:path w="162" h="4044" extrusionOk="0">
                    <a:moveTo>
                      <a:pt x="81" y="1"/>
                    </a:moveTo>
                    <a:cubicBezTo>
                      <a:pt x="38" y="1"/>
                      <a:pt x="1" y="33"/>
                      <a:pt x="1" y="81"/>
                    </a:cubicBezTo>
                    <a:lnTo>
                      <a:pt x="1" y="3969"/>
                    </a:lnTo>
                    <a:cubicBezTo>
                      <a:pt x="1" y="4012"/>
                      <a:pt x="38" y="4044"/>
                      <a:pt x="81" y="4044"/>
                    </a:cubicBezTo>
                    <a:cubicBezTo>
                      <a:pt x="124" y="4044"/>
                      <a:pt x="161" y="4012"/>
                      <a:pt x="161" y="3969"/>
                    </a:cubicBezTo>
                    <a:lnTo>
                      <a:pt x="161" y="81"/>
                    </a:lnTo>
                    <a:cubicBezTo>
                      <a:pt x="161" y="33"/>
                      <a:pt x="124" y="1"/>
                      <a:pt x="81" y="1"/>
                    </a:cubicBezTo>
                    <a:close/>
                  </a:path>
                </a:pathLst>
              </a:custGeom>
              <a:solidFill>
                <a:srgbClr val="EA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56;p60"/>
              <p:cNvSpPr/>
              <p:nvPr/>
            </p:nvSpPr>
            <p:spPr>
              <a:xfrm>
                <a:off x="1359124" y="1903895"/>
                <a:ext cx="213141" cy="236401"/>
              </a:xfrm>
              <a:custGeom>
                <a:avLst/>
                <a:gdLst/>
                <a:ahLst/>
                <a:cxnLst/>
                <a:rect l="l" t="t" r="r" b="b"/>
                <a:pathLst>
                  <a:path w="4371" h="4848" extrusionOk="0">
                    <a:moveTo>
                      <a:pt x="1706" y="1"/>
                    </a:moveTo>
                    <a:lnTo>
                      <a:pt x="1" y="2928"/>
                    </a:lnTo>
                    <a:cubicBezTo>
                      <a:pt x="618" y="4430"/>
                      <a:pt x="3937" y="4848"/>
                      <a:pt x="3937" y="4848"/>
                    </a:cubicBezTo>
                    <a:lnTo>
                      <a:pt x="4103" y="3679"/>
                    </a:lnTo>
                    <a:lnTo>
                      <a:pt x="4258" y="2531"/>
                    </a:lnTo>
                    <a:lnTo>
                      <a:pt x="4371" y="1733"/>
                    </a:lnTo>
                    <a:lnTo>
                      <a:pt x="1706"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57;p60"/>
              <p:cNvSpPr/>
              <p:nvPr/>
            </p:nvSpPr>
            <p:spPr>
              <a:xfrm>
                <a:off x="1448847" y="1950464"/>
                <a:ext cx="117956" cy="132829"/>
              </a:xfrm>
              <a:custGeom>
                <a:avLst/>
                <a:gdLst/>
                <a:ahLst/>
                <a:cxnLst/>
                <a:rect l="l" t="t" r="r" b="b"/>
                <a:pathLst>
                  <a:path w="2419" h="2724" extrusionOk="0">
                    <a:moveTo>
                      <a:pt x="2418" y="1576"/>
                    </a:moveTo>
                    <a:lnTo>
                      <a:pt x="2263" y="2724"/>
                    </a:lnTo>
                    <a:cubicBezTo>
                      <a:pt x="2166" y="2686"/>
                      <a:pt x="2081" y="2638"/>
                      <a:pt x="2000" y="2579"/>
                    </a:cubicBezTo>
                    <a:cubicBezTo>
                      <a:pt x="1721" y="2386"/>
                      <a:pt x="1464" y="2166"/>
                      <a:pt x="1228" y="1925"/>
                    </a:cubicBezTo>
                    <a:cubicBezTo>
                      <a:pt x="794" y="1480"/>
                      <a:pt x="440" y="965"/>
                      <a:pt x="177" y="402"/>
                    </a:cubicBezTo>
                    <a:cubicBezTo>
                      <a:pt x="140" y="311"/>
                      <a:pt x="0" y="113"/>
                      <a:pt x="134" y="48"/>
                    </a:cubicBezTo>
                    <a:cubicBezTo>
                      <a:pt x="236" y="0"/>
                      <a:pt x="499" y="188"/>
                      <a:pt x="590" y="236"/>
                    </a:cubicBezTo>
                    <a:cubicBezTo>
                      <a:pt x="912" y="391"/>
                      <a:pt x="1223" y="568"/>
                      <a:pt x="1523" y="761"/>
                    </a:cubicBezTo>
                    <a:cubicBezTo>
                      <a:pt x="1861" y="987"/>
                      <a:pt x="2166" y="1260"/>
                      <a:pt x="2418" y="1576"/>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58;p60"/>
              <p:cNvSpPr/>
              <p:nvPr/>
            </p:nvSpPr>
            <p:spPr>
              <a:xfrm>
                <a:off x="1385017" y="1626973"/>
                <a:ext cx="340216" cy="413165"/>
              </a:xfrm>
              <a:custGeom>
                <a:avLst/>
                <a:gdLst/>
                <a:ahLst/>
                <a:cxnLst/>
                <a:rect l="l" t="t" r="r" b="b"/>
                <a:pathLst>
                  <a:path w="6977" h="8473" extrusionOk="0">
                    <a:moveTo>
                      <a:pt x="3312" y="1"/>
                    </a:moveTo>
                    <a:cubicBezTo>
                      <a:pt x="2590" y="1"/>
                      <a:pt x="1887" y="252"/>
                      <a:pt x="1331" y="709"/>
                    </a:cubicBezTo>
                    <a:cubicBezTo>
                      <a:pt x="596" y="1304"/>
                      <a:pt x="226" y="2184"/>
                      <a:pt x="129" y="3106"/>
                    </a:cubicBezTo>
                    <a:cubicBezTo>
                      <a:pt x="1" y="4243"/>
                      <a:pt x="162" y="5406"/>
                      <a:pt x="778" y="6361"/>
                    </a:cubicBezTo>
                    <a:cubicBezTo>
                      <a:pt x="886" y="6527"/>
                      <a:pt x="998" y="6677"/>
                      <a:pt x="1127" y="6822"/>
                    </a:cubicBezTo>
                    <a:cubicBezTo>
                      <a:pt x="1132" y="6827"/>
                      <a:pt x="1138" y="6832"/>
                      <a:pt x="1143" y="6838"/>
                    </a:cubicBezTo>
                    <a:cubicBezTo>
                      <a:pt x="1282" y="6999"/>
                      <a:pt x="1438" y="7143"/>
                      <a:pt x="1604" y="7272"/>
                    </a:cubicBezTo>
                    <a:cubicBezTo>
                      <a:pt x="1829" y="7449"/>
                      <a:pt x="2065" y="7599"/>
                      <a:pt x="2317" y="7733"/>
                    </a:cubicBezTo>
                    <a:cubicBezTo>
                      <a:pt x="2762" y="7969"/>
                      <a:pt x="3234" y="8151"/>
                      <a:pt x="3722" y="8280"/>
                    </a:cubicBezTo>
                    <a:cubicBezTo>
                      <a:pt x="4081" y="8371"/>
                      <a:pt x="4457" y="8430"/>
                      <a:pt x="4832" y="8446"/>
                    </a:cubicBezTo>
                    <a:cubicBezTo>
                      <a:pt x="4953" y="8455"/>
                      <a:pt x="5081" y="8472"/>
                      <a:pt x="5207" y="8472"/>
                    </a:cubicBezTo>
                    <a:cubicBezTo>
                      <a:pt x="5310" y="8472"/>
                      <a:pt x="5411" y="8461"/>
                      <a:pt x="5508" y="8425"/>
                    </a:cubicBezTo>
                    <a:cubicBezTo>
                      <a:pt x="5695" y="8366"/>
                      <a:pt x="5776" y="8200"/>
                      <a:pt x="5856" y="8034"/>
                    </a:cubicBezTo>
                    <a:cubicBezTo>
                      <a:pt x="5974" y="7792"/>
                      <a:pt x="6124" y="7449"/>
                      <a:pt x="6140" y="7176"/>
                    </a:cubicBezTo>
                    <a:cubicBezTo>
                      <a:pt x="6146" y="7160"/>
                      <a:pt x="6146" y="7143"/>
                      <a:pt x="6146" y="7127"/>
                    </a:cubicBezTo>
                    <a:cubicBezTo>
                      <a:pt x="6151" y="6891"/>
                      <a:pt x="5958" y="6881"/>
                      <a:pt x="5786" y="6795"/>
                    </a:cubicBezTo>
                    <a:cubicBezTo>
                      <a:pt x="5599" y="6698"/>
                      <a:pt x="5379" y="6543"/>
                      <a:pt x="5261" y="6361"/>
                    </a:cubicBezTo>
                    <a:cubicBezTo>
                      <a:pt x="5261" y="6355"/>
                      <a:pt x="5250" y="6345"/>
                      <a:pt x="5245" y="6328"/>
                    </a:cubicBezTo>
                    <a:cubicBezTo>
                      <a:pt x="5234" y="6307"/>
                      <a:pt x="5223" y="6286"/>
                      <a:pt x="5213" y="6264"/>
                    </a:cubicBezTo>
                    <a:cubicBezTo>
                      <a:pt x="5561" y="6264"/>
                      <a:pt x="5926" y="6302"/>
                      <a:pt x="6247" y="6302"/>
                    </a:cubicBezTo>
                    <a:cubicBezTo>
                      <a:pt x="6312" y="6302"/>
                      <a:pt x="6328" y="6146"/>
                      <a:pt x="6355" y="6034"/>
                    </a:cubicBezTo>
                    <a:cubicBezTo>
                      <a:pt x="6355" y="5996"/>
                      <a:pt x="6365" y="5958"/>
                      <a:pt x="6387" y="5926"/>
                    </a:cubicBezTo>
                    <a:cubicBezTo>
                      <a:pt x="6462" y="5851"/>
                      <a:pt x="6784" y="5658"/>
                      <a:pt x="6923" y="5449"/>
                    </a:cubicBezTo>
                    <a:cubicBezTo>
                      <a:pt x="6950" y="5412"/>
                      <a:pt x="6966" y="5363"/>
                      <a:pt x="6966" y="5320"/>
                    </a:cubicBezTo>
                    <a:cubicBezTo>
                      <a:pt x="6977" y="5095"/>
                      <a:pt x="6735" y="4795"/>
                      <a:pt x="6575" y="4597"/>
                    </a:cubicBezTo>
                    <a:cubicBezTo>
                      <a:pt x="6339" y="4318"/>
                      <a:pt x="6113" y="4119"/>
                      <a:pt x="6060" y="3980"/>
                    </a:cubicBezTo>
                    <a:cubicBezTo>
                      <a:pt x="5985" y="3798"/>
                      <a:pt x="6001" y="3578"/>
                      <a:pt x="6012" y="3385"/>
                    </a:cubicBezTo>
                    <a:cubicBezTo>
                      <a:pt x="6017" y="3294"/>
                      <a:pt x="6022" y="3202"/>
                      <a:pt x="6033" y="3106"/>
                    </a:cubicBezTo>
                    <a:cubicBezTo>
                      <a:pt x="6076" y="2527"/>
                      <a:pt x="6135" y="1937"/>
                      <a:pt x="5738" y="1283"/>
                    </a:cubicBezTo>
                    <a:cubicBezTo>
                      <a:pt x="5465" y="843"/>
                      <a:pt x="5068" y="495"/>
                      <a:pt x="4596" y="280"/>
                    </a:cubicBezTo>
                    <a:cubicBezTo>
                      <a:pt x="4569" y="264"/>
                      <a:pt x="4537" y="253"/>
                      <a:pt x="4510" y="243"/>
                    </a:cubicBezTo>
                    <a:cubicBezTo>
                      <a:pt x="4151" y="93"/>
                      <a:pt x="3765" y="12"/>
                      <a:pt x="3379" y="1"/>
                    </a:cubicBezTo>
                    <a:cubicBezTo>
                      <a:pt x="3356" y="1"/>
                      <a:pt x="3334" y="1"/>
                      <a:pt x="3312"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59;p60"/>
              <p:cNvSpPr/>
              <p:nvPr/>
            </p:nvSpPr>
            <p:spPr>
              <a:xfrm>
                <a:off x="1558660" y="1604006"/>
                <a:ext cx="175496" cy="174716"/>
              </a:xfrm>
              <a:custGeom>
                <a:avLst/>
                <a:gdLst/>
                <a:ahLst/>
                <a:cxnLst/>
                <a:rect l="l" t="t" r="r" b="b"/>
                <a:pathLst>
                  <a:path w="3599" h="3583" extrusionOk="0">
                    <a:moveTo>
                      <a:pt x="1185" y="1"/>
                    </a:moveTo>
                    <a:lnTo>
                      <a:pt x="0" y="3572"/>
                    </a:lnTo>
                    <a:lnTo>
                      <a:pt x="853" y="3572"/>
                    </a:lnTo>
                    <a:lnTo>
                      <a:pt x="1105" y="1850"/>
                    </a:lnTo>
                    <a:lnTo>
                      <a:pt x="1174" y="3577"/>
                    </a:lnTo>
                    <a:lnTo>
                      <a:pt x="2113" y="3577"/>
                    </a:lnTo>
                    <a:lnTo>
                      <a:pt x="2161" y="2349"/>
                    </a:lnTo>
                    <a:lnTo>
                      <a:pt x="2349" y="3577"/>
                    </a:lnTo>
                    <a:lnTo>
                      <a:pt x="3459" y="3582"/>
                    </a:lnTo>
                    <a:cubicBezTo>
                      <a:pt x="3459" y="3582"/>
                      <a:pt x="3598" y="2349"/>
                      <a:pt x="2917" y="1207"/>
                    </a:cubicBezTo>
                    <a:cubicBezTo>
                      <a:pt x="2236" y="60"/>
                      <a:pt x="1185" y="1"/>
                      <a:pt x="1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60;p60"/>
              <p:cNvSpPr/>
              <p:nvPr/>
            </p:nvSpPr>
            <p:spPr>
              <a:xfrm>
                <a:off x="1251408" y="1558852"/>
                <a:ext cx="370546" cy="437156"/>
              </a:xfrm>
              <a:custGeom>
                <a:avLst/>
                <a:gdLst/>
                <a:ahLst/>
                <a:cxnLst/>
                <a:rect l="l" t="t" r="r" b="b"/>
                <a:pathLst>
                  <a:path w="7599" h="8965" extrusionOk="0">
                    <a:moveTo>
                      <a:pt x="4880" y="0"/>
                    </a:moveTo>
                    <a:cubicBezTo>
                      <a:pt x="4147" y="0"/>
                      <a:pt x="3411" y="215"/>
                      <a:pt x="2773" y="567"/>
                    </a:cubicBezTo>
                    <a:cubicBezTo>
                      <a:pt x="1845" y="1077"/>
                      <a:pt x="1186" y="1881"/>
                      <a:pt x="757" y="2841"/>
                    </a:cubicBezTo>
                    <a:cubicBezTo>
                      <a:pt x="591" y="3200"/>
                      <a:pt x="467" y="3581"/>
                      <a:pt x="387" y="3967"/>
                    </a:cubicBezTo>
                    <a:cubicBezTo>
                      <a:pt x="1" y="5752"/>
                      <a:pt x="371" y="7988"/>
                      <a:pt x="2247" y="8787"/>
                    </a:cubicBezTo>
                    <a:cubicBezTo>
                      <a:pt x="2457" y="8877"/>
                      <a:pt x="2606" y="8964"/>
                      <a:pt x="2802" y="8964"/>
                    </a:cubicBezTo>
                    <a:cubicBezTo>
                      <a:pt x="2862" y="8964"/>
                      <a:pt x="2926" y="8956"/>
                      <a:pt x="2998" y="8937"/>
                    </a:cubicBezTo>
                    <a:cubicBezTo>
                      <a:pt x="3781" y="8728"/>
                      <a:pt x="4650" y="7066"/>
                      <a:pt x="4650" y="7066"/>
                    </a:cubicBezTo>
                    <a:lnTo>
                      <a:pt x="6301" y="4498"/>
                    </a:lnTo>
                    <a:lnTo>
                      <a:pt x="7588" y="986"/>
                    </a:lnTo>
                    <a:cubicBezTo>
                      <a:pt x="7599" y="948"/>
                      <a:pt x="7100" y="669"/>
                      <a:pt x="7063" y="648"/>
                    </a:cubicBezTo>
                    <a:cubicBezTo>
                      <a:pt x="6644" y="401"/>
                      <a:pt x="6194" y="219"/>
                      <a:pt x="5722" y="101"/>
                    </a:cubicBezTo>
                    <a:cubicBezTo>
                      <a:pt x="5446" y="32"/>
                      <a:pt x="5163" y="0"/>
                      <a:pt x="4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61;p60"/>
              <p:cNvSpPr/>
              <p:nvPr/>
            </p:nvSpPr>
            <p:spPr>
              <a:xfrm>
                <a:off x="1406716" y="1797300"/>
                <a:ext cx="124539" cy="121809"/>
              </a:xfrm>
              <a:custGeom>
                <a:avLst/>
                <a:gdLst/>
                <a:ahLst/>
                <a:cxnLst/>
                <a:rect l="l" t="t" r="r" b="b"/>
                <a:pathLst>
                  <a:path w="2554" h="2498" extrusionOk="0">
                    <a:moveTo>
                      <a:pt x="1200" y="0"/>
                    </a:moveTo>
                    <a:cubicBezTo>
                      <a:pt x="882" y="0"/>
                      <a:pt x="565" y="117"/>
                      <a:pt x="360" y="348"/>
                    </a:cubicBezTo>
                    <a:cubicBezTo>
                      <a:pt x="1" y="744"/>
                      <a:pt x="49" y="1393"/>
                      <a:pt x="387" y="1817"/>
                    </a:cubicBezTo>
                    <a:cubicBezTo>
                      <a:pt x="725" y="2240"/>
                      <a:pt x="1288" y="2455"/>
                      <a:pt x="1840" y="2498"/>
                    </a:cubicBezTo>
                    <a:cubicBezTo>
                      <a:pt x="2167" y="2079"/>
                      <a:pt x="2408" y="1602"/>
                      <a:pt x="2553" y="1093"/>
                    </a:cubicBezTo>
                    <a:cubicBezTo>
                      <a:pt x="2424" y="637"/>
                      <a:pt x="2097" y="267"/>
                      <a:pt x="1658" y="85"/>
                    </a:cubicBezTo>
                    <a:cubicBezTo>
                      <a:pt x="1513" y="28"/>
                      <a:pt x="1356" y="0"/>
                      <a:pt x="1200"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62;p60"/>
              <p:cNvSpPr/>
              <p:nvPr/>
            </p:nvSpPr>
            <p:spPr>
              <a:xfrm>
                <a:off x="1455625" y="1825193"/>
                <a:ext cx="16774" cy="57832"/>
              </a:xfrm>
              <a:custGeom>
                <a:avLst/>
                <a:gdLst/>
                <a:ahLst/>
                <a:cxnLst/>
                <a:rect l="l" t="t" r="r" b="b"/>
                <a:pathLst>
                  <a:path w="344" h="1186" fill="none" extrusionOk="0">
                    <a:moveTo>
                      <a:pt x="92" y="1186"/>
                    </a:moveTo>
                    <a:cubicBezTo>
                      <a:pt x="1" y="773"/>
                      <a:pt x="92" y="339"/>
                      <a:pt x="344" y="1"/>
                    </a:cubicBezTo>
                  </a:path>
                </a:pathLst>
              </a:custGeom>
              <a:noFill/>
              <a:ln w="1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63;p60"/>
              <p:cNvSpPr/>
              <p:nvPr/>
            </p:nvSpPr>
            <p:spPr>
              <a:xfrm>
                <a:off x="1460355" y="1849281"/>
                <a:ext cx="32963" cy="18871"/>
              </a:xfrm>
              <a:custGeom>
                <a:avLst/>
                <a:gdLst/>
                <a:ahLst/>
                <a:cxnLst/>
                <a:rect l="l" t="t" r="r" b="b"/>
                <a:pathLst>
                  <a:path w="676" h="387" fill="none" extrusionOk="0">
                    <a:moveTo>
                      <a:pt x="0" y="0"/>
                    </a:moveTo>
                    <a:cubicBezTo>
                      <a:pt x="290" y="118"/>
                      <a:pt x="445" y="177"/>
                      <a:pt x="676" y="386"/>
                    </a:cubicBezTo>
                  </a:path>
                </a:pathLst>
              </a:custGeom>
              <a:noFill/>
              <a:ln w="1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64;p60"/>
              <p:cNvSpPr/>
              <p:nvPr/>
            </p:nvSpPr>
            <p:spPr>
              <a:xfrm>
                <a:off x="1638143" y="1920377"/>
                <a:ext cx="56516" cy="13897"/>
              </a:xfrm>
              <a:custGeom>
                <a:avLst/>
                <a:gdLst/>
                <a:ahLst/>
                <a:cxnLst/>
                <a:rect l="l" t="t" r="r" b="b"/>
                <a:pathLst>
                  <a:path w="1159" h="285" extrusionOk="0">
                    <a:moveTo>
                      <a:pt x="1158" y="17"/>
                    </a:moveTo>
                    <a:cubicBezTo>
                      <a:pt x="1137" y="129"/>
                      <a:pt x="1115" y="285"/>
                      <a:pt x="1051" y="285"/>
                    </a:cubicBezTo>
                    <a:cubicBezTo>
                      <a:pt x="735" y="285"/>
                      <a:pt x="370" y="247"/>
                      <a:pt x="22" y="247"/>
                    </a:cubicBezTo>
                    <a:cubicBezTo>
                      <a:pt x="0" y="193"/>
                      <a:pt x="86" y="156"/>
                      <a:pt x="156" y="145"/>
                    </a:cubicBezTo>
                    <a:cubicBezTo>
                      <a:pt x="424" y="92"/>
                      <a:pt x="692" y="59"/>
                      <a:pt x="960" y="17"/>
                    </a:cubicBezTo>
                    <a:cubicBezTo>
                      <a:pt x="1024" y="0"/>
                      <a:pt x="1094" y="0"/>
                      <a:pt x="1158" y="17"/>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65;p60"/>
              <p:cNvSpPr/>
              <p:nvPr/>
            </p:nvSpPr>
            <p:spPr>
              <a:xfrm>
                <a:off x="1638387" y="1935298"/>
                <a:ext cx="46324" cy="42375"/>
              </a:xfrm>
              <a:custGeom>
                <a:avLst/>
                <a:gdLst/>
                <a:ahLst/>
                <a:cxnLst/>
                <a:rect l="l" t="t" r="r" b="b"/>
                <a:pathLst>
                  <a:path w="950" h="869" extrusionOk="0">
                    <a:moveTo>
                      <a:pt x="944" y="810"/>
                    </a:moveTo>
                    <a:cubicBezTo>
                      <a:pt x="944" y="820"/>
                      <a:pt x="944" y="837"/>
                      <a:pt x="944" y="853"/>
                    </a:cubicBezTo>
                    <a:cubicBezTo>
                      <a:pt x="917" y="863"/>
                      <a:pt x="885" y="869"/>
                      <a:pt x="858" y="869"/>
                    </a:cubicBezTo>
                    <a:cubicBezTo>
                      <a:pt x="805" y="869"/>
                      <a:pt x="757" y="853"/>
                      <a:pt x="714" y="831"/>
                    </a:cubicBezTo>
                    <a:cubicBezTo>
                      <a:pt x="601" y="788"/>
                      <a:pt x="499" y="724"/>
                      <a:pt x="408" y="644"/>
                    </a:cubicBezTo>
                    <a:cubicBezTo>
                      <a:pt x="247" y="504"/>
                      <a:pt x="124" y="327"/>
                      <a:pt x="54" y="129"/>
                    </a:cubicBezTo>
                    <a:cubicBezTo>
                      <a:pt x="43" y="97"/>
                      <a:pt x="1" y="27"/>
                      <a:pt x="43" y="0"/>
                    </a:cubicBezTo>
                    <a:cubicBezTo>
                      <a:pt x="54" y="16"/>
                      <a:pt x="60" y="32"/>
                      <a:pt x="60" y="38"/>
                    </a:cubicBezTo>
                    <a:cubicBezTo>
                      <a:pt x="177" y="220"/>
                      <a:pt x="397" y="370"/>
                      <a:pt x="585" y="472"/>
                    </a:cubicBezTo>
                    <a:cubicBezTo>
                      <a:pt x="762" y="558"/>
                      <a:pt x="950" y="568"/>
                      <a:pt x="944" y="810"/>
                    </a:cubicBezTo>
                    <a:close/>
                  </a:path>
                </a:pathLst>
              </a:custGeom>
              <a:solidFill>
                <a:srgbClr val="37254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66;p60"/>
              <p:cNvSpPr/>
              <p:nvPr/>
            </p:nvSpPr>
            <p:spPr>
              <a:xfrm>
                <a:off x="1590015" y="1767068"/>
                <a:ext cx="76655" cy="35353"/>
              </a:xfrm>
              <a:custGeom>
                <a:avLst/>
                <a:gdLst/>
                <a:ahLst/>
                <a:cxnLst/>
                <a:rect l="l" t="t" r="r" b="b"/>
                <a:pathLst>
                  <a:path w="1572" h="725" extrusionOk="0">
                    <a:moveTo>
                      <a:pt x="869" y="1"/>
                    </a:moveTo>
                    <a:cubicBezTo>
                      <a:pt x="813" y="1"/>
                      <a:pt x="758" y="7"/>
                      <a:pt x="703" y="18"/>
                    </a:cubicBezTo>
                    <a:cubicBezTo>
                      <a:pt x="537" y="51"/>
                      <a:pt x="381" y="126"/>
                      <a:pt x="253" y="238"/>
                    </a:cubicBezTo>
                    <a:cubicBezTo>
                      <a:pt x="129" y="346"/>
                      <a:pt x="43" y="490"/>
                      <a:pt x="1" y="646"/>
                    </a:cubicBezTo>
                    <a:cubicBezTo>
                      <a:pt x="1" y="657"/>
                      <a:pt x="1" y="673"/>
                      <a:pt x="6" y="683"/>
                    </a:cubicBezTo>
                    <a:cubicBezTo>
                      <a:pt x="14" y="709"/>
                      <a:pt x="40" y="724"/>
                      <a:pt x="66" y="724"/>
                    </a:cubicBezTo>
                    <a:cubicBezTo>
                      <a:pt x="73" y="724"/>
                      <a:pt x="80" y="723"/>
                      <a:pt x="86" y="721"/>
                    </a:cubicBezTo>
                    <a:lnTo>
                      <a:pt x="97" y="721"/>
                    </a:lnTo>
                    <a:cubicBezTo>
                      <a:pt x="371" y="614"/>
                      <a:pt x="585" y="517"/>
                      <a:pt x="789" y="474"/>
                    </a:cubicBezTo>
                    <a:cubicBezTo>
                      <a:pt x="867" y="459"/>
                      <a:pt x="946" y="449"/>
                      <a:pt x="1022" y="449"/>
                    </a:cubicBezTo>
                    <a:cubicBezTo>
                      <a:pt x="1050" y="449"/>
                      <a:pt x="1078" y="450"/>
                      <a:pt x="1105" y="453"/>
                    </a:cubicBezTo>
                    <a:cubicBezTo>
                      <a:pt x="1114" y="452"/>
                      <a:pt x="1123" y="452"/>
                      <a:pt x="1132" y="452"/>
                    </a:cubicBezTo>
                    <a:cubicBezTo>
                      <a:pt x="1242" y="452"/>
                      <a:pt x="1358" y="481"/>
                      <a:pt x="1502" y="496"/>
                    </a:cubicBezTo>
                    <a:lnTo>
                      <a:pt x="1507" y="496"/>
                    </a:lnTo>
                    <a:cubicBezTo>
                      <a:pt x="1518" y="496"/>
                      <a:pt x="1529" y="496"/>
                      <a:pt x="1534" y="490"/>
                    </a:cubicBezTo>
                    <a:cubicBezTo>
                      <a:pt x="1561" y="480"/>
                      <a:pt x="1572" y="447"/>
                      <a:pt x="1561" y="426"/>
                    </a:cubicBezTo>
                    <a:cubicBezTo>
                      <a:pt x="1486" y="276"/>
                      <a:pt x="1363" y="153"/>
                      <a:pt x="1212" y="83"/>
                    </a:cubicBezTo>
                    <a:cubicBezTo>
                      <a:pt x="1106" y="28"/>
                      <a:pt x="988" y="1"/>
                      <a:pt x="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67;p60"/>
              <p:cNvSpPr/>
              <p:nvPr/>
            </p:nvSpPr>
            <p:spPr>
              <a:xfrm>
                <a:off x="1677104" y="1886828"/>
                <a:ext cx="19115" cy="22626"/>
              </a:xfrm>
              <a:custGeom>
                <a:avLst/>
                <a:gdLst/>
                <a:ahLst/>
                <a:cxnLst/>
                <a:rect l="l" t="t" r="r" b="b"/>
                <a:pathLst>
                  <a:path w="392" h="464" extrusionOk="0">
                    <a:moveTo>
                      <a:pt x="147" y="0"/>
                    </a:moveTo>
                    <a:cubicBezTo>
                      <a:pt x="145" y="0"/>
                      <a:pt x="142" y="1"/>
                      <a:pt x="140" y="2"/>
                    </a:cubicBezTo>
                    <a:cubicBezTo>
                      <a:pt x="86" y="29"/>
                      <a:pt x="48" y="77"/>
                      <a:pt x="27" y="131"/>
                    </a:cubicBezTo>
                    <a:cubicBezTo>
                      <a:pt x="5" y="190"/>
                      <a:pt x="0" y="254"/>
                      <a:pt x="22" y="313"/>
                    </a:cubicBezTo>
                    <a:cubicBezTo>
                      <a:pt x="45" y="355"/>
                      <a:pt x="84" y="365"/>
                      <a:pt x="121" y="365"/>
                    </a:cubicBezTo>
                    <a:cubicBezTo>
                      <a:pt x="151" y="365"/>
                      <a:pt x="179" y="358"/>
                      <a:pt x="199" y="356"/>
                    </a:cubicBezTo>
                    <a:lnTo>
                      <a:pt x="286" y="344"/>
                    </a:lnTo>
                    <a:lnTo>
                      <a:pt x="286" y="344"/>
                    </a:lnTo>
                    <a:lnTo>
                      <a:pt x="252" y="420"/>
                    </a:lnTo>
                    <a:cubicBezTo>
                      <a:pt x="247" y="431"/>
                      <a:pt x="252" y="453"/>
                      <a:pt x="263" y="458"/>
                    </a:cubicBezTo>
                    <a:cubicBezTo>
                      <a:pt x="269" y="462"/>
                      <a:pt x="275" y="463"/>
                      <a:pt x="281" y="463"/>
                    </a:cubicBezTo>
                    <a:cubicBezTo>
                      <a:pt x="292" y="463"/>
                      <a:pt x="302" y="458"/>
                      <a:pt x="306" y="447"/>
                    </a:cubicBezTo>
                    <a:lnTo>
                      <a:pt x="386" y="313"/>
                    </a:lnTo>
                    <a:cubicBezTo>
                      <a:pt x="392" y="308"/>
                      <a:pt x="392" y="297"/>
                      <a:pt x="392" y="286"/>
                    </a:cubicBezTo>
                    <a:cubicBezTo>
                      <a:pt x="387" y="268"/>
                      <a:pt x="370" y="253"/>
                      <a:pt x="352" y="253"/>
                    </a:cubicBezTo>
                    <a:cubicBezTo>
                      <a:pt x="349" y="253"/>
                      <a:pt x="346" y="253"/>
                      <a:pt x="343" y="254"/>
                    </a:cubicBezTo>
                    <a:lnTo>
                      <a:pt x="188" y="292"/>
                    </a:lnTo>
                    <a:cubicBezTo>
                      <a:pt x="159" y="297"/>
                      <a:pt x="132" y="303"/>
                      <a:pt x="110" y="303"/>
                    </a:cubicBezTo>
                    <a:cubicBezTo>
                      <a:pt x="92" y="303"/>
                      <a:pt x="77" y="299"/>
                      <a:pt x="70" y="286"/>
                    </a:cubicBezTo>
                    <a:cubicBezTo>
                      <a:pt x="54" y="238"/>
                      <a:pt x="54" y="190"/>
                      <a:pt x="70" y="147"/>
                    </a:cubicBezTo>
                    <a:cubicBezTo>
                      <a:pt x="81" y="99"/>
                      <a:pt x="113" y="56"/>
                      <a:pt x="156" y="29"/>
                    </a:cubicBezTo>
                    <a:lnTo>
                      <a:pt x="150" y="29"/>
                    </a:lnTo>
                    <a:cubicBezTo>
                      <a:pt x="161" y="29"/>
                      <a:pt x="161" y="18"/>
                      <a:pt x="161" y="13"/>
                    </a:cubicBezTo>
                    <a:cubicBezTo>
                      <a:pt x="157" y="5"/>
                      <a:pt x="153"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68;p60"/>
              <p:cNvSpPr/>
              <p:nvPr/>
            </p:nvSpPr>
            <p:spPr>
              <a:xfrm>
                <a:off x="1631609" y="1819097"/>
                <a:ext cx="26966" cy="25600"/>
              </a:xfrm>
              <a:custGeom>
                <a:avLst/>
                <a:gdLst/>
                <a:ahLst/>
                <a:cxnLst/>
                <a:rect l="l" t="t" r="r" b="b"/>
                <a:pathLst>
                  <a:path w="553" h="525" extrusionOk="0">
                    <a:moveTo>
                      <a:pt x="277" y="1"/>
                    </a:moveTo>
                    <a:cubicBezTo>
                      <a:pt x="267" y="1"/>
                      <a:pt x="257" y="1"/>
                      <a:pt x="247" y="2"/>
                    </a:cubicBezTo>
                    <a:cubicBezTo>
                      <a:pt x="102" y="18"/>
                      <a:pt x="0" y="147"/>
                      <a:pt x="16" y="292"/>
                    </a:cubicBezTo>
                    <a:cubicBezTo>
                      <a:pt x="31" y="427"/>
                      <a:pt x="144" y="524"/>
                      <a:pt x="276" y="524"/>
                    </a:cubicBezTo>
                    <a:cubicBezTo>
                      <a:pt x="286" y="524"/>
                      <a:pt x="296" y="524"/>
                      <a:pt x="306" y="523"/>
                    </a:cubicBezTo>
                    <a:cubicBezTo>
                      <a:pt x="451" y="506"/>
                      <a:pt x="552" y="378"/>
                      <a:pt x="536" y="233"/>
                    </a:cubicBezTo>
                    <a:cubicBezTo>
                      <a:pt x="521" y="98"/>
                      <a:pt x="409"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69;p60"/>
              <p:cNvSpPr/>
              <p:nvPr/>
            </p:nvSpPr>
            <p:spPr>
              <a:xfrm>
                <a:off x="1470790" y="1824169"/>
                <a:ext cx="164768" cy="164476"/>
              </a:xfrm>
              <a:custGeom>
                <a:avLst/>
                <a:gdLst/>
                <a:ahLst/>
                <a:cxnLst/>
                <a:rect l="l" t="t" r="r" b="b"/>
                <a:pathLst>
                  <a:path w="3379" h="3373" extrusionOk="0">
                    <a:moveTo>
                      <a:pt x="3373" y="1695"/>
                    </a:moveTo>
                    <a:cubicBezTo>
                      <a:pt x="3373" y="1925"/>
                      <a:pt x="3325" y="2161"/>
                      <a:pt x="3228" y="2376"/>
                    </a:cubicBezTo>
                    <a:cubicBezTo>
                      <a:pt x="3218" y="2392"/>
                      <a:pt x="3207" y="2413"/>
                      <a:pt x="3202" y="2429"/>
                    </a:cubicBezTo>
                    <a:cubicBezTo>
                      <a:pt x="2917" y="3008"/>
                      <a:pt x="2328" y="3373"/>
                      <a:pt x="1684" y="3373"/>
                    </a:cubicBezTo>
                    <a:cubicBezTo>
                      <a:pt x="751" y="3368"/>
                      <a:pt x="1" y="2612"/>
                      <a:pt x="6" y="1679"/>
                    </a:cubicBezTo>
                    <a:cubicBezTo>
                      <a:pt x="11" y="751"/>
                      <a:pt x="767" y="0"/>
                      <a:pt x="1695" y="6"/>
                    </a:cubicBezTo>
                    <a:cubicBezTo>
                      <a:pt x="2628" y="6"/>
                      <a:pt x="3379" y="762"/>
                      <a:pt x="3373" y="1695"/>
                    </a:cubicBezTo>
                    <a:close/>
                  </a:path>
                </a:pathLst>
              </a:custGeom>
              <a:solidFill>
                <a:srgbClr val="774C6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70;p60"/>
              <p:cNvSpPr/>
              <p:nvPr/>
            </p:nvSpPr>
            <p:spPr>
              <a:xfrm>
                <a:off x="1505022" y="1747855"/>
                <a:ext cx="65195" cy="124978"/>
              </a:xfrm>
              <a:custGeom>
                <a:avLst/>
                <a:gdLst/>
                <a:ahLst/>
                <a:cxnLst/>
                <a:rect l="l" t="t" r="r" b="b"/>
                <a:pathLst>
                  <a:path w="1337" h="2563" extrusionOk="0">
                    <a:moveTo>
                      <a:pt x="841" y="0"/>
                    </a:moveTo>
                    <a:cubicBezTo>
                      <a:pt x="602" y="0"/>
                      <a:pt x="332" y="151"/>
                      <a:pt x="210" y="332"/>
                    </a:cubicBezTo>
                    <a:cubicBezTo>
                      <a:pt x="44" y="600"/>
                      <a:pt x="1" y="927"/>
                      <a:pt x="92" y="1227"/>
                    </a:cubicBezTo>
                    <a:cubicBezTo>
                      <a:pt x="162" y="1426"/>
                      <a:pt x="215" y="1624"/>
                      <a:pt x="258" y="1833"/>
                    </a:cubicBezTo>
                    <a:cubicBezTo>
                      <a:pt x="296" y="2021"/>
                      <a:pt x="296" y="2219"/>
                      <a:pt x="398" y="2391"/>
                    </a:cubicBezTo>
                    <a:cubicBezTo>
                      <a:pt x="430" y="2455"/>
                      <a:pt x="484" y="2504"/>
                      <a:pt x="542" y="2536"/>
                    </a:cubicBezTo>
                    <a:lnTo>
                      <a:pt x="559" y="2547"/>
                    </a:lnTo>
                    <a:cubicBezTo>
                      <a:pt x="586" y="2557"/>
                      <a:pt x="612" y="2562"/>
                      <a:pt x="637" y="2562"/>
                    </a:cubicBezTo>
                    <a:cubicBezTo>
                      <a:pt x="737" y="2562"/>
                      <a:pt x="819" y="2486"/>
                      <a:pt x="875" y="2396"/>
                    </a:cubicBezTo>
                    <a:cubicBezTo>
                      <a:pt x="1095" y="2053"/>
                      <a:pt x="1170" y="1565"/>
                      <a:pt x="1223" y="1168"/>
                    </a:cubicBezTo>
                    <a:cubicBezTo>
                      <a:pt x="1261" y="900"/>
                      <a:pt x="1336" y="536"/>
                      <a:pt x="1240" y="273"/>
                    </a:cubicBezTo>
                    <a:cubicBezTo>
                      <a:pt x="1166" y="77"/>
                      <a:pt x="1011" y="0"/>
                      <a:pt x="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71;p60"/>
              <p:cNvSpPr/>
              <p:nvPr/>
            </p:nvSpPr>
            <p:spPr>
              <a:xfrm>
                <a:off x="1146032" y="1495607"/>
                <a:ext cx="235864" cy="254833"/>
              </a:xfrm>
              <a:custGeom>
                <a:avLst/>
                <a:gdLst/>
                <a:ahLst/>
                <a:cxnLst/>
                <a:rect l="l" t="t" r="r" b="b"/>
                <a:pathLst>
                  <a:path w="4837" h="5226" extrusionOk="0">
                    <a:moveTo>
                      <a:pt x="3278" y="1"/>
                    </a:moveTo>
                    <a:cubicBezTo>
                      <a:pt x="3243" y="1"/>
                      <a:pt x="3209" y="2"/>
                      <a:pt x="3175" y="4"/>
                    </a:cubicBezTo>
                    <a:cubicBezTo>
                      <a:pt x="2784" y="31"/>
                      <a:pt x="2403" y="170"/>
                      <a:pt x="2055" y="352"/>
                    </a:cubicBezTo>
                    <a:cubicBezTo>
                      <a:pt x="1320" y="733"/>
                      <a:pt x="666" y="1317"/>
                      <a:pt x="333" y="2073"/>
                    </a:cubicBezTo>
                    <a:cubicBezTo>
                      <a:pt x="1" y="2829"/>
                      <a:pt x="28" y="3768"/>
                      <a:pt x="510" y="4438"/>
                    </a:cubicBezTo>
                    <a:cubicBezTo>
                      <a:pt x="832" y="4878"/>
                      <a:pt x="1331" y="5162"/>
                      <a:pt x="1878" y="5215"/>
                    </a:cubicBezTo>
                    <a:cubicBezTo>
                      <a:pt x="1944" y="5222"/>
                      <a:pt x="2010" y="5225"/>
                      <a:pt x="2075" y="5225"/>
                    </a:cubicBezTo>
                    <a:cubicBezTo>
                      <a:pt x="3702" y="5225"/>
                      <a:pt x="4836" y="3210"/>
                      <a:pt x="4811" y="1741"/>
                    </a:cubicBezTo>
                    <a:cubicBezTo>
                      <a:pt x="4800" y="1232"/>
                      <a:pt x="4666" y="679"/>
                      <a:pt x="4280" y="347"/>
                    </a:cubicBezTo>
                    <a:cubicBezTo>
                      <a:pt x="4005" y="107"/>
                      <a:pt x="3641" y="1"/>
                      <a:pt x="3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72;p60"/>
              <p:cNvSpPr/>
              <p:nvPr/>
            </p:nvSpPr>
            <p:spPr>
              <a:xfrm>
                <a:off x="1578263" y="2255814"/>
                <a:ext cx="426233" cy="382152"/>
              </a:xfrm>
              <a:custGeom>
                <a:avLst/>
                <a:gdLst/>
                <a:ahLst/>
                <a:cxnLst/>
                <a:rect l="l" t="t" r="r" b="b"/>
                <a:pathLst>
                  <a:path w="8741" h="7837" extrusionOk="0">
                    <a:moveTo>
                      <a:pt x="7453" y="1"/>
                    </a:moveTo>
                    <a:lnTo>
                      <a:pt x="3689" y="4564"/>
                    </a:lnTo>
                    <a:lnTo>
                      <a:pt x="1893" y="2650"/>
                    </a:lnTo>
                    <a:lnTo>
                      <a:pt x="0" y="5314"/>
                    </a:lnTo>
                    <a:cubicBezTo>
                      <a:pt x="536" y="5963"/>
                      <a:pt x="1175" y="6521"/>
                      <a:pt x="1893" y="6961"/>
                    </a:cubicBezTo>
                    <a:cubicBezTo>
                      <a:pt x="2680" y="7428"/>
                      <a:pt x="3406" y="7836"/>
                      <a:pt x="4046" y="7836"/>
                    </a:cubicBezTo>
                    <a:cubicBezTo>
                      <a:pt x="4339" y="7836"/>
                      <a:pt x="4615" y="7751"/>
                      <a:pt x="4869" y="7545"/>
                    </a:cubicBezTo>
                    <a:cubicBezTo>
                      <a:pt x="5673" y="6896"/>
                      <a:pt x="8740" y="902"/>
                      <a:pt x="8740" y="902"/>
                    </a:cubicBezTo>
                    <a:lnTo>
                      <a:pt x="7453" y="1"/>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73;p60"/>
              <p:cNvSpPr/>
              <p:nvPr/>
            </p:nvSpPr>
            <p:spPr>
              <a:xfrm>
                <a:off x="1905069" y="1995325"/>
                <a:ext cx="225965" cy="320175"/>
              </a:xfrm>
              <a:custGeom>
                <a:avLst/>
                <a:gdLst/>
                <a:ahLst/>
                <a:cxnLst/>
                <a:rect l="l" t="t" r="r" b="b"/>
                <a:pathLst>
                  <a:path w="4634" h="6566" extrusionOk="0">
                    <a:moveTo>
                      <a:pt x="2682" y="1"/>
                    </a:moveTo>
                    <a:cubicBezTo>
                      <a:pt x="2452" y="1"/>
                      <a:pt x="2134" y="889"/>
                      <a:pt x="1867" y="1450"/>
                    </a:cubicBezTo>
                    <a:cubicBezTo>
                      <a:pt x="1593" y="2029"/>
                      <a:pt x="1003" y="3305"/>
                      <a:pt x="1003" y="3305"/>
                    </a:cubicBezTo>
                    <a:cubicBezTo>
                      <a:pt x="1003" y="3305"/>
                      <a:pt x="891" y="2399"/>
                      <a:pt x="875" y="2040"/>
                    </a:cubicBezTo>
                    <a:cubicBezTo>
                      <a:pt x="859" y="1681"/>
                      <a:pt x="773" y="1225"/>
                      <a:pt x="532" y="1225"/>
                    </a:cubicBezTo>
                    <a:cubicBezTo>
                      <a:pt x="285" y="1225"/>
                      <a:pt x="1" y="3273"/>
                      <a:pt x="65" y="3563"/>
                    </a:cubicBezTo>
                    <a:cubicBezTo>
                      <a:pt x="113" y="3777"/>
                      <a:pt x="601" y="5359"/>
                      <a:pt x="644" y="5445"/>
                    </a:cubicBezTo>
                    <a:cubicBezTo>
                      <a:pt x="687" y="5530"/>
                      <a:pt x="574" y="6018"/>
                      <a:pt x="574" y="6018"/>
                    </a:cubicBezTo>
                    <a:lnTo>
                      <a:pt x="1781" y="6565"/>
                    </a:lnTo>
                    <a:cubicBezTo>
                      <a:pt x="1781" y="6565"/>
                      <a:pt x="2430" y="5868"/>
                      <a:pt x="2816" y="5230"/>
                    </a:cubicBezTo>
                    <a:cubicBezTo>
                      <a:pt x="3229" y="4538"/>
                      <a:pt x="3577" y="3536"/>
                      <a:pt x="3577" y="3536"/>
                    </a:cubicBezTo>
                    <a:cubicBezTo>
                      <a:pt x="3674" y="3295"/>
                      <a:pt x="3792" y="3064"/>
                      <a:pt x="3936" y="2844"/>
                    </a:cubicBezTo>
                    <a:cubicBezTo>
                      <a:pt x="4178" y="2458"/>
                      <a:pt x="4633" y="1745"/>
                      <a:pt x="4387" y="1648"/>
                    </a:cubicBezTo>
                    <a:cubicBezTo>
                      <a:pt x="4383" y="1647"/>
                      <a:pt x="4379" y="1646"/>
                      <a:pt x="4375" y="1646"/>
                    </a:cubicBezTo>
                    <a:cubicBezTo>
                      <a:pt x="4189" y="1646"/>
                      <a:pt x="3272" y="2984"/>
                      <a:pt x="3272" y="2984"/>
                    </a:cubicBezTo>
                    <a:cubicBezTo>
                      <a:pt x="3272" y="2984"/>
                      <a:pt x="4006" y="1064"/>
                      <a:pt x="4065" y="823"/>
                    </a:cubicBezTo>
                    <a:cubicBezTo>
                      <a:pt x="4119" y="576"/>
                      <a:pt x="4065" y="378"/>
                      <a:pt x="3674" y="335"/>
                    </a:cubicBezTo>
                    <a:cubicBezTo>
                      <a:pt x="3670" y="334"/>
                      <a:pt x="3667" y="334"/>
                      <a:pt x="3663" y="334"/>
                    </a:cubicBezTo>
                    <a:cubicBezTo>
                      <a:pt x="3267" y="334"/>
                      <a:pt x="2108" y="2673"/>
                      <a:pt x="2108" y="2673"/>
                    </a:cubicBezTo>
                    <a:cubicBezTo>
                      <a:pt x="2108" y="2673"/>
                      <a:pt x="2671" y="1064"/>
                      <a:pt x="2757" y="737"/>
                    </a:cubicBezTo>
                    <a:cubicBezTo>
                      <a:pt x="2843" y="404"/>
                      <a:pt x="2928" y="45"/>
                      <a:pt x="2698" y="2"/>
                    </a:cubicBezTo>
                    <a:cubicBezTo>
                      <a:pt x="2693" y="1"/>
                      <a:pt x="2687" y="1"/>
                      <a:pt x="2682" y="1"/>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74;p60"/>
              <p:cNvSpPr/>
              <p:nvPr/>
            </p:nvSpPr>
            <p:spPr>
              <a:xfrm>
                <a:off x="2039459" y="2014245"/>
                <a:ext cx="54175" cy="120053"/>
              </a:xfrm>
              <a:custGeom>
                <a:avLst/>
                <a:gdLst/>
                <a:ahLst/>
                <a:cxnLst/>
                <a:rect l="l" t="t" r="r" b="b"/>
                <a:pathLst>
                  <a:path w="1111" h="2462" fill="none" extrusionOk="0">
                    <a:moveTo>
                      <a:pt x="1111" y="0"/>
                    </a:moveTo>
                    <a:lnTo>
                      <a:pt x="1" y="2461"/>
                    </a:ln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75;p60"/>
              <p:cNvSpPr/>
              <p:nvPr/>
            </p:nvSpPr>
            <p:spPr>
              <a:xfrm>
                <a:off x="2007324" y="2126399"/>
                <a:ext cx="59929" cy="17847"/>
              </a:xfrm>
              <a:custGeom>
                <a:avLst/>
                <a:gdLst/>
                <a:ahLst/>
                <a:cxnLst/>
                <a:rect l="l" t="t" r="r" b="b"/>
                <a:pathLst>
                  <a:path w="1229" h="366" fill="none" extrusionOk="0">
                    <a:moveTo>
                      <a:pt x="0" y="1"/>
                    </a:moveTo>
                    <a:cubicBezTo>
                      <a:pt x="542" y="97"/>
                      <a:pt x="703" y="183"/>
                      <a:pt x="1228" y="365"/>
                    </a:cubicBez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76;p60"/>
              <p:cNvSpPr/>
              <p:nvPr/>
            </p:nvSpPr>
            <p:spPr>
              <a:xfrm>
                <a:off x="1954514" y="2155412"/>
                <a:ext cx="59393" cy="73290"/>
              </a:xfrm>
              <a:custGeom>
                <a:avLst/>
                <a:gdLst/>
                <a:ahLst/>
                <a:cxnLst/>
                <a:rect l="l" t="t" r="r" b="b"/>
                <a:pathLst>
                  <a:path w="1218" h="1503" fill="none" extrusionOk="0">
                    <a:moveTo>
                      <a:pt x="0" y="1"/>
                    </a:moveTo>
                    <a:cubicBezTo>
                      <a:pt x="579" y="306"/>
                      <a:pt x="1073" y="891"/>
                      <a:pt x="1217" y="1502"/>
                    </a:cubicBezTo>
                  </a:path>
                </a:pathLst>
              </a:custGeom>
              <a:noFill/>
              <a:ln w="400"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77;p60"/>
              <p:cNvSpPr/>
              <p:nvPr/>
            </p:nvSpPr>
            <p:spPr>
              <a:xfrm>
                <a:off x="1758148" y="2481487"/>
                <a:ext cx="12337" cy="73241"/>
              </a:xfrm>
              <a:custGeom>
                <a:avLst/>
                <a:gdLst/>
                <a:ahLst/>
                <a:cxnLst/>
                <a:rect l="l" t="t" r="r" b="b"/>
                <a:pathLst>
                  <a:path w="253" h="1502" fill="none" extrusionOk="0">
                    <a:moveTo>
                      <a:pt x="0" y="0"/>
                    </a:moveTo>
                    <a:cubicBezTo>
                      <a:pt x="0" y="509"/>
                      <a:pt x="86" y="1019"/>
                      <a:pt x="252" y="1501"/>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78;p60"/>
              <p:cNvSpPr/>
              <p:nvPr/>
            </p:nvSpPr>
            <p:spPr>
              <a:xfrm>
                <a:off x="1563878" y="2164580"/>
                <a:ext cx="118737" cy="338363"/>
              </a:xfrm>
              <a:custGeom>
                <a:avLst/>
                <a:gdLst/>
                <a:ahLst/>
                <a:cxnLst/>
                <a:rect l="l" t="t" r="r" b="b"/>
                <a:pathLst>
                  <a:path w="2435" h="6939" extrusionOk="0">
                    <a:moveTo>
                      <a:pt x="0" y="0"/>
                    </a:moveTo>
                    <a:lnTo>
                      <a:pt x="917" y="6939"/>
                    </a:lnTo>
                    <a:lnTo>
                      <a:pt x="2435" y="4247"/>
                    </a:lnTo>
                    <a:lnTo>
                      <a:pt x="2097" y="3588"/>
                    </a:lnTo>
                    <a:cubicBezTo>
                      <a:pt x="1711" y="2848"/>
                      <a:pt x="1373" y="2092"/>
                      <a:pt x="949" y="1368"/>
                    </a:cubicBezTo>
                    <a:cubicBezTo>
                      <a:pt x="783" y="1084"/>
                      <a:pt x="622" y="762"/>
                      <a:pt x="413" y="510"/>
                    </a:cubicBezTo>
                    <a:cubicBezTo>
                      <a:pt x="279" y="349"/>
                      <a:pt x="145" y="16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79;p60"/>
              <p:cNvSpPr/>
              <p:nvPr/>
            </p:nvSpPr>
            <p:spPr>
              <a:xfrm>
                <a:off x="1326990" y="1992692"/>
                <a:ext cx="269071" cy="171156"/>
              </a:xfrm>
              <a:custGeom>
                <a:avLst/>
                <a:gdLst/>
                <a:ahLst/>
                <a:cxnLst/>
                <a:rect l="l" t="t" r="r" b="b"/>
                <a:pathLst>
                  <a:path w="5518" h="3510" extrusionOk="0">
                    <a:moveTo>
                      <a:pt x="841" y="1"/>
                    </a:moveTo>
                    <a:cubicBezTo>
                      <a:pt x="801" y="1"/>
                      <a:pt x="760" y="6"/>
                      <a:pt x="719" y="19"/>
                    </a:cubicBezTo>
                    <a:cubicBezTo>
                      <a:pt x="0" y="244"/>
                      <a:pt x="118" y="1579"/>
                      <a:pt x="118" y="1579"/>
                    </a:cubicBezTo>
                    <a:cubicBezTo>
                      <a:pt x="118" y="1579"/>
                      <a:pt x="113" y="1576"/>
                      <a:pt x="110" y="1576"/>
                    </a:cubicBezTo>
                    <a:cubicBezTo>
                      <a:pt x="96" y="1576"/>
                      <a:pt x="154" y="1646"/>
                      <a:pt x="1325" y="2475"/>
                    </a:cubicBezTo>
                    <a:cubicBezTo>
                      <a:pt x="2730" y="3477"/>
                      <a:pt x="4842" y="3509"/>
                      <a:pt x="4842" y="3509"/>
                    </a:cubicBezTo>
                    <a:cubicBezTo>
                      <a:pt x="4842" y="3509"/>
                      <a:pt x="5518" y="2523"/>
                      <a:pt x="5378" y="1954"/>
                    </a:cubicBezTo>
                    <a:cubicBezTo>
                      <a:pt x="5249" y="1426"/>
                      <a:pt x="4887" y="1407"/>
                      <a:pt x="4837" y="1407"/>
                    </a:cubicBezTo>
                    <a:cubicBezTo>
                      <a:pt x="4834" y="1407"/>
                      <a:pt x="4832" y="1408"/>
                      <a:pt x="4832" y="1408"/>
                    </a:cubicBezTo>
                    <a:lnTo>
                      <a:pt x="4789" y="1676"/>
                    </a:lnTo>
                    <a:cubicBezTo>
                      <a:pt x="4789" y="1676"/>
                      <a:pt x="4757" y="1686"/>
                      <a:pt x="4649" y="1686"/>
                    </a:cubicBezTo>
                    <a:cubicBezTo>
                      <a:pt x="4455" y="1686"/>
                      <a:pt x="4012" y="1653"/>
                      <a:pt x="3057" y="1467"/>
                    </a:cubicBezTo>
                    <a:cubicBezTo>
                      <a:pt x="1566" y="1177"/>
                      <a:pt x="1067" y="410"/>
                      <a:pt x="1067" y="410"/>
                    </a:cubicBezTo>
                    <a:lnTo>
                      <a:pt x="1218" y="153"/>
                    </a:lnTo>
                    <a:cubicBezTo>
                      <a:pt x="1218" y="153"/>
                      <a:pt x="1050" y="1"/>
                      <a:pt x="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80;p60"/>
              <p:cNvSpPr/>
              <p:nvPr/>
            </p:nvSpPr>
            <p:spPr>
              <a:xfrm>
                <a:off x="1214056" y="2069932"/>
                <a:ext cx="442666" cy="711640"/>
              </a:xfrm>
              <a:custGeom>
                <a:avLst/>
                <a:gdLst/>
                <a:ahLst/>
                <a:cxnLst/>
                <a:rect l="l" t="t" r="r" b="b"/>
                <a:pathLst>
                  <a:path w="9078" h="14594" extrusionOk="0">
                    <a:moveTo>
                      <a:pt x="2429" y="0"/>
                    </a:moveTo>
                    <a:cubicBezTo>
                      <a:pt x="2429" y="0"/>
                      <a:pt x="810" y="2220"/>
                      <a:pt x="408" y="5041"/>
                    </a:cubicBezTo>
                    <a:cubicBezTo>
                      <a:pt x="0" y="7856"/>
                      <a:pt x="295" y="10392"/>
                      <a:pt x="375" y="11282"/>
                    </a:cubicBezTo>
                    <a:cubicBezTo>
                      <a:pt x="467" y="12327"/>
                      <a:pt x="606" y="14118"/>
                      <a:pt x="606" y="14118"/>
                    </a:cubicBezTo>
                    <a:cubicBezTo>
                      <a:pt x="606" y="14118"/>
                      <a:pt x="1992" y="14594"/>
                      <a:pt x="3756" y="14594"/>
                    </a:cubicBezTo>
                    <a:cubicBezTo>
                      <a:pt x="4875" y="14594"/>
                      <a:pt x="6148" y="14402"/>
                      <a:pt x="7314" y="13775"/>
                    </a:cubicBezTo>
                    <a:cubicBezTo>
                      <a:pt x="7314" y="13775"/>
                      <a:pt x="7689" y="11143"/>
                      <a:pt x="7871" y="10832"/>
                    </a:cubicBezTo>
                    <a:cubicBezTo>
                      <a:pt x="8059" y="10521"/>
                      <a:pt x="9078" y="8322"/>
                      <a:pt x="8461" y="5813"/>
                    </a:cubicBezTo>
                    <a:cubicBezTo>
                      <a:pt x="7845" y="3303"/>
                      <a:pt x="7158" y="1925"/>
                      <a:pt x="7158" y="1925"/>
                    </a:cubicBezTo>
                    <a:lnTo>
                      <a:pt x="2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81;p60"/>
              <p:cNvSpPr/>
              <p:nvPr/>
            </p:nvSpPr>
            <p:spPr>
              <a:xfrm>
                <a:off x="1352590" y="2425264"/>
                <a:ext cx="636741" cy="718272"/>
              </a:xfrm>
              <a:custGeom>
                <a:avLst/>
                <a:gdLst/>
                <a:ahLst/>
                <a:cxnLst/>
                <a:rect l="l" t="t" r="r" b="b"/>
                <a:pathLst>
                  <a:path w="13058" h="14730" extrusionOk="0">
                    <a:moveTo>
                      <a:pt x="3947" y="0"/>
                    </a:moveTo>
                    <a:lnTo>
                      <a:pt x="1" y="1952"/>
                    </a:lnTo>
                    <a:cubicBezTo>
                      <a:pt x="1" y="1952"/>
                      <a:pt x="2553" y="8365"/>
                      <a:pt x="3202" y="9201"/>
                    </a:cubicBezTo>
                    <a:cubicBezTo>
                      <a:pt x="3856" y="10038"/>
                      <a:pt x="12317" y="14729"/>
                      <a:pt x="12317" y="14729"/>
                    </a:cubicBezTo>
                    <a:lnTo>
                      <a:pt x="13057" y="13711"/>
                    </a:lnTo>
                    <a:lnTo>
                      <a:pt x="5749" y="7051"/>
                    </a:lnTo>
                    <a:lnTo>
                      <a:pt x="5717" y="7014"/>
                    </a:lnTo>
                    <a:lnTo>
                      <a:pt x="3947" y="0"/>
                    </a:ln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82;p60"/>
              <p:cNvSpPr/>
              <p:nvPr/>
            </p:nvSpPr>
            <p:spPr>
              <a:xfrm>
                <a:off x="1952905" y="3088580"/>
                <a:ext cx="259465" cy="169840"/>
              </a:xfrm>
              <a:custGeom>
                <a:avLst/>
                <a:gdLst/>
                <a:ahLst/>
                <a:cxnLst/>
                <a:rect l="l" t="t" r="r" b="b"/>
                <a:pathLst>
                  <a:path w="5321" h="3483" extrusionOk="0">
                    <a:moveTo>
                      <a:pt x="639" y="0"/>
                    </a:moveTo>
                    <a:lnTo>
                      <a:pt x="1" y="1148"/>
                    </a:lnTo>
                    <a:cubicBezTo>
                      <a:pt x="253" y="1454"/>
                      <a:pt x="553" y="1722"/>
                      <a:pt x="886" y="1941"/>
                    </a:cubicBezTo>
                    <a:cubicBezTo>
                      <a:pt x="1556" y="2376"/>
                      <a:pt x="2425" y="2703"/>
                      <a:pt x="2521" y="2756"/>
                    </a:cubicBezTo>
                    <a:cubicBezTo>
                      <a:pt x="2673" y="2845"/>
                      <a:pt x="3562" y="3483"/>
                      <a:pt x="3842" y="3483"/>
                    </a:cubicBezTo>
                    <a:cubicBezTo>
                      <a:pt x="3869" y="3483"/>
                      <a:pt x="3890" y="3477"/>
                      <a:pt x="3905" y="3464"/>
                    </a:cubicBezTo>
                    <a:cubicBezTo>
                      <a:pt x="3999" y="3384"/>
                      <a:pt x="3719" y="3142"/>
                      <a:pt x="3448" y="2940"/>
                    </a:cubicBezTo>
                    <a:lnTo>
                      <a:pt x="3448" y="2940"/>
                    </a:lnTo>
                    <a:cubicBezTo>
                      <a:pt x="3676" y="3098"/>
                      <a:pt x="3926" y="3271"/>
                      <a:pt x="4012" y="3330"/>
                    </a:cubicBezTo>
                    <a:cubicBezTo>
                      <a:pt x="4036" y="3348"/>
                      <a:pt x="4075" y="3356"/>
                      <a:pt x="4126" y="3356"/>
                    </a:cubicBezTo>
                    <a:cubicBezTo>
                      <a:pt x="4431" y="3356"/>
                      <a:pt x="5136" y="3077"/>
                      <a:pt x="5224" y="2971"/>
                    </a:cubicBezTo>
                    <a:cubicBezTo>
                      <a:pt x="5320" y="2853"/>
                      <a:pt x="4468" y="1770"/>
                      <a:pt x="3749" y="1218"/>
                    </a:cubicBezTo>
                    <a:cubicBezTo>
                      <a:pt x="3031" y="671"/>
                      <a:pt x="639" y="0"/>
                      <a:pt x="639" y="0"/>
                    </a:cubicBezTo>
                    <a:close/>
                  </a:path>
                </a:pathLst>
              </a:custGeom>
              <a:solidFill>
                <a:srgbClr val="D88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83;p60"/>
              <p:cNvSpPr/>
              <p:nvPr/>
            </p:nvSpPr>
            <p:spPr>
              <a:xfrm>
                <a:off x="1334304" y="2068371"/>
                <a:ext cx="65147" cy="34573"/>
              </a:xfrm>
              <a:custGeom>
                <a:avLst/>
                <a:gdLst/>
                <a:ahLst/>
                <a:cxnLst/>
                <a:rect l="l" t="t" r="r" b="b"/>
                <a:pathLst>
                  <a:path w="1336" h="709" fill="none" extrusionOk="0">
                    <a:moveTo>
                      <a:pt x="1" y="0"/>
                    </a:moveTo>
                    <a:cubicBezTo>
                      <a:pt x="381" y="343"/>
                      <a:pt x="837" y="585"/>
                      <a:pt x="1336" y="708"/>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84;p60"/>
              <p:cNvSpPr/>
              <p:nvPr/>
            </p:nvSpPr>
            <p:spPr>
              <a:xfrm>
                <a:off x="1502145" y="2147562"/>
                <a:ext cx="61782" cy="15214"/>
              </a:xfrm>
              <a:custGeom>
                <a:avLst/>
                <a:gdLst/>
                <a:ahLst/>
                <a:cxnLst/>
                <a:rect l="l" t="t" r="r" b="b"/>
                <a:pathLst>
                  <a:path w="1267" h="312" fill="none" extrusionOk="0">
                    <a:moveTo>
                      <a:pt x="1266" y="312"/>
                    </a:moveTo>
                    <a:cubicBezTo>
                      <a:pt x="827" y="312"/>
                      <a:pt x="392" y="205"/>
                      <a:pt x="1" y="1"/>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85;p60"/>
              <p:cNvSpPr/>
              <p:nvPr/>
            </p:nvSpPr>
            <p:spPr>
              <a:xfrm>
                <a:off x="1594988" y="2252937"/>
                <a:ext cx="40814" cy="198268"/>
              </a:xfrm>
              <a:custGeom>
                <a:avLst/>
                <a:gdLst/>
                <a:ahLst/>
                <a:cxnLst/>
                <a:rect l="l" t="t" r="r" b="b"/>
                <a:pathLst>
                  <a:path w="837" h="4066" fill="none" extrusionOk="0">
                    <a:moveTo>
                      <a:pt x="0" y="1"/>
                    </a:moveTo>
                    <a:cubicBezTo>
                      <a:pt x="0" y="1"/>
                      <a:pt x="815" y="2301"/>
                      <a:pt x="837" y="4065"/>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86;p60"/>
              <p:cNvSpPr/>
              <p:nvPr/>
            </p:nvSpPr>
            <p:spPr>
              <a:xfrm>
                <a:off x="1223174" y="2131909"/>
                <a:ext cx="342313" cy="439009"/>
              </a:xfrm>
              <a:custGeom>
                <a:avLst/>
                <a:gdLst/>
                <a:ahLst/>
                <a:cxnLst/>
                <a:rect l="l" t="t" r="r" b="b"/>
                <a:pathLst>
                  <a:path w="7020" h="9003" extrusionOk="0">
                    <a:moveTo>
                      <a:pt x="3520" y="0"/>
                    </a:moveTo>
                    <a:cubicBezTo>
                      <a:pt x="3288" y="0"/>
                      <a:pt x="3044" y="71"/>
                      <a:pt x="2789" y="225"/>
                    </a:cubicBezTo>
                    <a:cubicBezTo>
                      <a:pt x="1" y="1920"/>
                      <a:pt x="2231" y="9003"/>
                      <a:pt x="2231" y="9003"/>
                    </a:cubicBezTo>
                    <a:lnTo>
                      <a:pt x="7020" y="6949"/>
                    </a:lnTo>
                    <a:cubicBezTo>
                      <a:pt x="7020" y="6949"/>
                      <a:pt x="5829" y="0"/>
                      <a:pt x="3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87;p60"/>
              <p:cNvSpPr/>
              <p:nvPr/>
            </p:nvSpPr>
            <p:spPr>
              <a:xfrm>
                <a:off x="1416908" y="2136102"/>
                <a:ext cx="165305" cy="337290"/>
              </a:xfrm>
              <a:custGeom>
                <a:avLst/>
                <a:gdLst/>
                <a:ahLst/>
                <a:cxnLst/>
                <a:rect l="l" t="t" r="r" b="b"/>
                <a:pathLst>
                  <a:path w="3390" h="6917" fill="none" extrusionOk="0">
                    <a:moveTo>
                      <a:pt x="1" y="0"/>
                    </a:moveTo>
                    <a:cubicBezTo>
                      <a:pt x="1" y="0"/>
                      <a:pt x="1234" y="306"/>
                      <a:pt x="2001" y="2118"/>
                    </a:cubicBezTo>
                    <a:cubicBezTo>
                      <a:pt x="2768" y="3930"/>
                      <a:pt x="3390" y="6638"/>
                      <a:pt x="3390" y="6638"/>
                    </a:cubicBezTo>
                    <a:lnTo>
                      <a:pt x="2875" y="6917"/>
                    </a:ln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88;p60"/>
              <p:cNvSpPr/>
              <p:nvPr/>
            </p:nvSpPr>
            <p:spPr>
              <a:xfrm>
                <a:off x="1278861" y="2258447"/>
                <a:ext cx="124539" cy="310666"/>
              </a:xfrm>
              <a:custGeom>
                <a:avLst/>
                <a:gdLst/>
                <a:ahLst/>
                <a:cxnLst/>
                <a:rect l="l" t="t" r="r" b="b"/>
                <a:pathLst>
                  <a:path w="2554" h="6371" fill="none" extrusionOk="0">
                    <a:moveTo>
                      <a:pt x="210" y="0"/>
                    </a:moveTo>
                    <a:cubicBezTo>
                      <a:pt x="1" y="1405"/>
                      <a:pt x="113" y="2831"/>
                      <a:pt x="532" y="4188"/>
                    </a:cubicBezTo>
                    <a:lnTo>
                      <a:pt x="1229" y="6370"/>
                    </a:lnTo>
                    <a:lnTo>
                      <a:pt x="2553" y="5791"/>
                    </a:ln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89;p60"/>
              <p:cNvSpPr/>
              <p:nvPr/>
            </p:nvSpPr>
            <p:spPr>
              <a:xfrm>
                <a:off x="1267646" y="2336614"/>
                <a:ext cx="22528" cy="62562"/>
              </a:xfrm>
              <a:custGeom>
                <a:avLst/>
                <a:gdLst/>
                <a:ahLst/>
                <a:cxnLst/>
                <a:rect l="l" t="t" r="r" b="b"/>
                <a:pathLst>
                  <a:path w="462" h="1283" fill="none" extrusionOk="0">
                    <a:moveTo>
                      <a:pt x="0" y="1"/>
                    </a:moveTo>
                    <a:cubicBezTo>
                      <a:pt x="231" y="607"/>
                      <a:pt x="301" y="708"/>
                      <a:pt x="461" y="1282"/>
                    </a:cubicBezTo>
                  </a:path>
                </a:pathLst>
              </a:custGeom>
              <a:noFill/>
              <a:ln w="525" cap="rnd" cmpd="sng">
                <a:solidFill>
                  <a:srgbClr val="3725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90;p60"/>
              <p:cNvSpPr/>
              <p:nvPr/>
            </p:nvSpPr>
            <p:spPr>
              <a:xfrm>
                <a:off x="1781407" y="1424365"/>
                <a:ext cx="509617" cy="489527"/>
              </a:xfrm>
              <a:custGeom>
                <a:avLst/>
                <a:gdLst/>
                <a:ahLst/>
                <a:cxnLst/>
                <a:rect l="l" t="t" r="r" b="b"/>
                <a:pathLst>
                  <a:path w="10451" h="10039" extrusionOk="0">
                    <a:moveTo>
                      <a:pt x="1303" y="1"/>
                    </a:moveTo>
                    <a:cubicBezTo>
                      <a:pt x="649" y="1"/>
                      <a:pt x="119" y="526"/>
                      <a:pt x="119" y="1181"/>
                    </a:cubicBezTo>
                    <a:lnTo>
                      <a:pt x="119" y="5518"/>
                    </a:lnTo>
                    <a:cubicBezTo>
                      <a:pt x="119" y="6172"/>
                      <a:pt x="649" y="6698"/>
                      <a:pt x="1298" y="6698"/>
                    </a:cubicBezTo>
                    <a:lnTo>
                      <a:pt x="1641" y="6698"/>
                    </a:lnTo>
                    <a:lnTo>
                      <a:pt x="1" y="10038"/>
                    </a:lnTo>
                    <a:lnTo>
                      <a:pt x="4333" y="6698"/>
                    </a:lnTo>
                    <a:lnTo>
                      <a:pt x="9277" y="6698"/>
                    </a:lnTo>
                    <a:cubicBezTo>
                      <a:pt x="9926" y="6698"/>
                      <a:pt x="10451" y="6172"/>
                      <a:pt x="10451" y="5518"/>
                    </a:cubicBezTo>
                    <a:lnTo>
                      <a:pt x="10451" y="1181"/>
                    </a:lnTo>
                    <a:cubicBezTo>
                      <a:pt x="10451" y="532"/>
                      <a:pt x="9926" y="1"/>
                      <a:pt x="9277" y="1"/>
                    </a:cubicBezTo>
                    <a:close/>
                  </a:path>
                </a:pathLst>
              </a:custGeom>
              <a:solidFill>
                <a:srgbClr val="F1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91;p60"/>
              <p:cNvSpPr/>
              <p:nvPr/>
            </p:nvSpPr>
            <p:spPr>
              <a:xfrm>
                <a:off x="1924184" y="1560364"/>
                <a:ext cx="37693" cy="37693"/>
              </a:xfrm>
              <a:custGeom>
                <a:avLst/>
                <a:gdLst/>
                <a:ahLst/>
                <a:cxnLst/>
                <a:rect l="l" t="t" r="r" b="b"/>
                <a:pathLst>
                  <a:path w="773" h="773" extrusionOk="0">
                    <a:moveTo>
                      <a:pt x="386" y="0"/>
                    </a:moveTo>
                    <a:cubicBezTo>
                      <a:pt x="172" y="0"/>
                      <a:pt x="0" y="172"/>
                      <a:pt x="0" y="386"/>
                    </a:cubicBezTo>
                    <a:cubicBezTo>
                      <a:pt x="0" y="601"/>
                      <a:pt x="172" y="772"/>
                      <a:pt x="386" y="772"/>
                    </a:cubicBezTo>
                    <a:cubicBezTo>
                      <a:pt x="601" y="772"/>
                      <a:pt x="772" y="601"/>
                      <a:pt x="772" y="386"/>
                    </a:cubicBezTo>
                    <a:cubicBezTo>
                      <a:pt x="772" y="172"/>
                      <a:pt x="601"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92;p60"/>
              <p:cNvSpPr/>
              <p:nvPr/>
            </p:nvSpPr>
            <p:spPr>
              <a:xfrm>
                <a:off x="2024830" y="1560364"/>
                <a:ext cx="37693" cy="37693"/>
              </a:xfrm>
              <a:custGeom>
                <a:avLst/>
                <a:gdLst/>
                <a:ahLst/>
                <a:cxnLst/>
                <a:rect l="l" t="t" r="r" b="b"/>
                <a:pathLst>
                  <a:path w="773" h="773" extrusionOk="0">
                    <a:moveTo>
                      <a:pt x="387" y="0"/>
                    </a:moveTo>
                    <a:cubicBezTo>
                      <a:pt x="172" y="0"/>
                      <a:pt x="1" y="172"/>
                      <a:pt x="1" y="386"/>
                    </a:cubicBezTo>
                    <a:cubicBezTo>
                      <a:pt x="1" y="601"/>
                      <a:pt x="172" y="772"/>
                      <a:pt x="387" y="772"/>
                    </a:cubicBezTo>
                    <a:cubicBezTo>
                      <a:pt x="601" y="772"/>
                      <a:pt x="773" y="601"/>
                      <a:pt x="773" y="386"/>
                    </a:cubicBezTo>
                    <a:cubicBezTo>
                      <a:pt x="773" y="172"/>
                      <a:pt x="601" y="0"/>
                      <a:pt x="3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93;p60"/>
              <p:cNvSpPr/>
              <p:nvPr/>
            </p:nvSpPr>
            <p:spPr>
              <a:xfrm>
                <a:off x="2125476" y="1560364"/>
                <a:ext cx="37693" cy="37693"/>
              </a:xfrm>
              <a:custGeom>
                <a:avLst/>
                <a:gdLst/>
                <a:ahLst/>
                <a:cxnLst/>
                <a:rect l="l" t="t" r="r" b="b"/>
                <a:pathLst>
                  <a:path w="773" h="773" extrusionOk="0">
                    <a:moveTo>
                      <a:pt x="387" y="0"/>
                    </a:moveTo>
                    <a:cubicBezTo>
                      <a:pt x="172" y="0"/>
                      <a:pt x="1" y="172"/>
                      <a:pt x="1" y="386"/>
                    </a:cubicBezTo>
                    <a:cubicBezTo>
                      <a:pt x="1" y="601"/>
                      <a:pt x="172" y="772"/>
                      <a:pt x="387" y="772"/>
                    </a:cubicBezTo>
                    <a:cubicBezTo>
                      <a:pt x="601" y="772"/>
                      <a:pt x="773" y="601"/>
                      <a:pt x="773" y="386"/>
                    </a:cubicBezTo>
                    <a:cubicBezTo>
                      <a:pt x="773" y="172"/>
                      <a:pt x="601" y="0"/>
                      <a:pt x="3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94;p60"/>
              <p:cNvSpPr/>
              <p:nvPr/>
            </p:nvSpPr>
            <p:spPr>
              <a:xfrm>
                <a:off x="2037482" y="2014486"/>
                <a:ext cx="56388" cy="121972"/>
              </a:xfrm>
              <a:custGeom>
                <a:avLst/>
                <a:gdLst/>
                <a:ahLst/>
                <a:cxnLst/>
                <a:rect l="l" t="t" r="r" b="b"/>
                <a:pathLst>
                  <a:path w="1159" h="2507" extrusionOk="0">
                    <a:moveTo>
                      <a:pt x="1134" y="0"/>
                    </a:moveTo>
                    <a:cubicBezTo>
                      <a:pt x="1127" y="0"/>
                      <a:pt x="1120" y="5"/>
                      <a:pt x="1116" y="13"/>
                    </a:cubicBezTo>
                    <a:lnTo>
                      <a:pt x="6" y="2474"/>
                    </a:lnTo>
                    <a:cubicBezTo>
                      <a:pt x="1" y="2485"/>
                      <a:pt x="6" y="2501"/>
                      <a:pt x="17" y="2507"/>
                    </a:cubicBezTo>
                    <a:lnTo>
                      <a:pt x="28" y="2507"/>
                    </a:lnTo>
                    <a:cubicBezTo>
                      <a:pt x="33" y="2507"/>
                      <a:pt x="44" y="2501"/>
                      <a:pt x="44" y="2496"/>
                    </a:cubicBezTo>
                    <a:lnTo>
                      <a:pt x="1154" y="35"/>
                    </a:lnTo>
                    <a:cubicBezTo>
                      <a:pt x="1159" y="24"/>
                      <a:pt x="1154" y="8"/>
                      <a:pt x="1143" y="3"/>
                    </a:cubicBezTo>
                    <a:cubicBezTo>
                      <a:pt x="1140" y="1"/>
                      <a:pt x="1137"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195;p60"/>
              <p:cNvSpPr/>
              <p:nvPr/>
            </p:nvSpPr>
            <p:spPr>
              <a:xfrm>
                <a:off x="2005420" y="2126678"/>
                <a:ext cx="62129" cy="19704"/>
              </a:xfrm>
              <a:custGeom>
                <a:avLst/>
                <a:gdLst/>
                <a:ahLst/>
                <a:cxnLst/>
                <a:rect l="l" t="t" r="r" b="b"/>
                <a:pathLst>
                  <a:path w="1277" h="405" extrusionOk="0">
                    <a:moveTo>
                      <a:pt x="19" y="1"/>
                    </a:moveTo>
                    <a:cubicBezTo>
                      <a:pt x="7" y="1"/>
                      <a:pt x="0" y="10"/>
                      <a:pt x="0" y="18"/>
                    </a:cubicBezTo>
                    <a:cubicBezTo>
                      <a:pt x="0" y="29"/>
                      <a:pt x="6" y="40"/>
                      <a:pt x="16" y="45"/>
                    </a:cubicBezTo>
                    <a:cubicBezTo>
                      <a:pt x="333" y="93"/>
                      <a:pt x="644" y="179"/>
                      <a:pt x="944" y="297"/>
                    </a:cubicBezTo>
                    <a:cubicBezTo>
                      <a:pt x="1030" y="329"/>
                      <a:pt x="1126" y="367"/>
                      <a:pt x="1244" y="404"/>
                    </a:cubicBezTo>
                    <a:lnTo>
                      <a:pt x="1250" y="404"/>
                    </a:lnTo>
                    <a:cubicBezTo>
                      <a:pt x="1260" y="404"/>
                      <a:pt x="1266" y="399"/>
                      <a:pt x="1271" y="388"/>
                    </a:cubicBezTo>
                    <a:cubicBezTo>
                      <a:pt x="1276" y="378"/>
                      <a:pt x="1266" y="367"/>
                      <a:pt x="1255" y="361"/>
                    </a:cubicBezTo>
                    <a:cubicBezTo>
                      <a:pt x="1142" y="324"/>
                      <a:pt x="1046" y="292"/>
                      <a:pt x="955" y="260"/>
                    </a:cubicBezTo>
                    <a:cubicBezTo>
                      <a:pt x="654" y="142"/>
                      <a:pt x="343" y="56"/>
                      <a:pt x="27" y="2"/>
                    </a:cubicBezTo>
                    <a:cubicBezTo>
                      <a:pt x="24" y="1"/>
                      <a:pt x="21"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96;p60"/>
              <p:cNvSpPr/>
              <p:nvPr/>
            </p:nvSpPr>
            <p:spPr>
              <a:xfrm>
                <a:off x="1952730" y="2155627"/>
                <a:ext cx="61351" cy="75022"/>
              </a:xfrm>
              <a:custGeom>
                <a:avLst/>
                <a:gdLst/>
                <a:ahLst/>
                <a:cxnLst/>
                <a:rect l="l" t="t" r="r" b="b"/>
                <a:pathLst>
                  <a:path w="1261" h="1542" extrusionOk="0">
                    <a:moveTo>
                      <a:pt x="24" y="0"/>
                    </a:moveTo>
                    <a:cubicBezTo>
                      <a:pt x="16" y="0"/>
                      <a:pt x="9" y="5"/>
                      <a:pt x="5" y="13"/>
                    </a:cubicBezTo>
                    <a:cubicBezTo>
                      <a:pt x="0" y="18"/>
                      <a:pt x="0" y="35"/>
                      <a:pt x="11" y="40"/>
                    </a:cubicBezTo>
                    <a:cubicBezTo>
                      <a:pt x="611" y="351"/>
                      <a:pt x="1083" y="935"/>
                      <a:pt x="1217" y="1525"/>
                    </a:cubicBezTo>
                    <a:cubicBezTo>
                      <a:pt x="1223" y="1536"/>
                      <a:pt x="1228" y="1541"/>
                      <a:pt x="1239" y="1541"/>
                    </a:cubicBezTo>
                    <a:lnTo>
                      <a:pt x="1244" y="1541"/>
                    </a:lnTo>
                    <a:cubicBezTo>
                      <a:pt x="1255" y="1536"/>
                      <a:pt x="1260" y="1525"/>
                      <a:pt x="1260" y="1514"/>
                    </a:cubicBezTo>
                    <a:cubicBezTo>
                      <a:pt x="1121" y="914"/>
                      <a:pt x="638" y="319"/>
                      <a:pt x="32" y="2"/>
                    </a:cubicBezTo>
                    <a:cubicBezTo>
                      <a:pt x="29" y="1"/>
                      <a:pt x="27"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197;p60"/>
              <p:cNvSpPr/>
              <p:nvPr/>
            </p:nvSpPr>
            <p:spPr>
              <a:xfrm>
                <a:off x="1756806" y="2480771"/>
                <a:ext cx="14644" cy="75168"/>
              </a:xfrm>
              <a:custGeom>
                <a:avLst/>
                <a:gdLst/>
                <a:ahLst/>
                <a:cxnLst/>
                <a:rect l="l" t="t" r="r" b="b"/>
                <a:pathLst>
                  <a:path w="301" h="1545" extrusionOk="0">
                    <a:moveTo>
                      <a:pt x="27" y="0"/>
                    </a:moveTo>
                    <a:cubicBezTo>
                      <a:pt x="11" y="0"/>
                      <a:pt x="0" y="11"/>
                      <a:pt x="0" y="22"/>
                    </a:cubicBezTo>
                    <a:cubicBezTo>
                      <a:pt x="0" y="536"/>
                      <a:pt x="86" y="1046"/>
                      <a:pt x="252" y="1534"/>
                    </a:cubicBezTo>
                    <a:cubicBezTo>
                      <a:pt x="252" y="1539"/>
                      <a:pt x="263" y="1545"/>
                      <a:pt x="274" y="1545"/>
                    </a:cubicBezTo>
                    <a:lnTo>
                      <a:pt x="279" y="1545"/>
                    </a:lnTo>
                    <a:cubicBezTo>
                      <a:pt x="290" y="1539"/>
                      <a:pt x="301" y="1528"/>
                      <a:pt x="295" y="1518"/>
                    </a:cubicBezTo>
                    <a:cubicBezTo>
                      <a:pt x="129" y="1035"/>
                      <a:pt x="49" y="531"/>
                      <a:pt x="49" y="22"/>
                    </a:cubicBezTo>
                    <a:cubicBezTo>
                      <a:pt x="49" y="11"/>
                      <a:pt x="3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198;p60"/>
              <p:cNvSpPr/>
              <p:nvPr/>
            </p:nvSpPr>
            <p:spPr>
              <a:xfrm>
                <a:off x="2126954" y="3162928"/>
                <a:ext cx="72054" cy="74925"/>
              </a:xfrm>
              <a:custGeom>
                <a:avLst/>
                <a:gdLst/>
                <a:ahLst/>
                <a:cxnLst/>
                <a:rect l="l" t="t" r="r" b="b"/>
                <a:pathLst>
                  <a:path w="1481" h="1540" extrusionOk="0">
                    <a:moveTo>
                      <a:pt x="26" y="0"/>
                    </a:moveTo>
                    <a:cubicBezTo>
                      <a:pt x="20" y="0"/>
                      <a:pt x="13" y="5"/>
                      <a:pt x="6" y="11"/>
                    </a:cubicBezTo>
                    <a:cubicBezTo>
                      <a:pt x="1" y="17"/>
                      <a:pt x="1" y="33"/>
                      <a:pt x="12" y="44"/>
                    </a:cubicBezTo>
                    <a:cubicBezTo>
                      <a:pt x="22" y="54"/>
                      <a:pt x="1095" y="859"/>
                      <a:pt x="1438" y="1529"/>
                    </a:cubicBezTo>
                    <a:cubicBezTo>
                      <a:pt x="1438" y="1534"/>
                      <a:pt x="1449" y="1540"/>
                      <a:pt x="1454" y="1540"/>
                    </a:cubicBezTo>
                    <a:cubicBezTo>
                      <a:pt x="1459" y="1540"/>
                      <a:pt x="1465" y="1540"/>
                      <a:pt x="1465" y="1534"/>
                    </a:cubicBezTo>
                    <a:cubicBezTo>
                      <a:pt x="1475" y="1529"/>
                      <a:pt x="1481" y="1518"/>
                      <a:pt x="1475" y="1507"/>
                    </a:cubicBezTo>
                    <a:cubicBezTo>
                      <a:pt x="1127" y="821"/>
                      <a:pt x="49" y="11"/>
                      <a:pt x="38" y="6"/>
                    </a:cubicBezTo>
                    <a:cubicBezTo>
                      <a:pt x="34" y="2"/>
                      <a:pt x="30"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199;p60"/>
              <p:cNvSpPr/>
              <p:nvPr/>
            </p:nvSpPr>
            <p:spPr>
              <a:xfrm>
                <a:off x="2104282" y="3178740"/>
                <a:ext cx="71519" cy="67724"/>
              </a:xfrm>
              <a:custGeom>
                <a:avLst/>
                <a:gdLst/>
                <a:ahLst/>
                <a:cxnLst/>
                <a:rect l="l" t="t" r="r" b="b"/>
                <a:pathLst>
                  <a:path w="1470" h="1392" extrusionOk="0">
                    <a:moveTo>
                      <a:pt x="25" y="0"/>
                    </a:moveTo>
                    <a:cubicBezTo>
                      <a:pt x="19" y="0"/>
                      <a:pt x="14" y="3"/>
                      <a:pt x="11" y="8"/>
                    </a:cubicBezTo>
                    <a:cubicBezTo>
                      <a:pt x="0" y="19"/>
                      <a:pt x="6" y="35"/>
                      <a:pt x="16" y="40"/>
                    </a:cubicBezTo>
                    <a:cubicBezTo>
                      <a:pt x="27" y="51"/>
                      <a:pt x="1164" y="914"/>
                      <a:pt x="1427" y="1381"/>
                    </a:cubicBezTo>
                    <a:cubicBezTo>
                      <a:pt x="1432" y="1391"/>
                      <a:pt x="1437" y="1391"/>
                      <a:pt x="1448" y="1391"/>
                    </a:cubicBezTo>
                    <a:lnTo>
                      <a:pt x="1459" y="1391"/>
                    </a:lnTo>
                    <a:cubicBezTo>
                      <a:pt x="1470" y="1386"/>
                      <a:pt x="1470" y="1370"/>
                      <a:pt x="1464" y="1359"/>
                    </a:cubicBezTo>
                    <a:cubicBezTo>
                      <a:pt x="1201" y="887"/>
                      <a:pt x="92" y="40"/>
                      <a:pt x="43" y="8"/>
                    </a:cubicBezTo>
                    <a:cubicBezTo>
                      <a:pt x="38" y="3"/>
                      <a:pt x="31"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00;p60"/>
              <p:cNvSpPr/>
              <p:nvPr/>
            </p:nvSpPr>
            <p:spPr>
              <a:xfrm>
                <a:off x="2075577" y="3200196"/>
                <a:ext cx="73076" cy="50696"/>
              </a:xfrm>
              <a:custGeom>
                <a:avLst/>
                <a:gdLst/>
                <a:ahLst/>
                <a:cxnLst/>
                <a:rect l="l" t="t" r="r" b="b"/>
                <a:pathLst>
                  <a:path w="1502" h="1042" extrusionOk="0">
                    <a:moveTo>
                      <a:pt x="24" y="1"/>
                    </a:moveTo>
                    <a:cubicBezTo>
                      <a:pt x="17" y="1"/>
                      <a:pt x="9" y="6"/>
                      <a:pt x="6" y="12"/>
                    </a:cubicBezTo>
                    <a:cubicBezTo>
                      <a:pt x="1" y="23"/>
                      <a:pt x="1" y="39"/>
                      <a:pt x="11" y="44"/>
                    </a:cubicBezTo>
                    <a:cubicBezTo>
                      <a:pt x="27" y="50"/>
                      <a:pt x="1153" y="752"/>
                      <a:pt x="1464" y="1036"/>
                    </a:cubicBezTo>
                    <a:cubicBezTo>
                      <a:pt x="1464" y="1036"/>
                      <a:pt x="1470" y="1042"/>
                      <a:pt x="1475" y="1042"/>
                    </a:cubicBezTo>
                    <a:cubicBezTo>
                      <a:pt x="1480" y="1042"/>
                      <a:pt x="1491" y="1036"/>
                      <a:pt x="1491" y="1031"/>
                    </a:cubicBezTo>
                    <a:cubicBezTo>
                      <a:pt x="1502" y="1026"/>
                      <a:pt x="1502" y="1009"/>
                      <a:pt x="1491" y="999"/>
                    </a:cubicBezTo>
                    <a:cubicBezTo>
                      <a:pt x="1175" y="720"/>
                      <a:pt x="86" y="34"/>
                      <a:pt x="38" y="7"/>
                    </a:cubicBezTo>
                    <a:cubicBezTo>
                      <a:pt x="34" y="3"/>
                      <a:pt x="29"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201;p60"/>
              <p:cNvSpPr/>
              <p:nvPr/>
            </p:nvSpPr>
            <p:spPr>
              <a:xfrm>
                <a:off x="1333919" y="2068733"/>
                <a:ext cx="67335" cy="36684"/>
              </a:xfrm>
              <a:custGeom>
                <a:avLst/>
                <a:gdLst/>
                <a:ahLst/>
                <a:cxnLst/>
                <a:rect l="l" t="t" r="r" b="b"/>
                <a:pathLst>
                  <a:path w="1384" h="754" extrusionOk="0">
                    <a:moveTo>
                      <a:pt x="25" y="0"/>
                    </a:moveTo>
                    <a:cubicBezTo>
                      <a:pt x="19" y="0"/>
                      <a:pt x="14" y="3"/>
                      <a:pt x="11" y="8"/>
                    </a:cubicBezTo>
                    <a:cubicBezTo>
                      <a:pt x="1" y="14"/>
                      <a:pt x="1" y="30"/>
                      <a:pt x="11" y="40"/>
                    </a:cubicBezTo>
                    <a:cubicBezTo>
                      <a:pt x="392" y="384"/>
                      <a:pt x="853" y="625"/>
                      <a:pt x="1352" y="753"/>
                    </a:cubicBezTo>
                    <a:lnTo>
                      <a:pt x="1357" y="753"/>
                    </a:lnTo>
                    <a:cubicBezTo>
                      <a:pt x="1368" y="753"/>
                      <a:pt x="1379" y="748"/>
                      <a:pt x="1384" y="737"/>
                    </a:cubicBezTo>
                    <a:cubicBezTo>
                      <a:pt x="1384" y="727"/>
                      <a:pt x="1379" y="711"/>
                      <a:pt x="1362" y="711"/>
                    </a:cubicBezTo>
                    <a:cubicBezTo>
                      <a:pt x="875" y="587"/>
                      <a:pt x="419" y="346"/>
                      <a:pt x="43" y="8"/>
                    </a:cubicBezTo>
                    <a:cubicBezTo>
                      <a:pt x="38" y="3"/>
                      <a:pt x="31"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202;p60"/>
              <p:cNvSpPr/>
              <p:nvPr/>
            </p:nvSpPr>
            <p:spPr>
              <a:xfrm>
                <a:off x="1501137" y="2147696"/>
                <a:ext cx="64221" cy="17223"/>
              </a:xfrm>
              <a:custGeom>
                <a:avLst/>
                <a:gdLst/>
                <a:ahLst/>
                <a:cxnLst/>
                <a:rect l="l" t="t" r="r" b="b"/>
                <a:pathLst>
                  <a:path w="1320" h="354" extrusionOk="0">
                    <a:moveTo>
                      <a:pt x="25" y="1"/>
                    </a:moveTo>
                    <a:cubicBezTo>
                      <a:pt x="19" y="1"/>
                      <a:pt x="14" y="4"/>
                      <a:pt x="11" y="10"/>
                    </a:cubicBezTo>
                    <a:cubicBezTo>
                      <a:pt x="1" y="21"/>
                      <a:pt x="6" y="37"/>
                      <a:pt x="17" y="42"/>
                    </a:cubicBezTo>
                    <a:cubicBezTo>
                      <a:pt x="408" y="246"/>
                      <a:pt x="837" y="353"/>
                      <a:pt x="1277" y="353"/>
                    </a:cubicBezTo>
                    <a:lnTo>
                      <a:pt x="1298" y="353"/>
                    </a:lnTo>
                    <a:cubicBezTo>
                      <a:pt x="1309" y="353"/>
                      <a:pt x="1320" y="342"/>
                      <a:pt x="1320" y="332"/>
                    </a:cubicBezTo>
                    <a:cubicBezTo>
                      <a:pt x="1320" y="321"/>
                      <a:pt x="1309" y="310"/>
                      <a:pt x="1298" y="310"/>
                    </a:cubicBezTo>
                    <a:lnTo>
                      <a:pt x="1277" y="310"/>
                    </a:lnTo>
                    <a:cubicBezTo>
                      <a:pt x="848" y="310"/>
                      <a:pt x="419" y="203"/>
                      <a:pt x="38" y="4"/>
                    </a:cubicBezTo>
                    <a:cubicBezTo>
                      <a:pt x="34"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203;p60"/>
              <p:cNvSpPr/>
              <p:nvPr/>
            </p:nvSpPr>
            <p:spPr>
              <a:xfrm>
                <a:off x="1594015" y="2252640"/>
                <a:ext cx="43106" cy="200010"/>
              </a:xfrm>
              <a:custGeom>
                <a:avLst/>
                <a:gdLst/>
                <a:ahLst/>
                <a:cxnLst/>
                <a:rect l="l" t="t" r="r" b="b"/>
                <a:pathLst>
                  <a:path w="886" h="4111" extrusionOk="0">
                    <a:moveTo>
                      <a:pt x="25" y="1"/>
                    </a:moveTo>
                    <a:cubicBezTo>
                      <a:pt x="22" y="1"/>
                      <a:pt x="19" y="2"/>
                      <a:pt x="16" y="3"/>
                    </a:cubicBezTo>
                    <a:cubicBezTo>
                      <a:pt x="6" y="3"/>
                      <a:pt x="0" y="19"/>
                      <a:pt x="0" y="30"/>
                    </a:cubicBezTo>
                    <a:cubicBezTo>
                      <a:pt x="11" y="51"/>
                      <a:pt x="815" y="2346"/>
                      <a:pt x="837" y="4089"/>
                    </a:cubicBezTo>
                    <a:cubicBezTo>
                      <a:pt x="837" y="4099"/>
                      <a:pt x="848" y="4110"/>
                      <a:pt x="858" y="4110"/>
                    </a:cubicBezTo>
                    <a:cubicBezTo>
                      <a:pt x="874" y="4110"/>
                      <a:pt x="885" y="4099"/>
                      <a:pt x="885" y="4089"/>
                    </a:cubicBezTo>
                    <a:cubicBezTo>
                      <a:pt x="858" y="2341"/>
                      <a:pt x="54" y="35"/>
                      <a:pt x="43" y="14"/>
                    </a:cubicBezTo>
                    <a:cubicBezTo>
                      <a:pt x="39" y="6"/>
                      <a:pt x="33"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204;p60"/>
              <p:cNvSpPr/>
              <p:nvPr/>
            </p:nvSpPr>
            <p:spPr>
              <a:xfrm>
                <a:off x="1416336" y="2136360"/>
                <a:ext cx="167267" cy="338719"/>
              </a:xfrm>
              <a:custGeom>
                <a:avLst/>
                <a:gdLst/>
                <a:ahLst/>
                <a:cxnLst/>
                <a:rect l="l" t="t" r="r" b="b"/>
                <a:pathLst>
                  <a:path w="3438" h="6962" extrusionOk="0">
                    <a:moveTo>
                      <a:pt x="25" y="0"/>
                    </a:moveTo>
                    <a:cubicBezTo>
                      <a:pt x="13" y="0"/>
                      <a:pt x="6" y="9"/>
                      <a:pt x="6" y="18"/>
                    </a:cubicBezTo>
                    <a:cubicBezTo>
                      <a:pt x="1" y="28"/>
                      <a:pt x="6" y="39"/>
                      <a:pt x="22" y="44"/>
                    </a:cubicBezTo>
                    <a:cubicBezTo>
                      <a:pt x="33" y="50"/>
                      <a:pt x="1250" y="366"/>
                      <a:pt x="2006" y="2146"/>
                    </a:cubicBezTo>
                    <a:cubicBezTo>
                      <a:pt x="2730" y="3862"/>
                      <a:pt x="3331" y="6420"/>
                      <a:pt x="3384" y="6650"/>
                    </a:cubicBezTo>
                    <a:lnTo>
                      <a:pt x="2891" y="6918"/>
                    </a:lnTo>
                    <a:cubicBezTo>
                      <a:pt x="2880" y="6924"/>
                      <a:pt x="2875" y="6940"/>
                      <a:pt x="2880" y="6951"/>
                    </a:cubicBezTo>
                    <a:cubicBezTo>
                      <a:pt x="2886" y="6956"/>
                      <a:pt x="2891" y="6961"/>
                      <a:pt x="2902" y="6961"/>
                    </a:cubicBezTo>
                    <a:lnTo>
                      <a:pt x="2912" y="6961"/>
                    </a:lnTo>
                    <a:lnTo>
                      <a:pt x="3422" y="6683"/>
                    </a:lnTo>
                    <a:cubicBezTo>
                      <a:pt x="3433" y="6677"/>
                      <a:pt x="3438" y="6666"/>
                      <a:pt x="3433" y="6656"/>
                    </a:cubicBezTo>
                    <a:cubicBezTo>
                      <a:pt x="3427" y="6629"/>
                      <a:pt x="2811" y="3932"/>
                      <a:pt x="2044" y="2130"/>
                    </a:cubicBezTo>
                    <a:cubicBezTo>
                      <a:pt x="1282" y="329"/>
                      <a:pt x="44" y="2"/>
                      <a:pt x="33" y="2"/>
                    </a:cubicBezTo>
                    <a:cubicBezTo>
                      <a:pt x="30" y="1"/>
                      <a:pt x="27"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205;p60"/>
              <p:cNvSpPr/>
              <p:nvPr/>
            </p:nvSpPr>
            <p:spPr>
              <a:xfrm>
                <a:off x="1271060" y="2258429"/>
                <a:ext cx="134378" cy="312106"/>
              </a:xfrm>
              <a:custGeom>
                <a:avLst/>
                <a:gdLst/>
                <a:ahLst/>
                <a:cxnLst/>
                <a:rect l="l" t="t" r="r" b="b"/>
                <a:pathLst>
                  <a:path w="2762" h="6415" extrusionOk="0">
                    <a:moveTo>
                      <a:pt x="385" y="1"/>
                    </a:moveTo>
                    <a:cubicBezTo>
                      <a:pt x="376" y="1"/>
                      <a:pt x="365" y="9"/>
                      <a:pt x="365" y="18"/>
                    </a:cubicBezTo>
                    <a:cubicBezTo>
                      <a:pt x="360" y="39"/>
                      <a:pt x="0" y="2050"/>
                      <a:pt x="692" y="4211"/>
                    </a:cubicBezTo>
                    <a:lnTo>
                      <a:pt x="1389" y="6399"/>
                    </a:lnTo>
                    <a:cubicBezTo>
                      <a:pt x="1389" y="6404"/>
                      <a:pt x="1394" y="6409"/>
                      <a:pt x="1400" y="6409"/>
                    </a:cubicBezTo>
                    <a:lnTo>
                      <a:pt x="1410" y="6409"/>
                    </a:lnTo>
                    <a:cubicBezTo>
                      <a:pt x="1410" y="6415"/>
                      <a:pt x="1416" y="6415"/>
                      <a:pt x="1416" y="6415"/>
                    </a:cubicBezTo>
                    <a:lnTo>
                      <a:pt x="2746" y="5830"/>
                    </a:lnTo>
                    <a:cubicBezTo>
                      <a:pt x="2756" y="5825"/>
                      <a:pt x="2762" y="5814"/>
                      <a:pt x="2756" y="5804"/>
                    </a:cubicBezTo>
                    <a:cubicBezTo>
                      <a:pt x="2752" y="5791"/>
                      <a:pt x="2742" y="5785"/>
                      <a:pt x="2733" y="5785"/>
                    </a:cubicBezTo>
                    <a:cubicBezTo>
                      <a:pt x="2730" y="5785"/>
                      <a:pt x="2727" y="5786"/>
                      <a:pt x="2724" y="5787"/>
                    </a:cubicBezTo>
                    <a:lnTo>
                      <a:pt x="1421" y="6361"/>
                    </a:lnTo>
                    <a:lnTo>
                      <a:pt x="735" y="4200"/>
                    </a:lnTo>
                    <a:cubicBezTo>
                      <a:pt x="49" y="2045"/>
                      <a:pt x="408" y="50"/>
                      <a:pt x="408" y="29"/>
                    </a:cubicBezTo>
                    <a:cubicBezTo>
                      <a:pt x="413" y="13"/>
                      <a:pt x="402" y="2"/>
                      <a:pt x="392" y="2"/>
                    </a:cubicBezTo>
                    <a:cubicBezTo>
                      <a:pt x="390" y="1"/>
                      <a:pt x="388"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06;p60"/>
              <p:cNvSpPr/>
              <p:nvPr/>
            </p:nvSpPr>
            <p:spPr>
              <a:xfrm>
                <a:off x="1267119" y="2336419"/>
                <a:ext cx="25105" cy="64319"/>
              </a:xfrm>
              <a:custGeom>
                <a:avLst/>
                <a:gdLst/>
                <a:ahLst/>
                <a:cxnLst/>
                <a:rect l="l" t="t" r="r" b="b"/>
                <a:pathLst>
                  <a:path w="516" h="1322" extrusionOk="0">
                    <a:moveTo>
                      <a:pt x="26" y="0"/>
                    </a:moveTo>
                    <a:cubicBezTo>
                      <a:pt x="23" y="0"/>
                      <a:pt x="20" y="1"/>
                      <a:pt x="17" y="2"/>
                    </a:cubicBezTo>
                    <a:cubicBezTo>
                      <a:pt x="6" y="2"/>
                      <a:pt x="1" y="18"/>
                      <a:pt x="6" y="29"/>
                    </a:cubicBezTo>
                    <a:cubicBezTo>
                      <a:pt x="71" y="206"/>
                      <a:pt x="124" y="340"/>
                      <a:pt x="172" y="458"/>
                    </a:cubicBezTo>
                    <a:cubicBezTo>
                      <a:pt x="290" y="731"/>
                      <a:pt x="387" y="1016"/>
                      <a:pt x="467" y="1305"/>
                    </a:cubicBezTo>
                    <a:cubicBezTo>
                      <a:pt x="473" y="1316"/>
                      <a:pt x="478" y="1321"/>
                      <a:pt x="489" y="1321"/>
                    </a:cubicBezTo>
                    <a:lnTo>
                      <a:pt x="500" y="1321"/>
                    </a:lnTo>
                    <a:cubicBezTo>
                      <a:pt x="510" y="1316"/>
                      <a:pt x="516" y="1305"/>
                      <a:pt x="510" y="1294"/>
                    </a:cubicBezTo>
                    <a:cubicBezTo>
                      <a:pt x="430" y="1005"/>
                      <a:pt x="333" y="715"/>
                      <a:pt x="215" y="442"/>
                    </a:cubicBezTo>
                    <a:cubicBezTo>
                      <a:pt x="167" y="324"/>
                      <a:pt x="113" y="190"/>
                      <a:pt x="49" y="13"/>
                    </a:cubicBezTo>
                    <a:cubicBezTo>
                      <a:pt x="45" y="5"/>
                      <a:pt x="36"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3207;p60"/>
            <p:cNvSpPr/>
            <p:nvPr/>
          </p:nvSpPr>
          <p:spPr>
            <a:xfrm>
              <a:off x="1633032" y="1801423"/>
              <a:ext cx="26902" cy="75700"/>
            </a:xfrm>
            <a:custGeom>
              <a:avLst/>
              <a:gdLst/>
              <a:ahLst/>
              <a:cxnLst/>
              <a:rect l="l" t="t" r="r" b="b"/>
              <a:pathLst>
                <a:path w="457" h="1286" extrusionOk="0">
                  <a:moveTo>
                    <a:pt x="396" y="0"/>
                  </a:moveTo>
                  <a:cubicBezTo>
                    <a:pt x="380" y="0"/>
                    <a:pt x="364" y="7"/>
                    <a:pt x="354" y="20"/>
                  </a:cubicBezTo>
                  <a:cubicBezTo>
                    <a:pt x="97" y="374"/>
                    <a:pt x="0" y="819"/>
                    <a:pt x="97" y="1248"/>
                  </a:cubicBezTo>
                  <a:cubicBezTo>
                    <a:pt x="102" y="1269"/>
                    <a:pt x="124" y="1286"/>
                    <a:pt x="145" y="1286"/>
                  </a:cubicBezTo>
                  <a:lnTo>
                    <a:pt x="156" y="1286"/>
                  </a:lnTo>
                  <a:cubicBezTo>
                    <a:pt x="183" y="1280"/>
                    <a:pt x="204" y="1253"/>
                    <a:pt x="193" y="1227"/>
                  </a:cubicBezTo>
                  <a:cubicBezTo>
                    <a:pt x="108" y="830"/>
                    <a:pt x="193" y="412"/>
                    <a:pt x="435" y="85"/>
                  </a:cubicBezTo>
                  <a:cubicBezTo>
                    <a:pt x="456" y="58"/>
                    <a:pt x="451" y="26"/>
                    <a:pt x="429" y="9"/>
                  </a:cubicBezTo>
                  <a:cubicBezTo>
                    <a:pt x="419" y="3"/>
                    <a:pt x="407"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08;p60"/>
            <p:cNvSpPr/>
            <p:nvPr/>
          </p:nvSpPr>
          <p:spPr>
            <a:xfrm>
              <a:off x="1638684" y="1830090"/>
              <a:ext cx="46800" cy="29020"/>
            </a:xfrm>
            <a:custGeom>
              <a:avLst/>
              <a:gdLst/>
              <a:ahLst/>
              <a:cxnLst/>
              <a:rect l="l" t="t" r="r" b="b"/>
              <a:pathLst>
                <a:path w="795" h="493" extrusionOk="0">
                  <a:moveTo>
                    <a:pt x="60" y="1"/>
                  </a:moveTo>
                  <a:cubicBezTo>
                    <a:pt x="39" y="1"/>
                    <a:pt x="19" y="12"/>
                    <a:pt x="12" y="32"/>
                  </a:cubicBezTo>
                  <a:cubicBezTo>
                    <a:pt x="1" y="59"/>
                    <a:pt x="12" y="91"/>
                    <a:pt x="38" y="102"/>
                  </a:cubicBezTo>
                  <a:lnTo>
                    <a:pt x="76" y="118"/>
                  </a:lnTo>
                  <a:cubicBezTo>
                    <a:pt x="339" y="225"/>
                    <a:pt x="489" y="284"/>
                    <a:pt x="703" y="482"/>
                  </a:cubicBezTo>
                  <a:cubicBezTo>
                    <a:pt x="714" y="488"/>
                    <a:pt x="725" y="493"/>
                    <a:pt x="735" y="493"/>
                  </a:cubicBezTo>
                  <a:cubicBezTo>
                    <a:pt x="751" y="493"/>
                    <a:pt x="762" y="488"/>
                    <a:pt x="773" y="477"/>
                  </a:cubicBezTo>
                  <a:cubicBezTo>
                    <a:pt x="794" y="455"/>
                    <a:pt x="794" y="423"/>
                    <a:pt x="773" y="407"/>
                  </a:cubicBezTo>
                  <a:cubicBezTo>
                    <a:pt x="542" y="198"/>
                    <a:pt x="387" y="134"/>
                    <a:pt x="119" y="21"/>
                  </a:cubicBezTo>
                  <a:lnTo>
                    <a:pt x="81" y="5"/>
                  </a:lnTo>
                  <a:cubicBezTo>
                    <a:pt x="74" y="2"/>
                    <a:pt x="6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408;p40">
            <a:extLst>
              <a:ext uri="{C183D7F6-B498-43B3-948B-1728B52AA6E4}">
                <adec:decorative xmlns:adec="http://schemas.microsoft.com/office/drawing/2017/decorative" val="1"/>
              </a:ext>
            </a:extLst>
          </p:cNvPr>
          <p:cNvSpPr/>
          <p:nvPr/>
        </p:nvSpPr>
        <p:spPr>
          <a:xfrm>
            <a:off x="-534297" y="4578370"/>
            <a:ext cx="3990780" cy="979528"/>
          </a:xfrm>
          <a:custGeom>
            <a:avLst/>
            <a:gdLst/>
            <a:ahLst/>
            <a:cxnLst/>
            <a:rect l="l" t="t" r="r" b="b"/>
            <a:pathLst>
              <a:path w="228698" h="32670" extrusionOk="0">
                <a:moveTo>
                  <a:pt x="114349" y="0"/>
                </a:moveTo>
                <a:cubicBezTo>
                  <a:pt x="84018" y="0"/>
                  <a:pt x="54932" y="1716"/>
                  <a:pt x="33483" y="4791"/>
                </a:cubicBezTo>
                <a:cubicBezTo>
                  <a:pt x="12046" y="7853"/>
                  <a:pt x="0" y="12008"/>
                  <a:pt x="0" y="16341"/>
                </a:cubicBezTo>
                <a:cubicBezTo>
                  <a:pt x="0" y="20674"/>
                  <a:pt x="12046" y="24829"/>
                  <a:pt x="33483" y="27892"/>
                </a:cubicBezTo>
                <a:cubicBezTo>
                  <a:pt x="54932" y="30954"/>
                  <a:pt x="84018" y="32669"/>
                  <a:pt x="114349" y="32669"/>
                </a:cubicBezTo>
                <a:cubicBezTo>
                  <a:pt x="144667" y="32669"/>
                  <a:pt x="173753" y="30954"/>
                  <a:pt x="195202" y="27892"/>
                </a:cubicBezTo>
                <a:cubicBezTo>
                  <a:pt x="216651" y="24829"/>
                  <a:pt x="228697" y="20674"/>
                  <a:pt x="228697" y="16341"/>
                </a:cubicBezTo>
                <a:cubicBezTo>
                  <a:pt x="228697" y="12008"/>
                  <a:pt x="216651" y="7853"/>
                  <a:pt x="195202" y="4791"/>
                </a:cubicBezTo>
                <a:cubicBezTo>
                  <a:pt x="173753" y="1716"/>
                  <a:pt x="144667" y="0"/>
                  <a:pt x="114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552;p40">
            <a:extLst>
              <a:ext uri="{C183D7F6-B498-43B3-948B-1728B52AA6E4}">
                <adec:decorative xmlns:adec="http://schemas.microsoft.com/office/drawing/2017/decorative" val="1"/>
              </a:ext>
            </a:extLst>
          </p:cNvPr>
          <p:cNvGrpSpPr/>
          <p:nvPr/>
        </p:nvGrpSpPr>
        <p:grpSpPr>
          <a:xfrm>
            <a:off x="84471" y="3590322"/>
            <a:ext cx="914667" cy="1750767"/>
            <a:chOff x="8677050" y="2823063"/>
            <a:chExt cx="421875" cy="807475"/>
          </a:xfrm>
        </p:grpSpPr>
        <p:sp>
          <p:nvSpPr>
            <p:cNvPr id="108" name="Google Shape;1553;p40"/>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54;p40"/>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55;p40"/>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56;p40"/>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57;p40"/>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58;p40"/>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59;p40"/>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60;p40"/>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61;p40"/>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62;p40"/>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63;p40"/>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5425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1290683" y="202019"/>
            <a:ext cx="250513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0000"/>
                </a:solidFill>
                <a:effectLst/>
                <a:uLnTx/>
                <a:uFillTx/>
                <a:latin typeface="+mn-lt"/>
                <a:ea typeface="Arial"/>
                <a:cs typeface="Catamaran" panose="020B0604020202020204" charset="0"/>
                <a:sym typeface="Arial"/>
              </a:rPr>
              <a:t>Key facts:</a:t>
            </a:r>
          </a:p>
        </p:txBody>
      </p:sp>
      <p:sp>
        <p:nvSpPr>
          <p:cNvPr id="3" name="TextBox 2">
            <a:extLst>
              <a:ext uri="{FF2B5EF4-FFF2-40B4-BE49-F238E27FC236}">
                <a16:creationId xmlns:a16="http://schemas.microsoft.com/office/drawing/2014/main" id="{944BEDE5-D47E-7716-A30A-ACF819AFA1EE}"/>
              </a:ext>
            </a:extLst>
          </p:cNvPr>
          <p:cNvSpPr txBox="1"/>
          <p:nvPr/>
        </p:nvSpPr>
        <p:spPr>
          <a:xfrm>
            <a:off x="1524600" y="837729"/>
            <a:ext cx="6354126" cy="382675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mn-lt"/>
                <a:ea typeface="Arial"/>
                <a:cs typeface="Catamaran" panose="020B0604020202020204" charset="0"/>
                <a:sym typeface="Arial"/>
              </a:rPr>
              <a:t>There are 30 courses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mn-lt"/>
              <a:ea typeface="Arial"/>
              <a:cs typeface="Catamaran" panose="020B060402020202020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mn-lt"/>
                <a:ea typeface="Arial"/>
                <a:cs typeface="Catamaran" panose="020B0604020202020204" charset="0"/>
                <a:sym typeface="Arial"/>
              </a:rPr>
              <a:t>Courses shortlist and interview in various ways therefore it’s not possible to give a prescriptive description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mn-lt"/>
              <a:ea typeface="Arial"/>
              <a:cs typeface="Catamaran" panose="020B0604020202020204" charset="0"/>
              <a:sym typeface="Arial"/>
            </a:endParaRPr>
          </a:p>
          <a:p>
            <a:pPr marL="285750" marR="0" lvl="1" indent="-28575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mn-lt"/>
                <a:ea typeface="Arial"/>
                <a:cs typeface="Catamaran" panose="020B0604020202020204" charset="0"/>
                <a:sym typeface="Arial"/>
              </a:rPr>
              <a:t> </a:t>
            </a:r>
            <a:r>
              <a:rPr kumimoji="0" lang="en-GB" sz="1800" b="0" i="0" u="none" strike="noStrike" kern="0" cap="none" spc="0" normalizeH="0" baseline="0" noProof="0" dirty="0">
                <a:ln>
                  <a:noFill/>
                </a:ln>
                <a:solidFill>
                  <a:srgbClr val="000000"/>
                </a:solidFill>
                <a:effectLst/>
                <a:uLnTx/>
                <a:uFillTx/>
                <a:latin typeface="+mn-lt"/>
                <a:ea typeface="DengXian" panose="02010600030101010101" pitchFamily="2" charset="-122"/>
                <a:cs typeface="Catamaran" panose="020B0604020202020204" charset="0"/>
                <a:sym typeface="Arial"/>
              </a:rPr>
              <a:t>Clinical interview, research interview, </a:t>
            </a:r>
            <a:r>
              <a:rPr kumimoji="0" lang="en-GB" sz="1800" b="0" i="0" u="none" strike="noStrike" kern="0" cap="none" spc="0" normalizeH="0" baseline="0" noProof="0" dirty="0" err="1">
                <a:ln>
                  <a:noFill/>
                </a:ln>
                <a:solidFill>
                  <a:srgbClr val="000000"/>
                </a:solidFill>
                <a:effectLst/>
                <a:uLnTx/>
                <a:uFillTx/>
                <a:latin typeface="+mn-lt"/>
                <a:ea typeface="DengXian" panose="02010600030101010101" pitchFamily="2" charset="-122"/>
                <a:cs typeface="Catamaran" panose="020B0604020202020204" charset="0"/>
                <a:sym typeface="Arial"/>
              </a:rPr>
              <a:t>EbE</a:t>
            </a:r>
            <a:r>
              <a:rPr kumimoji="0" lang="en-GB" sz="1800" b="0" i="0" u="none" strike="noStrike" kern="0" cap="none" spc="0" normalizeH="0" baseline="0" noProof="0" dirty="0">
                <a:ln>
                  <a:noFill/>
                </a:ln>
                <a:solidFill>
                  <a:srgbClr val="000000"/>
                </a:solidFill>
                <a:effectLst/>
                <a:uLnTx/>
                <a:uFillTx/>
                <a:latin typeface="+mn-lt"/>
                <a:ea typeface="DengXian" panose="02010600030101010101" pitchFamily="2" charset="-122"/>
                <a:cs typeface="Catamaran" panose="020B0604020202020204" charset="0"/>
                <a:sym typeface="Arial"/>
              </a:rPr>
              <a:t> interview</a:t>
            </a:r>
          </a:p>
          <a:p>
            <a:pPr marL="285750" marR="0" lvl="1" indent="-28575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mn-lt"/>
              <a:ea typeface="DengXian" panose="02010600030101010101" pitchFamily="2" charset="-122"/>
              <a:cs typeface="Catamaran" panose="020B0604020202020204" charset="0"/>
              <a:sym typeface="Arial"/>
            </a:endParaRPr>
          </a:p>
          <a:p>
            <a:pPr marL="285750" marR="0" lvl="1" indent="-28575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mn-lt"/>
                <a:ea typeface="DengXian" panose="02010600030101010101" pitchFamily="2" charset="-122"/>
                <a:cs typeface="Catamaran" panose="020B0604020202020204" charset="0"/>
                <a:sym typeface="Arial"/>
              </a:rPr>
              <a:t>Panels course team members, local clinicians, supervisors, trainees, </a:t>
            </a:r>
            <a:r>
              <a:rPr kumimoji="0" lang="en-GB" sz="1800" b="0" i="0" u="none" strike="noStrike" kern="0" cap="none" spc="0" normalizeH="0" baseline="0" noProof="0" dirty="0" err="1">
                <a:ln>
                  <a:noFill/>
                </a:ln>
                <a:solidFill>
                  <a:srgbClr val="000000"/>
                </a:solidFill>
                <a:effectLst/>
                <a:uLnTx/>
                <a:uFillTx/>
                <a:latin typeface="+mn-lt"/>
                <a:ea typeface="DengXian" panose="02010600030101010101" pitchFamily="2" charset="-122"/>
                <a:cs typeface="Catamaran" panose="020B0604020202020204" charset="0"/>
                <a:sym typeface="Arial"/>
              </a:rPr>
              <a:t>EbE</a:t>
            </a:r>
            <a:r>
              <a:rPr kumimoji="0" lang="en-GB" sz="1800" b="0" i="0" u="none" strike="noStrike" kern="0" cap="none" spc="0" normalizeH="0" baseline="0" noProof="0" dirty="0">
                <a:ln>
                  <a:noFill/>
                </a:ln>
                <a:solidFill>
                  <a:srgbClr val="000000"/>
                </a:solidFill>
                <a:effectLst/>
                <a:uLnTx/>
                <a:uFillTx/>
                <a:latin typeface="+mn-lt"/>
                <a:ea typeface="DengXian" panose="02010600030101010101" pitchFamily="2" charset="-122"/>
                <a:cs typeface="Catamaran" panose="020B0604020202020204" charset="0"/>
                <a:sym typeface="Arial"/>
              </a:rPr>
              <a:t>, service user</a:t>
            </a:r>
          </a:p>
          <a:p>
            <a:pPr marL="285750" marR="0" lvl="1" indent="-28575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mn-lt"/>
              <a:ea typeface="DengXian" panose="02010600030101010101" pitchFamily="2" charset="-122"/>
              <a:cs typeface="Catamaran" panose="020B0604020202020204" charset="0"/>
              <a:sym typeface="Arial"/>
            </a:endParaRPr>
          </a:p>
          <a:p>
            <a:pPr marL="285750" marR="0" lvl="1" indent="-28575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mn-lt"/>
                <a:ea typeface="DengXian" panose="02010600030101010101" pitchFamily="2" charset="-122"/>
                <a:cs typeface="Catamaran" panose="020B0604020202020204" charset="0"/>
                <a:sym typeface="Arial"/>
              </a:rPr>
              <a:t>Many online or hybrid </a:t>
            </a:r>
          </a:p>
          <a:p>
            <a:pPr marL="285750" marR="0" lvl="1" indent="-28575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mn-lt"/>
              <a:ea typeface="DengXian" panose="02010600030101010101" pitchFamily="2" charset="-122"/>
              <a:cs typeface="Catamaran" panose="020B0604020202020204" charset="0"/>
              <a:sym typeface="Arial"/>
            </a:endParaRPr>
          </a:p>
          <a:p>
            <a:pPr marL="285750" marR="0" lvl="1" indent="-28575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mn-lt"/>
                <a:ea typeface="DengXian" panose="02010600030101010101" pitchFamily="2" charset="-122"/>
                <a:cs typeface="Catamaran" panose="020B0604020202020204" charset="0"/>
                <a:sym typeface="Arial"/>
              </a:rPr>
              <a:t>Usually trainees available on the day</a:t>
            </a:r>
            <a:endParaRPr lang="en-GB" dirty="0"/>
          </a:p>
        </p:txBody>
      </p:sp>
    </p:spTree>
    <p:extLst>
      <p:ext uri="{BB962C8B-B14F-4D97-AF65-F5344CB8AC3E}">
        <p14:creationId xmlns:p14="http://schemas.microsoft.com/office/powerpoint/2010/main" val="376207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a:extLst>
              <a:ext uri="{FF2B5EF4-FFF2-40B4-BE49-F238E27FC236}">
                <a16:creationId xmlns:a16="http://schemas.microsoft.com/office/drawing/2014/main" id="{566CAF37-DF08-72F1-48E1-6B4FE939FA5D}"/>
              </a:ext>
            </a:extLst>
          </p:cNvPr>
          <p:cNvSpPr txBox="1">
            <a:spLocks noGrp="1"/>
          </p:cNvSpPr>
          <p:nvPr>
            <p:ph type="title" idx="4294967295"/>
          </p:nvPr>
        </p:nvSpPr>
        <p:spPr>
          <a:xfrm>
            <a:off x="3476846" y="217227"/>
            <a:ext cx="2190308" cy="5730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Palanquin Dark SemiBold"/>
              <a:buNone/>
              <a:defRPr sz="3400" b="0" i="0" u="none" strike="noStrike" cap="none">
                <a:solidFill>
                  <a:schemeClr val="dk1"/>
                </a:solidFill>
                <a:latin typeface="Palanquin Dark SemiBold"/>
                <a:ea typeface="Palanquin Dark SemiBold"/>
                <a:cs typeface="Palanquin Dark SemiBold"/>
                <a:sym typeface="Palanquin Dark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dk1"/>
              </a:buClr>
              <a:buSzPts val="3400"/>
              <a:buFont typeface="Palanquin Dark SemiBold"/>
              <a:buNone/>
              <a:tabLst/>
              <a:defRPr/>
            </a:pPr>
            <a:r>
              <a:rPr kumimoji="0" lang="en-GB" sz="3400" b="0" i="0" u="none" strike="noStrike" kern="0" cap="none" spc="0" normalizeH="0" baseline="0" noProof="0" dirty="0">
                <a:ln>
                  <a:noFill/>
                </a:ln>
                <a:solidFill>
                  <a:schemeClr val="dk1"/>
                </a:solidFill>
                <a:effectLst/>
                <a:uLnTx/>
                <a:uFillTx/>
                <a:latin typeface="Palanquin Dark SemiBold"/>
                <a:ea typeface="Palanquin Dark SemiBold"/>
                <a:cs typeface="Palanquin Dark SemiBold"/>
                <a:sym typeface="Palanquin Dark SemiBold"/>
              </a:rPr>
              <a:t>Interviews</a:t>
            </a:r>
          </a:p>
        </p:txBody>
      </p:sp>
      <p:sp>
        <p:nvSpPr>
          <p:cNvPr id="124" name="Content Placeholder 2">
            <a:extLst>
              <a:ext uri="{FF2B5EF4-FFF2-40B4-BE49-F238E27FC236}">
                <a16:creationId xmlns:a16="http://schemas.microsoft.com/office/drawing/2014/main" id="{D96C1C83-8102-882A-960D-45A9C1D9DAEA}"/>
              </a:ext>
            </a:extLst>
          </p:cNvPr>
          <p:cNvSpPr txBox="1">
            <a:spLocks/>
          </p:cNvSpPr>
          <p:nvPr/>
        </p:nvSpPr>
        <p:spPr>
          <a:xfrm>
            <a:off x="361508" y="937791"/>
            <a:ext cx="8782492" cy="4126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Catamaran"/>
              <a:buChar char="●"/>
              <a:defRPr sz="1800" b="0" i="0" u="none" strike="noStrike" cap="none">
                <a:solidFill>
                  <a:schemeClr val="dk1"/>
                </a:solidFill>
                <a:latin typeface="Catamaran"/>
                <a:ea typeface="Catamaran"/>
                <a:cs typeface="Catamaran"/>
                <a:sym typeface="Catamaran"/>
              </a:defRPr>
            </a:lvl1pPr>
            <a:lvl2pPr marL="914400" marR="0" lvl="1" indent="-317500" algn="l" rtl="0">
              <a:lnSpc>
                <a:spcPct val="115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2pPr>
            <a:lvl3pPr marL="1371600" marR="0" lvl="2" indent="-317500" algn="l" rtl="0">
              <a:lnSpc>
                <a:spcPct val="115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3pPr>
            <a:lvl4pPr marL="1828800" marR="0" lvl="3" indent="-317500" algn="l" rtl="0">
              <a:lnSpc>
                <a:spcPct val="115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4pPr>
            <a:lvl5pPr marL="2286000" marR="0" lvl="4" indent="-317500" algn="l" rtl="0">
              <a:lnSpc>
                <a:spcPct val="115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5pPr>
            <a:lvl6pPr marL="2743200" marR="0" lvl="5" indent="-317500" algn="l" rtl="0">
              <a:lnSpc>
                <a:spcPct val="115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6pPr>
            <a:lvl7pPr marL="3200400" marR="0" lvl="6" indent="-317500" algn="l" rtl="0">
              <a:lnSpc>
                <a:spcPct val="115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7pPr>
            <a:lvl8pPr marL="3657600" marR="0" lvl="7" indent="-317500" algn="l" rtl="0">
              <a:lnSpc>
                <a:spcPct val="115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8pPr>
            <a:lvl9pPr marL="4114800" marR="0" lvl="8" indent="-317500" algn="l" rtl="0">
              <a:lnSpc>
                <a:spcPct val="115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9pPr>
          </a:lstStyle>
          <a:p>
            <a:pPr marL="0" indent="0">
              <a:lnSpc>
                <a:spcPct val="107000"/>
              </a:lnSpc>
              <a:buFont typeface="Catamaran"/>
              <a:buNone/>
            </a:pPr>
            <a:r>
              <a:rPr lang="en-GB" sz="1700" b="1" dirty="0">
                <a:latin typeface="+mn-lt"/>
                <a:ea typeface="DengXian" panose="02010600030101010101" pitchFamily="2" charset="-122"/>
                <a:cs typeface="Catamaran" panose="020B0604020202020204" charset="0"/>
              </a:rPr>
              <a:t>Clinical interview</a:t>
            </a:r>
            <a:r>
              <a:rPr lang="en-GB" sz="1700" dirty="0">
                <a:latin typeface="+mn-lt"/>
                <a:ea typeface="DengXian" panose="02010600030101010101" pitchFamily="2" charset="-122"/>
                <a:cs typeface="Catamaran" panose="020B0604020202020204" charset="0"/>
              </a:rPr>
              <a:t>: focuses on clinical and professional work experience and formulations</a:t>
            </a:r>
            <a:br>
              <a:rPr lang="en-GB" sz="1700" dirty="0">
                <a:latin typeface="+mn-lt"/>
                <a:ea typeface="DengXian" panose="02010600030101010101" pitchFamily="2" charset="-122"/>
                <a:cs typeface="Catamaran" panose="020B0604020202020204" charset="0"/>
              </a:rPr>
            </a:br>
            <a:endParaRPr lang="en-GB" sz="1700" dirty="0">
              <a:latin typeface="+mn-lt"/>
              <a:ea typeface="DengXian" panose="02010600030101010101" pitchFamily="2" charset="-122"/>
              <a:cs typeface="Catamaran" panose="020B0604020202020204" charset="0"/>
            </a:endParaRPr>
          </a:p>
          <a:p>
            <a:pPr marL="600075" lvl="1" indent="-257175">
              <a:lnSpc>
                <a:spcPct val="107000"/>
              </a:lnSpc>
              <a:buFont typeface="Symbol" panose="05050102010706020507" pitchFamily="18" charset="2"/>
              <a:buChar char=""/>
            </a:pPr>
            <a:r>
              <a:rPr lang="en-GB" sz="1700" dirty="0">
                <a:latin typeface="+mn-lt"/>
                <a:ea typeface="DengXian" panose="02010600030101010101" pitchFamily="2" charset="-122"/>
                <a:cs typeface="Catamaran" panose="020B0604020202020204" charset="0"/>
              </a:rPr>
              <a:t>Can include a presentation of a prepared answer </a:t>
            </a:r>
          </a:p>
          <a:p>
            <a:pPr marL="600075" lvl="1" indent="-257175">
              <a:lnSpc>
                <a:spcPct val="107000"/>
              </a:lnSpc>
              <a:buFont typeface="Symbol" panose="05050102010706020507" pitchFamily="18" charset="2"/>
              <a:buChar char=""/>
            </a:pPr>
            <a:r>
              <a:rPr lang="en-GB" sz="1700" dirty="0">
                <a:latin typeface="+mn-lt"/>
                <a:ea typeface="DengXian" panose="02010600030101010101" pitchFamily="2" charset="-122"/>
                <a:cs typeface="Catamaran" panose="020B0604020202020204" charset="0"/>
              </a:rPr>
              <a:t>Can include engagement in a short role play or clinical exercise</a:t>
            </a:r>
          </a:p>
          <a:p>
            <a:pPr marL="600075" lvl="1" indent="-257175">
              <a:lnSpc>
                <a:spcPct val="107000"/>
              </a:lnSpc>
              <a:buFont typeface="Symbol" panose="05050102010706020507" pitchFamily="18" charset="2"/>
              <a:buChar char=""/>
            </a:pPr>
            <a:r>
              <a:rPr lang="en-GB" sz="1700" dirty="0">
                <a:latin typeface="+mn-lt"/>
                <a:ea typeface="DengXian" panose="02010600030101010101" pitchFamily="2" charset="-122"/>
                <a:cs typeface="Catamaran" panose="020B0604020202020204" charset="0"/>
              </a:rPr>
              <a:t>Can include being asked to read a vignette and provide some reflections or formulations </a:t>
            </a:r>
          </a:p>
          <a:p>
            <a:pPr marL="600075" lvl="1" indent="-257175">
              <a:lnSpc>
                <a:spcPct val="107000"/>
              </a:lnSpc>
              <a:buFont typeface="Symbol" panose="05050102010706020507" pitchFamily="18" charset="2"/>
              <a:buChar char=""/>
            </a:pPr>
            <a:r>
              <a:rPr lang="en-GB" sz="1700" dirty="0">
                <a:latin typeface="+mn-lt"/>
                <a:ea typeface="DengXian" panose="02010600030101010101" pitchFamily="2" charset="-122"/>
                <a:cs typeface="Catamaran" panose="020B0604020202020204" charset="0"/>
              </a:rPr>
              <a:t>Can include questions on clinical practice</a:t>
            </a:r>
          </a:p>
          <a:p>
            <a:pPr marL="342900" lvl="1" indent="0">
              <a:lnSpc>
                <a:spcPct val="107000"/>
              </a:lnSpc>
              <a:buNone/>
            </a:pPr>
            <a:endParaRPr lang="en-GB" sz="1700" dirty="0">
              <a:latin typeface="+mn-lt"/>
              <a:ea typeface="DengXian" panose="02010600030101010101" pitchFamily="2" charset="-122"/>
              <a:cs typeface="Catamaran" panose="020B0604020202020204" charset="0"/>
            </a:endParaRPr>
          </a:p>
          <a:p>
            <a:pPr marL="0" indent="0">
              <a:lnSpc>
                <a:spcPct val="107000"/>
              </a:lnSpc>
              <a:buFont typeface="Catamaran"/>
              <a:buNone/>
            </a:pPr>
            <a:r>
              <a:rPr lang="en-GB" sz="1700" b="1" dirty="0">
                <a:latin typeface="+mn-lt"/>
                <a:ea typeface="DengXian" panose="02010600030101010101" pitchFamily="2" charset="-122"/>
                <a:cs typeface="Catamaran" panose="020B0604020202020204" charset="0"/>
              </a:rPr>
              <a:t>Research/academic interview</a:t>
            </a:r>
            <a:r>
              <a:rPr lang="en-GB" sz="1700" dirty="0">
                <a:latin typeface="+mn-lt"/>
                <a:ea typeface="DengXian" panose="02010600030101010101" pitchFamily="2" charset="-122"/>
                <a:cs typeface="Catamaran" panose="020B0604020202020204" charset="0"/>
              </a:rPr>
              <a:t>: will focus mainly on your knowledge of research, service evaluations and academic issues</a:t>
            </a:r>
          </a:p>
          <a:p>
            <a:pPr marL="0" indent="0">
              <a:lnSpc>
                <a:spcPct val="107000"/>
              </a:lnSpc>
              <a:buFont typeface="Catamaran"/>
              <a:buNone/>
            </a:pPr>
            <a:endParaRPr lang="en-GB" sz="1700" dirty="0">
              <a:latin typeface="+mn-lt"/>
              <a:ea typeface="DengXian" panose="02010600030101010101" pitchFamily="2" charset="-122"/>
              <a:cs typeface="Catamaran" panose="020B0604020202020204" charset="0"/>
            </a:endParaRPr>
          </a:p>
          <a:p>
            <a:pPr lvl="1">
              <a:lnSpc>
                <a:spcPct val="107000"/>
              </a:lnSpc>
            </a:pPr>
            <a:r>
              <a:rPr lang="en-GB" sz="1700" dirty="0">
                <a:latin typeface="+mn-lt"/>
                <a:ea typeface="DengXian" panose="02010600030101010101" pitchFamily="2" charset="-122"/>
                <a:cs typeface="Catamaran" panose="020B0604020202020204" charset="0"/>
              </a:rPr>
              <a:t>You may be asked how you would research or evaluate something </a:t>
            </a:r>
          </a:p>
          <a:p>
            <a:pPr lvl="1">
              <a:lnSpc>
                <a:spcPct val="107000"/>
              </a:lnSpc>
            </a:pPr>
            <a:r>
              <a:rPr lang="en-GB" sz="1700" dirty="0">
                <a:latin typeface="+mn-lt"/>
                <a:ea typeface="DengXian" panose="02010600030101010101" pitchFamily="2" charset="-122"/>
                <a:cs typeface="Catamaran" panose="020B0604020202020204" charset="0"/>
              </a:rPr>
              <a:t>You may be asked to summarise or evaluate a research paper</a:t>
            </a:r>
          </a:p>
          <a:p>
            <a:pPr lvl="1">
              <a:lnSpc>
                <a:spcPct val="107000"/>
              </a:lnSpc>
            </a:pPr>
            <a:r>
              <a:rPr lang="en-GB" sz="1700" dirty="0">
                <a:latin typeface="+mn-lt"/>
                <a:ea typeface="DengXian" panose="02010600030101010101" pitchFamily="2" charset="-122"/>
                <a:cs typeface="Catamaran" panose="020B0604020202020204" charset="0"/>
              </a:rPr>
              <a:t>May include a presentation of a prepared answer</a:t>
            </a:r>
          </a:p>
        </p:txBody>
      </p:sp>
      <p:grpSp>
        <p:nvGrpSpPr>
          <p:cNvPr id="107" name="Google Shape;1552;p40">
            <a:extLst>
              <a:ext uri="{C183D7F6-B498-43B3-948B-1728B52AA6E4}">
                <adec:decorative xmlns:adec="http://schemas.microsoft.com/office/drawing/2017/decorative" val="1"/>
              </a:ext>
            </a:extLst>
          </p:cNvPr>
          <p:cNvGrpSpPr/>
          <p:nvPr/>
        </p:nvGrpSpPr>
        <p:grpSpPr>
          <a:xfrm>
            <a:off x="-457334" y="3685870"/>
            <a:ext cx="914667" cy="1750767"/>
            <a:chOff x="8677050" y="2823063"/>
            <a:chExt cx="421875" cy="807475"/>
          </a:xfrm>
        </p:grpSpPr>
        <p:sp>
          <p:nvSpPr>
            <p:cNvPr id="108" name="Google Shape;1553;p40"/>
            <p:cNvSpPr/>
            <p:nvPr/>
          </p:nvSpPr>
          <p:spPr>
            <a:xfrm>
              <a:off x="8728964" y="3575813"/>
              <a:ext cx="327900" cy="54725"/>
            </a:xfrm>
            <a:custGeom>
              <a:avLst/>
              <a:gdLst/>
              <a:ahLst/>
              <a:cxnLst/>
              <a:rect l="l" t="t" r="r" b="b"/>
              <a:pathLst>
                <a:path w="13116" h="2189" extrusionOk="0">
                  <a:moveTo>
                    <a:pt x="6558" y="1"/>
                  </a:moveTo>
                  <a:cubicBezTo>
                    <a:pt x="2933" y="1"/>
                    <a:pt x="0" y="489"/>
                    <a:pt x="0" y="1094"/>
                  </a:cubicBezTo>
                  <a:cubicBezTo>
                    <a:pt x="0" y="1695"/>
                    <a:pt x="2933" y="2188"/>
                    <a:pt x="6558" y="2188"/>
                  </a:cubicBezTo>
                  <a:cubicBezTo>
                    <a:pt x="10177" y="2188"/>
                    <a:pt x="13116" y="1695"/>
                    <a:pt x="13116" y="1094"/>
                  </a:cubicBezTo>
                  <a:cubicBezTo>
                    <a:pt x="13116" y="489"/>
                    <a:pt x="10177" y="1"/>
                    <a:pt x="6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54;p40"/>
            <p:cNvSpPr/>
            <p:nvPr/>
          </p:nvSpPr>
          <p:spPr>
            <a:xfrm>
              <a:off x="8677050" y="2823063"/>
              <a:ext cx="233950" cy="397025"/>
            </a:xfrm>
            <a:custGeom>
              <a:avLst/>
              <a:gdLst/>
              <a:ahLst/>
              <a:cxnLst/>
              <a:rect l="l" t="t" r="r" b="b"/>
              <a:pathLst>
                <a:path w="9358" h="15881" extrusionOk="0">
                  <a:moveTo>
                    <a:pt x="2199" y="1"/>
                  </a:moveTo>
                  <a:cubicBezTo>
                    <a:pt x="2020" y="1"/>
                    <a:pt x="1844" y="49"/>
                    <a:pt x="1701" y="159"/>
                  </a:cubicBezTo>
                  <a:cubicBezTo>
                    <a:pt x="1250" y="491"/>
                    <a:pt x="1325" y="1172"/>
                    <a:pt x="1449" y="1725"/>
                  </a:cubicBezTo>
                  <a:lnTo>
                    <a:pt x="1915" y="3869"/>
                  </a:lnTo>
                  <a:cubicBezTo>
                    <a:pt x="1711" y="3650"/>
                    <a:pt x="1502" y="3424"/>
                    <a:pt x="1234" y="3285"/>
                  </a:cubicBezTo>
                  <a:cubicBezTo>
                    <a:pt x="1091" y="3209"/>
                    <a:pt x="926" y="3163"/>
                    <a:pt x="764" y="3163"/>
                  </a:cubicBezTo>
                  <a:cubicBezTo>
                    <a:pt x="628" y="3163"/>
                    <a:pt x="494" y="3196"/>
                    <a:pt x="376" y="3269"/>
                  </a:cubicBezTo>
                  <a:cubicBezTo>
                    <a:pt x="140" y="3414"/>
                    <a:pt x="17" y="3703"/>
                    <a:pt x="12" y="3987"/>
                  </a:cubicBezTo>
                  <a:cubicBezTo>
                    <a:pt x="1" y="4266"/>
                    <a:pt x="87" y="4534"/>
                    <a:pt x="178" y="4802"/>
                  </a:cubicBezTo>
                  <a:cubicBezTo>
                    <a:pt x="762" y="6507"/>
                    <a:pt x="1663" y="8084"/>
                    <a:pt x="2832" y="9457"/>
                  </a:cubicBezTo>
                  <a:cubicBezTo>
                    <a:pt x="2966" y="9612"/>
                    <a:pt x="3105" y="9773"/>
                    <a:pt x="3170" y="9966"/>
                  </a:cubicBezTo>
                  <a:cubicBezTo>
                    <a:pt x="3229" y="10159"/>
                    <a:pt x="3186" y="10400"/>
                    <a:pt x="3014" y="10513"/>
                  </a:cubicBezTo>
                  <a:cubicBezTo>
                    <a:pt x="2948" y="10557"/>
                    <a:pt x="2879" y="10574"/>
                    <a:pt x="2808" y="10574"/>
                  </a:cubicBezTo>
                  <a:cubicBezTo>
                    <a:pt x="2523" y="10574"/>
                    <a:pt x="2205" y="10290"/>
                    <a:pt x="1883" y="10277"/>
                  </a:cubicBezTo>
                  <a:cubicBezTo>
                    <a:pt x="1876" y="10277"/>
                    <a:pt x="1869" y="10276"/>
                    <a:pt x="1862" y="10276"/>
                  </a:cubicBezTo>
                  <a:cubicBezTo>
                    <a:pt x="1470" y="10276"/>
                    <a:pt x="1181" y="10723"/>
                    <a:pt x="1213" y="11119"/>
                  </a:cubicBezTo>
                  <a:cubicBezTo>
                    <a:pt x="1250" y="11526"/>
                    <a:pt x="1508" y="11875"/>
                    <a:pt x="1770" y="12186"/>
                  </a:cubicBezTo>
                  <a:cubicBezTo>
                    <a:pt x="2376" y="12888"/>
                    <a:pt x="3041" y="13542"/>
                    <a:pt x="3760" y="14127"/>
                  </a:cubicBezTo>
                  <a:cubicBezTo>
                    <a:pt x="4387" y="14647"/>
                    <a:pt x="5052" y="15119"/>
                    <a:pt x="5743" y="15548"/>
                  </a:cubicBezTo>
                  <a:cubicBezTo>
                    <a:pt x="6092" y="15767"/>
                    <a:pt x="6340" y="15880"/>
                    <a:pt x="6548" y="15880"/>
                  </a:cubicBezTo>
                  <a:cubicBezTo>
                    <a:pt x="6853" y="15880"/>
                    <a:pt x="7071" y="15638"/>
                    <a:pt x="7390" y="15135"/>
                  </a:cubicBezTo>
                  <a:cubicBezTo>
                    <a:pt x="8221" y="13821"/>
                    <a:pt x="8832" y="12368"/>
                    <a:pt x="9181" y="10845"/>
                  </a:cubicBezTo>
                  <a:cubicBezTo>
                    <a:pt x="9282" y="10422"/>
                    <a:pt x="9357" y="9966"/>
                    <a:pt x="9218" y="9553"/>
                  </a:cubicBezTo>
                  <a:cubicBezTo>
                    <a:pt x="9094" y="9180"/>
                    <a:pt x="8744" y="8863"/>
                    <a:pt x="8365" y="8863"/>
                  </a:cubicBezTo>
                  <a:cubicBezTo>
                    <a:pt x="8319" y="8863"/>
                    <a:pt x="8273" y="8868"/>
                    <a:pt x="8226" y="8877"/>
                  </a:cubicBezTo>
                  <a:cubicBezTo>
                    <a:pt x="7738" y="8979"/>
                    <a:pt x="7449" y="9574"/>
                    <a:pt x="6955" y="9601"/>
                  </a:cubicBezTo>
                  <a:cubicBezTo>
                    <a:pt x="7379" y="7628"/>
                    <a:pt x="7443" y="5596"/>
                    <a:pt x="7143" y="3601"/>
                  </a:cubicBezTo>
                  <a:cubicBezTo>
                    <a:pt x="7089" y="3242"/>
                    <a:pt x="7020" y="2872"/>
                    <a:pt x="6827" y="2561"/>
                  </a:cubicBezTo>
                  <a:cubicBezTo>
                    <a:pt x="6647" y="2272"/>
                    <a:pt x="6333" y="2048"/>
                    <a:pt x="5997" y="2048"/>
                  </a:cubicBezTo>
                  <a:cubicBezTo>
                    <a:pt x="5972" y="2048"/>
                    <a:pt x="5946" y="2049"/>
                    <a:pt x="5920" y="2052"/>
                  </a:cubicBezTo>
                  <a:cubicBezTo>
                    <a:pt x="5357" y="2105"/>
                    <a:pt x="5057" y="2733"/>
                    <a:pt x="4869" y="3269"/>
                  </a:cubicBezTo>
                  <a:cubicBezTo>
                    <a:pt x="4505" y="2443"/>
                    <a:pt x="4054" y="1660"/>
                    <a:pt x="3529" y="926"/>
                  </a:cubicBezTo>
                  <a:cubicBezTo>
                    <a:pt x="3315" y="625"/>
                    <a:pt x="3073" y="325"/>
                    <a:pt x="2752" y="148"/>
                  </a:cubicBezTo>
                  <a:cubicBezTo>
                    <a:pt x="2584" y="55"/>
                    <a:pt x="2389" y="1"/>
                    <a:pt x="2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55;p40"/>
            <p:cNvSpPr/>
            <p:nvPr/>
          </p:nvSpPr>
          <p:spPr>
            <a:xfrm>
              <a:off x="8737375" y="2850338"/>
              <a:ext cx="131000" cy="522950"/>
            </a:xfrm>
            <a:custGeom>
              <a:avLst/>
              <a:gdLst/>
              <a:ahLst/>
              <a:cxnLst/>
              <a:rect l="l" t="t" r="r" b="b"/>
              <a:pathLst>
                <a:path w="5240" h="20918" fill="none" extrusionOk="0">
                  <a:moveTo>
                    <a:pt x="1" y="1"/>
                  </a:moveTo>
                  <a:cubicBezTo>
                    <a:pt x="1" y="1"/>
                    <a:pt x="3379" y="9063"/>
                    <a:pt x="4312" y="14993"/>
                  </a:cubicBezTo>
                  <a:lnTo>
                    <a:pt x="5239" y="209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56;p40"/>
            <p:cNvSpPr/>
            <p:nvPr/>
          </p:nvSpPr>
          <p:spPr>
            <a:xfrm>
              <a:off x="8890050" y="2948338"/>
              <a:ext cx="208875" cy="307000"/>
            </a:xfrm>
            <a:custGeom>
              <a:avLst/>
              <a:gdLst/>
              <a:ahLst/>
              <a:cxnLst/>
              <a:rect l="l" t="t" r="r" b="b"/>
              <a:pathLst>
                <a:path w="8355" h="12280" extrusionOk="0">
                  <a:moveTo>
                    <a:pt x="6938" y="0"/>
                  </a:moveTo>
                  <a:cubicBezTo>
                    <a:pt x="6827" y="0"/>
                    <a:pt x="6715" y="21"/>
                    <a:pt x="6612" y="59"/>
                  </a:cubicBezTo>
                  <a:cubicBezTo>
                    <a:pt x="6328" y="161"/>
                    <a:pt x="6098" y="370"/>
                    <a:pt x="5883" y="585"/>
                  </a:cubicBezTo>
                  <a:cubicBezTo>
                    <a:pt x="5363" y="1110"/>
                    <a:pt x="4896" y="1684"/>
                    <a:pt x="4494" y="2306"/>
                  </a:cubicBezTo>
                  <a:cubicBezTo>
                    <a:pt x="4414" y="1845"/>
                    <a:pt x="4253" y="1298"/>
                    <a:pt x="3803" y="1185"/>
                  </a:cubicBezTo>
                  <a:cubicBezTo>
                    <a:pt x="3749" y="1171"/>
                    <a:pt x="3694" y="1164"/>
                    <a:pt x="3640" y="1164"/>
                  </a:cubicBezTo>
                  <a:cubicBezTo>
                    <a:pt x="3401" y="1164"/>
                    <a:pt x="3165" y="1297"/>
                    <a:pt x="3004" y="1480"/>
                  </a:cubicBezTo>
                  <a:cubicBezTo>
                    <a:pt x="2811" y="1706"/>
                    <a:pt x="2703" y="1995"/>
                    <a:pt x="2612" y="2279"/>
                  </a:cubicBezTo>
                  <a:cubicBezTo>
                    <a:pt x="2114" y="3850"/>
                    <a:pt x="1904" y="5502"/>
                    <a:pt x="1990" y="7148"/>
                  </a:cubicBezTo>
                  <a:cubicBezTo>
                    <a:pt x="1593" y="7062"/>
                    <a:pt x="1438" y="6547"/>
                    <a:pt x="1057" y="6397"/>
                  </a:cubicBezTo>
                  <a:cubicBezTo>
                    <a:pt x="993" y="6372"/>
                    <a:pt x="927" y="6361"/>
                    <a:pt x="860" y="6361"/>
                  </a:cubicBezTo>
                  <a:cubicBezTo>
                    <a:pt x="582" y="6361"/>
                    <a:pt x="301" y="6560"/>
                    <a:pt x="167" y="6815"/>
                  </a:cubicBezTo>
                  <a:cubicBezTo>
                    <a:pt x="1" y="7132"/>
                    <a:pt x="6" y="7507"/>
                    <a:pt x="28" y="7866"/>
                  </a:cubicBezTo>
                  <a:cubicBezTo>
                    <a:pt x="114" y="9137"/>
                    <a:pt x="414" y="10392"/>
                    <a:pt x="918" y="11561"/>
                  </a:cubicBezTo>
                  <a:cubicBezTo>
                    <a:pt x="1133" y="12058"/>
                    <a:pt x="1286" y="12279"/>
                    <a:pt x="1583" y="12279"/>
                  </a:cubicBezTo>
                  <a:cubicBezTo>
                    <a:pt x="1738" y="12279"/>
                    <a:pt x="1932" y="12220"/>
                    <a:pt x="2194" y="12108"/>
                  </a:cubicBezTo>
                  <a:cubicBezTo>
                    <a:pt x="2805" y="11850"/>
                    <a:pt x="3400" y="11555"/>
                    <a:pt x="3980" y="11223"/>
                  </a:cubicBezTo>
                  <a:cubicBezTo>
                    <a:pt x="4634" y="10837"/>
                    <a:pt x="5261" y="10397"/>
                    <a:pt x="5840" y="9904"/>
                  </a:cubicBezTo>
                  <a:cubicBezTo>
                    <a:pt x="6092" y="9689"/>
                    <a:pt x="6350" y="9443"/>
                    <a:pt x="6425" y="9121"/>
                  </a:cubicBezTo>
                  <a:cubicBezTo>
                    <a:pt x="6505" y="8794"/>
                    <a:pt x="6323" y="8387"/>
                    <a:pt x="5996" y="8349"/>
                  </a:cubicBezTo>
                  <a:cubicBezTo>
                    <a:pt x="5976" y="8347"/>
                    <a:pt x="5956" y="8346"/>
                    <a:pt x="5935" y="8346"/>
                  </a:cubicBezTo>
                  <a:cubicBezTo>
                    <a:pt x="5709" y="8346"/>
                    <a:pt x="5471" y="8475"/>
                    <a:pt x="5268" y="8475"/>
                  </a:cubicBezTo>
                  <a:cubicBezTo>
                    <a:pt x="5187" y="8475"/>
                    <a:pt x="5113" y="8455"/>
                    <a:pt x="5047" y="8397"/>
                  </a:cubicBezTo>
                  <a:cubicBezTo>
                    <a:pt x="4923" y="8285"/>
                    <a:pt x="4923" y="8081"/>
                    <a:pt x="4998" y="7931"/>
                  </a:cubicBezTo>
                  <a:cubicBezTo>
                    <a:pt x="5073" y="7781"/>
                    <a:pt x="5207" y="7673"/>
                    <a:pt x="5331" y="7566"/>
                  </a:cubicBezTo>
                  <a:cubicBezTo>
                    <a:pt x="6457" y="6612"/>
                    <a:pt x="7390" y="5454"/>
                    <a:pt x="8087" y="4151"/>
                  </a:cubicBezTo>
                  <a:cubicBezTo>
                    <a:pt x="8194" y="3952"/>
                    <a:pt x="8296" y="3743"/>
                    <a:pt x="8328" y="3513"/>
                  </a:cubicBezTo>
                  <a:cubicBezTo>
                    <a:pt x="8355" y="3282"/>
                    <a:pt x="8296" y="3035"/>
                    <a:pt x="8124" y="2885"/>
                  </a:cubicBezTo>
                  <a:cubicBezTo>
                    <a:pt x="8011" y="2786"/>
                    <a:pt x="7861" y="2741"/>
                    <a:pt x="7708" y="2741"/>
                  </a:cubicBezTo>
                  <a:cubicBezTo>
                    <a:pt x="7613" y="2741"/>
                    <a:pt x="7517" y="2758"/>
                    <a:pt x="7427" y="2789"/>
                  </a:cubicBezTo>
                  <a:cubicBezTo>
                    <a:pt x="7197" y="2864"/>
                    <a:pt x="6998" y="3019"/>
                    <a:pt x="6805" y="3169"/>
                  </a:cubicBezTo>
                  <a:lnTo>
                    <a:pt x="7459" y="1502"/>
                  </a:lnTo>
                  <a:cubicBezTo>
                    <a:pt x="7631" y="1073"/>
                    <a:pt x="7781" y="531"/>
                    <a:pt x="7459" y="204"/>
                  </a:cubicBezTo>
                  <a:cubicBezTo>
                    <a:pt x="7326" y="64"/>
                    <a:pt x="7134" y="0"/>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57;p40"/>
            <p:cNvSpPr/>
            <p:nvPr/>
          </p:nvSpPr>
          <p:spPr>
            <a:xfrm>
              <a:off x="8885225" y="2969913"/>
              <a:ext cx="173775" cy="405525"/>
            </a:xfrm>
            <a:custGeom>
              <a:avLst/>
              <a:gdLst/>
              <a:ahLst/>
              <a:cxnLst/>
              <a:rect l="l" t="t" r="r" b="b"/>
              <a:pathLst>
                <a:path w="6951" h="16221" fill="none" extrusionOk="0">
                  <a:moveTo>
                    <a:pt x="6950" y="1"/>
                  </a:moveTo>
                  <a:cubicBezTo>
                    <a:pt x="6950" y="1"/>
                    <a:pt x="3047" y="6885"/>
                    <a:pt x="1524" y="11550"/>
                  </a:cubicBezTo>
                  <a:lnTo>
                    <a:pt x="1" y="162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58;p40"/>
            <p:cNvSpPr/>
            <p:nvPr/>
          </p:nvSpPr>
          <p:spPr>
            <a:xfrm>
              <a:off x="8748900" y="3301563"/>
              <a:ext cx="280600" cy="300275"/>
            </a:xfrm>
            <a:custGeom>
              <a:avLst/>
              <a:gdLst/>
              <a:ahLst/>
              <a:cxnLst/>
              <a:rect l="l" t="t" r="r" b="b"/>
              <a:pathLst>
                <a:path w="11224" h="12011" extrusionOk="0">
                  <a:moveTo>
                    <a:pt x="11223" y="0"/>
                  </a:moveTo>
                  <a:lnTo>
                    <a:pt x="1" y="59"/>
                  </a:lnTo>
                  <a:lnTo>
                    <a:pt x="285" y="1384"/>
                  </a:lnTo>
                  <a:lnTo>
                    <a:pt x="317" y="1544"/>
                  </a:lnTo>
                  <a:lnTo>
                    <a:pt x="998" y="4697"/>
                  </a:lnTo>
                  <a:lnTo>
                    <a:pt x="1030" y="4853"/>
                  </a:lnTo>
                  <a:lnTo>
                    <a:pt x="1068" y="5040"/>
                  </a:lnTo>
                  <a:lnTo>
                    <a:pt x="1105" y="5217"/>
                  </a:lnTo>
                  <a:lnTo>
                    <a:pt x="2071" y="9689"/>
                  </a:lnTo>
                  <a:lnTo>
                    <a:pt x="2103" y="9845"/>
                  </a:lnTo>
                  <a:lnTo>
                    <a:pt x="2135" y="9984"/>
                  </a:lnTo>
                  <a:lnTo>
                    <a:pt x="2167" y="10156"/>
                  </a:lnTo>
                  <a:lnTo>
                    <a:pt x="2483" y="11609"/>
                  </a:lnTo>
                  <a:cubicBezTo>
                    <a:pt x="2483" y="11609"/>
                    <a:pt x="3105" y="12011"/>
                    <a:pt x="5776" y="12011"/>
                  </a:cubicBezTo>
                  <a:cubicBezTo>
                    <a:pt x="8446" y="12011"/>
                    <a:pt x="8794" y="11609"/>
                    <a:pt x="8794" y="11609"/>
                  </a:cubicBezTo>
                  <a:lnTo>
                    <a:pt x="8971" y="10767"/>
                  </a:lnTo>
                  <a:lnTo>
                    <a:pt x="9004" y="10606"/>
                  </a:lnTo>
                  <a:lnTo>
                    <a:pt x="9792" y="6869"/>
                  </a:lnTo>
                  <a:lnTo>
                    <a:pt x="9835" y="6660"/>
                  </a:lnTo>
                  <a:lnTo>
                    <a:pt x="9878" y="6461"/>
                  </a:lnTo>
                  <a:lnTo>
                    <a:pt x="9910" y="6295"/>
                  </a:lnTo>
                  <a:lnTo>
                    <a:pt x="10864" y="1737"/>
                  </a:lnTo>
                  <a:lnTo>
                    <a:pt x="10902" y="1560"/>
                  </a:lnTo>
                  <a:lnTo>
                    <a:pt x="10902" y="1544"/>
                  </a:lnTo>
                  <a:lnTo>
                    <a:pt x="10934" y="1378"/>
                  </a:lnTo>
                  <a:lnTo>
                    <a:pt x="11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59;p40"/>
            <p:cNvSpPr/>
            <p:nvPr/>
          </p:nvSpPr>
          <p:spPr>
            <a:xfrm>
              <a:off x="8756025" y="3336013"/>
              <a:ext cx="266225" cy="8450"/>
            </a:xfrm>
            <a:custGeom>
              <a:avLst/>
              <a:gdLst/>
              <a:ahLst/>
              <a:cxnLst/>
              <a:rect l="l" t="t" r="r" b="b"/>
              <a:pathLst>
                <a:path w="10649" h="338" extrusionOk="0">
                  <a:moveTo>
                    <a:pt x="10649" y="0"/>
                  </a:moveTo>
                  <a:cubicBezTo>
                    <a:pt x="9642" y="134"/>
                    <a:pt x="8122" y="179"/>
                    <a:pt x="6523" y="179"/>
                  </a:cubicBezTo>
                  <a:cubicBezTo>
                    <a:pt x="3950" y="179"/>
                    <a:pt x="1174" y="62"/>
                    <a:pt x="0" y="6"/>
                  </a:cubicBezTo>
                  <a:lnTo>
                    <a:pt x="0" y="6"/>
                  </a:lnTo>
                  <a:lnTo>
                    <a:pt x="32" y="161"/>
                  </a:lnTo>
                  <a:cubicBezTo>
                    <a:pt x="1239" y="220"/>
                    <a:pt x="3989" y="338"/>
                    <a:pt x="6542" y="338"/>
                  </a:cubicBezTo>
                  <a:cubicBezTo>
                    <a:pt x="8107" y="338"/>
                    <a:pt x="9603" y="295"/>
                    <a:pt x="10617" y="166"/>
                  </a:cubicBezTo>
                  <a:lnTo>
                    <a:pt x="10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60;p40"/>
            <p:cNvSpPr/>
            <p:nvPr/>
          </p:nvSpPr>
          <p:spPr>
            <a:xfrm>
              <a:off x="8773850" y="3340438"/>
              <a:ext cx="247475" cy="82325"/>
            </a:xfrm>
            <a:custGeom>
              <a:avLst/>
              <a:gdLst/>
              <a:ahLst/>
              <a:cxnLst/>
              <a:rect l="l" t="t" r="r" b="b"/>
              <a:pathLst>
                <a:path w="9899" h="3293" extrusionOk="0">
                  <a:moveTo>
                    <a:pt x="9898" y="0"/>
                  </a:moveTo>
                  <a:cubicBezTo>
                    <a:pt x="8231" y="536"/>
                    <a:pt x="2515" y="2370"/>
                    <a:pt x="0" y="3137"/>
                  </a:cubicBezTo>
                  <a:lnTo>
                    <a:pt x="32" y="3292"/>
                  </a:lnTo>
                  <a:cubicBezTo>
                    <a:pt x="2504" y="2536"/>
                    <a:pt x="8091" y="745"/>
                    <a:pt x="9866" y="182"/>
                  </a:cubicBezTo>
                  <a:lnTo>
                    <a:pt x="9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61;p40"/>
            <p:cNvSpPr/>
            <p:nvPr/>
          </p:nvSpPr>
          <p:spPr>
            <a:xfrm>
              <a:off x="8802250" y="3551163"/>
              <a:ext cx="171750" cy="21200"/>
            </a:xfrm>
            <a:custGeom>
              <a:avLst/>
              <a:gdLst/>
              <a:ahLst/>
              <a:cxnLst/>
              <a:rect l="l" t="t" r="r" b="b"/>
              <a:pathLst>
                <a:path w="6870" h="848" extrusionOk="0">
                  <a:moveTo>
                    <a:pt x="1" y="0"/>
                  </a:moveTo>
                  <a:lnTo>
                    <a:pt x="33" y="172"/>
                  </a:lnTo>
                  <a:cubicBezTo>
                    <a:pt x="1374" y="445"/>
                    <a:pt x="3663" y="847"/>
                    <a:pt x="5620" y="847"/>
                  </a:cubicBezTo>
                  <a:cubicBezTo>
                    <a:pt x="6028" y="847"/>
                    <a:pt x="6430" y="826"/>
                    <a:pt x="6837" y="783"/>
                  </a:cubicBezTo>
                  <a:lnTo>
                    <a:pt x="6870" y="622"/>
                  </a:lnTo>
                  <a:lnTo>
                    <a:pt x="6870" y="622"/>
                  </a:lnTo>
                  <a:cubicBezTo>
                    <a:pt x="6481" y="669"/>
                    <a:pt x="6059" y="689"/>
                    <a:pt x="5621" y="689"/>
                  </a:cubicBezTo>
                  <a:cubicBezTo>
                    <a:pt x="3647" y="689"/>
                    <a:pt x="1321" y="27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62;p40"/>
            <p:cNvSpPr/>
            <p:nvPr/>
          </p:nvSpPr>
          <p:spPr>
            <a:xfrm>
              <a:off x="8800650" y="3468038"/>
              <a:ext cx="194000" cy="79650"/>
            </a:xfrm>
            <a:custGeom>
              <a:avLst/>
              <a:gdLst/>
              <a:ahLst/>
              <a:cxnLst/>
              <a:rect l="l" t="t" r="r" b="b"/>
              <a:pathLst>
                <a:path w="7760" h="3186" extrusionOk="0">
                  <a:moveTo>
                    <a:pt x="7759" y="1"/>
                  </a:moveTo>
                  <a:cubicBezTo>
                    <a:pt x="6124" y="912"/>
                    <a:pt x="2676" y="2682"/>
                    <a:pt x="1" y="3030"/>
                  </a:cubicBezTo>
                  <a:lnTo>
                    <a:pt x="33" y="3186"/>
                  </a:lnTo>
                  <a:cubicBezTo>
                    <a:pt x="2671" y="2837"/>
                    <a:pt x="6027" y="1137"/>
                    <a:pt x="7716" y="204"/>
                  </a:cubicBezTo>
                  <a:lnTo>
                    <a:pt x="7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63;p40"/>
            <p:cNvSpPr/>
            <p:nvPr/>
          </p:nvSpPr>
          <p:spPr>
            <a:xfrm>
              <a:off x="8775575" y="3427563"/>
              <a:ext cx="221075" cy="37150"/>
            </a:xfrm>
            <a:custGeom>
              <a:avLst/>
              <a:gdLst/>
              <a:ahLst/>
              <a:cxnLst/>
              <a:rect l="l" t="t" r="r" b="b"/>
              <a:pathLst>
                <a:path w="8843" h="1486" extrusionOk="0">
                  <a:moveTo>
                    <a:pt x="1" y="0"/>
                  </a:moveTo>
                  <a:lnTo>
                    <a:pt x="44" y="177"/>
                  </a:lnTo>
                  <a:cubicBezTo>
                    <a:pt x="1468" y="595"/>
                    <a:pt x="4867" y="1486"/>
                    <a:pt x="7591" y="1486"/>
                  </a:cubicBezTo>
                  <a:cubicBezTo>
                    <a:pt x="8016" y="1486"/>
                    <a:pt x="8424" y="1464"/>
                    <a:pt x="8805" y="1416"/>
                  </a:cubicBezTo>
                  <a:lnTo>
                    <a:pt x="8843" y="1255"/>
                  </a:lnTo>
                  <a:lnTo>
                    <a:pt x="8843" y="1255"/>
                  </a:lnTo>
                  <a:cubicBezTo>
                    <a:pt x="8465" y="1304"/>
                    <a:pt x="8059" y="1327"/>
                    <a:pt x="7634" y="1327"/>
                  </a:cubicBezTo>
                  <a:cubicBezTo>
                    <a:pt x="4884" y="1327"/>
                    <a:pt x="1376" y="4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031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8571-F40F-7C34-6FEA-1E9ED5599AC7}"/>
              </a:ext>
            </a:extLst>
          </p:cNvPr>
          <p:cNvSpPr>
            <a:spLocks noGrp="1"/>
          </p:cNvSpPr>
          <p:nvPr>
            <p:ph type="title"/>
          </p:nvPr>
        </p:nvSpPr>
        <p:spPr>
          <a:xfrm>
            <a:off x="3471889" y="217540"/>
            <a:ext cx="2200221" cy="572700"/>
          </a:xfrm>
        </p:spPr>
        <p:txBody>
          <a:bodyPr/>
          <a:lstStyle/>
          <a:p>
            <a:r>
              <a:rPr lang="en-GB" dirty="0"/>
              <a:t>Interviews</a:t>
            </a:r>
          </a:p>
        </p:txBody>
      </p:sp>
      <p:sp>
        <p:nvSpPr>
          <p:cNvPr id="3" name="Content Placeholder 2">
            <a:extLst>
              <a:ext uri="{FF2B5EF4-FFF2-40B4-BE49-F238E27FC236}">
                <a16:creationId xmlns:a16="http://schemas.microsoft.com/office/drawing/2014/main" id="{CB82CF48-6697-304D-97DB-5912C025F266}"/>
              </a:ext>
            </a:extLst>
          </p:cNvPr>
          <p:cNvSpPr>
            <a:spLocks noGrp="1"/>
          </p:cNvSpPr>
          <p:nvPr>
            <p:ph idx="4294967295"/>
          </p:nvPr>
        </p:nvSpPr>
        <p:spPr>
          <a:xfrm>
            <a:off x="1254512" y="1048918"/>
            <a:ext cx="6634973" cy="3568699"/>
          </a:xfrm>
        </p:spPr>
        <p:txBody>
          <a:bodyPr>
            <a:normAutofit fontScale="92500" lnSpcReduction="20000"/>
          </a:bodyPr>
          <a:lstStyle/>
          <a:p>
            <a:pPr marL="257175" indent="-257175">
              <a:lnSpc>
                <a:spcPct val="107000"/>
              </a:lnSpc>
              <a:buFont typeface="Symbol" panose="05050102010706020507" pitchFamily="18" charset="2"/>
              <a:buChar char=""/>
            </a:pPr>
            <a:r>
              <a:rPr lang="en-GB" sz="1900" dirty="0">
                <a:effectLst/>
                <a:latin typeface="+mn-lt"/>
                <a:ea typeface="DengXian" panose="02010600030101010101" pitchFamily="2" charset="-122"/>
                <a:cs typeface="Calibri" panose="020F0502020204030204" pitchFamily="34" charset="0"/>
              </a:rPr>
              <a:t>Group tasks</a:t>
            </a:r>
            <a:br>
              <a:rPr lang="en-GB" sz="1900" dirty="0">
                <a:effectLst/>
                <a:latin typeface="+mn-lt"/>
                <a:ea typeface="DengXian" panose="02010600030101010101" pitchFamily="2" charset="-122"/>
                <a:cs typeface="Calibri" panose="020F0502020204030204" pitchFamily="34" charset="0"/>
              </a:rPr>
            </a:br>
            <a:endParaRPr lang="en-GB" sz="1900" dirty="0">
              <a:effectLst/>
              <a:latin typeface="+mn-lt"/>
              <a:ea typeface="DengXian" panose="02010600030101010101" pitchFamily="2" charset="-122"/>
              <a:cs typeface="Calibri" panose="020F0502020204030204" pitchFamily="34" charset="0"/>
            </a:endParaRPr>
          </a:p>
          <a:p>
            <a:pPr marL="257175" indent="-257175">
              <a:lnSpc>
                <a:spcPct val="107000"/>
              </a:lnSpc>
              <a:buFont typeface="Symbol" panose="05050102010706020507" pitchFamily="18" charset="2"/>
              <a:buChar char=""/>
            </a:pPr>
            <a:r>
              <a:rPr lang="en-GB" sz="1900" dirty="0">
                <a:latin typeface="+mn-lt"/>
                <a:cs typeface="Calibri" panose="020F0502020204030204" pitchFamily="34" charset="0"/>
              </a:rPr>
              <a:t>Presentations</a:t>
            </a:r>
          </a:p>
          <a:p>
            <a:pPr marL="0" indent="0">
              <a:lnSpc>
                <a:spcPct val="107000"/>
              </a:lnSpc>
              <a:buNone/>
            </a:pPr>
            <a:endParaRPr lang="en-GB" sz="1900" dirty="0">
              <a:latin typeface="+mn-lt"/>
              <a:cs typeface="Calibri" panose="020F0502020204030204" pitchFamily="34" charset="0"/>
            </a:endParaRPr>
          </a:p>
          <a:p>
            <a:pPr marL="257175" indent="-257175">
              <a:lnSpc>
                <a:spcPct val="107000"/>
              </a:lnSpc>
              <a:buFont typeface="Symbol" panose="05050102010706020507" pitchFamily="18" charset="2"/>
              <a:buChar char=""/>
            </a:pPr>
            <a:r>
              <a:rPr lang="en-GB" sz="1900" dirty="0">
                <a:latin typeface="+mn-lt"/>
                <a:cs typeface="Calibri" panose="020F0502020204030204" pitchFamily="34" charset="0"/>
              </a:rPr>
              <a:t>Written tasks or research tasks</a:t>
            </a:r>
          </a:p>
          <a:p>
            <a:pPr marL="257175" indent="-257175">
              <a:lnSpc>
                <a:spcPct val="107000"/>
              </a:lnSpc>
              <a:buFont typeface="Symbol" panose="05050102010706020507" pitchFamily="18" charset="2"/>
              <a:buChar char=""/>
            </a:pPr>
            <a:endParaRPr lang="en-GB" sz="1900" b="1" dirty="0">
              <a:latin typeface="+mn-lt"/>
              <a:cs typeface="Calibri" panose="020F0502020204030204" pitchFamily="34" charset="0"/>
            </a:endParaRPr>
          </a:p>
          <a:p>
            <a:pPr marL="0" indent="0">
              <a:buNone/>
            </a:pPr>
            <a:r>
              <a:rPr lang="en-GB" sz="1900" b="1" dirty="0">
                <a:latin typeface="+mn-lt"/>
              </a:rPr>
              <a:t>The interviews and tasks are designed to assess your: </a:t>
            </a:r>
            <a:br>
              <a:rPr lang="en-GB" sz="1900" b="1" dirty="0">
                <a:latin typeface="+mn-lt"/>
              </a:rPr>
            </a:br>
            <a:endParaRPr lang="en-GB" sz="1900" b="1" dirty="0">
              <a:latin typeface="+mn-lt"/>
            </a:endParaRPr>
          </a:p>
          <a:p>
            <a:pPr lvl="1"/>
            <a:r>
              <a:rPr lang="en-GB" sz="1900" dirty="0">
                <a:latin typeface="+mn-lt"/>
              </a:rPr>
              <a:t>Clinical knowledge and experiences</a:t>
            </a:r>
          </a:p>
          <a:p>
            <a:pPr lvl="1"/>
            <a:r>
              <a:rPr lang="en-GB" sz="1900" dirty="0">
                <a:latin typeface="+mn-lt"/>
              </a:rPr>
              <a:t>Research/academic knowledge and experiences</a:t>
            </a:r>
          </a:p>
          <a:p>
            <a:pPr lvl="1"/>
            <a:r>
              <a:rPr lang="en-GB" sz="1900" dirty="0">
                <a:latin typeface="+mn-lt"/>
              </a:rPr>
              <a:t>Interpersonal qualities such as compassion </a:t>
            </a:r>
          </a:p>
          <a:p>
            <a:pPr lvl="1"/>
            <a:r>
              <a:rPr lang="en-GB" sz="1900" dirty="0">
                <a:latin typeface="+mn-lt"/>
              </a:rPr>
              <a:t>Personally reflective, communication, and judgement skills</a:t>
            </a:r>
            <a:endParaRPr lang="en-GB" sz="1900" b="1" dirty="0">
              <a:latin typeface="+mn-lt"/>
              <a:cs typeface="Calibri" panose="020F0502020204030204" pitchFamily="34" charset="0"/>
            </a:endParaRPr>
          </a:p>
        </p:txBody>
      </p:sp>
    </p:spTree>
    <p:extLst>
      <p:ext uri="{BB962C8B-B14F-4D97-AF65-F5344CB8AC3E}">
        <p14:creationId xmlns:p14="http://schemas.microsoft.com/office/powerpoint/2010/main" val="1806375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5B0C-720D-0805-AF57-30B76EFF97D5}"/>
              </a:ext>
            </a:extLst>
          </p:cNvPr>
          <p:cNvSpPr>
            <a:spLocks noGrp="1"/>
          </p:cNvSpPr>
          <p:nvPr>
            <p:ph type="title"/>
          </p:nvPr>
        </p:nvSpPr>
        <p:spPr>
          <a:xfrm>
            <a:off x="1600559" y="156039"/>
            <a:ext cx="5942881" cy="572700"/>
          </a:xfrm>
        </p:spPr>
        <p:txBody>
          <a:bodyPr/>
          <a:lstStyle/>
          <a:p>
            <a:r>
              <a:rPr lang="en-GB" dirty="0"/>
              <a:t>Potential themes - reflections</a:t>
            </a:r>
          </a:p>
        </p:txBody>
      </p:sp>
      <p:sp>
        <p:nvSpPr>
          <p:cNvPr id="3" name="Content Placeholder 2">
            <a:extLst>
              <a:ext uri="{FF2B5EF4-FFF2-40B4-BE49-F238E27FC236}">
                <a16:creationId xmlns:a16="http://schemas.microsoft.com/office/drawing/2014/main" id="{44CF1AA7-DA55-0ABA-276D-7999F90BEE6E}"/>
              </a:ext>
            </a:extLst>
          </p:cNvPr>
          <p:cNvSpPr>
            <a:spLocks noGrp="1"/>
          </p:cNvSpPr>
          <p:nvPr>
            <p:ph idx="4294967295"/>
          </p:nvPr>
        </p:nvSpPr>
        <p:spPr>
          <a:xfrm>
            <a:off x="553474" y="1246188"/>
            <a:ext cx="8484200" cy="3416300"/>
          </a:xfrm>
        </p:spPr>
        <p:txBody>
          <a:bodyPr>
            <a:normAutofit/>
          </a:bodyPr>
          <a:lstStyle/>
          <a:p>
            <a:r>
              <a:rPr lang="en-GB" dirty="0">
                <a:effectLst/>
                <a:latin typeface="+mn-lt"/>
                <a:ea typeface="DengXian" panose="02010600030101010101" pitchFamily="2" charset="-122"/>
                <a:cs typeface="Arial" panose="020B0604020202020204" pitchFamily="34" charset="0"/>
              </a:rPr>
              <a:t>Reflections on why you have chosen clinical psychology as a profession and experiences that have led to this decision</a:t>
            </a:r>
          </a:p>
          <a:p>
            <a:r>
              <a:rPr lang="en-GB" dirty="0">
                <a:latin typeface="+mn-lt"/>
                <a:ea typeface="DengXian" panose="02010600030101010101" pitchFamily="2" charset="-122"/>
                <a:cs typeface="Arial" panose="020B0604020202020204" pitchFamily="34" charset="0"/>
              </a:rPr>
              <a:t>Reflection on p</a:t>
            </a:r>
            <a:r>
              <a:rPr lang="en-GB" dirty="0">
                <a:effectLst/>
                <a:latin typeface="+mn-lt"/>
                <a:ea typeface="DengXian" panose="02010600030101010101" pitchFamily="2" charset="-122"/>
                <a:cs typeface="Arial" panose="020B0604020202020204" pitchFamily="34" charset="0"/>
              </a:rPr>
              <a:t>ersonal qualities and how they may benefit or hinder your work as a Clinical </a:t>
            </a:r>
            <a:r>
              <a:rPr lang="en-GB" dirty="0">
                <a:latin typeface="+mn-lt"/>
                <a:ea typeface="DengXian" panose="02010600030101010101" pitchFamily="2" charset="-122"/>
                <a:cs typeface="Arial" panose="020B0604020202020204" pitchFamily="34" charset="0"/>
              </a:rPr>
              <a:t>P</a:t>
            </a:r>
            <a:r>
              <a:rPr lang="en-GB" dirty="0">
                <a:effectLst/>
                <a:latin typeface="+mn-lt"/>
                <a:ea typeface="DengXian" panose="02010600030101010101" pitchFamily="2" charset="-122"/>
                <a:cs typeface="Arial" panose="020B0604020202020204" pitchFamily="34" charset="0"/>
              </a:rPr>
              <a:t>sychologist</a:t>
            </a:r>
          </a:p>
          <a:p>
            <a:r>
              <a:rPr lang="en-GB" dirty="0">
                <a:effectLst/>
                <a:latin typeface="+mn-lt"/>
                <a:ea typeface="DengXian" panose="02010600030101010101" pitchFamily="2" charset="-122"/>
                <a:cs typeface="Arial" panose="020B0604020202020204" pitchFamily="34" charset="0"/>
              </a:rPr>
              <a:t>Reflections on your own clinical experience and research </a:t>
            </a:r>
          </a:p>
          <a:p>
            <a:r>
              <a:rPr lang="en-GB" dirty="0">
                <a:latin typeface="+mn-lt"/>
                <a:ea typeface="DengXian" panose="02010600030101010101" pitchFamily="2" charset="-122"/>
                <a:cs typeface="Arial" panose="020B0604020202020204" pitchFamily="34" charset="0"/>
              </a:rPr>
              <a:t>Reflection on the current socio-political context – how does this affect people, how does it affect you?</a:t>
            </a:r>
          </a:p>
          <a:p>
            <a:r>
              <a:rPr lang="en-GB" dirty="0">
                <a:effectLst/>
                <a:latin typeface="+mn-lt"/>
                <a:ea typeface="DengXian" panose="02010600030101010101" pitchFamily="2" charset="-122"/>
                <a:cs typeface="Arial" panose="020B0604020202020204" pitchFamily="34" charset="0"/>
              </a:rPr>
              <a:t>Reflection on the current landscape of CP, what are the current issues?</a:t>
            </a:r>
          </a:p>
          <a:p>
            <a:r>
              <a:rPr lang="en-GB" dirty="0">
                <a:effectLst/>
                <a:latin typeface="+mn-lt"/>
                <a:ea typeface="DengXian" panose="02010600030101010101" pitchFamily="2" charset="-122"/>
                <a:cs typeface="Arial" panose="020B0604020202020204" pitchFamily="34" charset="0"/>
              </a:rPr>
              <a:t>Reflection on the research you have completed</a:t>
            </a:r>
          </a:p>
          <a:p>
            <a:endParaRPr lang="en-GB" sz="1650" dirty="0">
              <a:latin typeface="+mj-lt"/>
              <a:ea typeface="DengXian" panose="02010600030101010101" pitchFamily="2" charset="-122"/>
              <a:cs typeface="Arial" panose="020B0604020202020204" pitchFamily="34" charset="0"/>
              <a:sym typeface="Symbol" panose="05050102010706020507" pitchFamily="18" charset="2"/>
            </a:endParaRPr>
          </a:p>
          <a:p>
            <a:endParaRPr lang="en-GB" sz="1500" dirty="0">
              <a:latin typeface="+mj-lt"/>
              <a:ea typeface="DengXian" panose="02010600030101010101" pitchFamily="2" charset="-122"/>
              <a:cs typeface="Arial" panose="020B0604020202020204" pitchFamily="34" charset="0"/>
              <a:sym typeface="Symbol" panose="05050102010706020507" pitchFamily="18" charset="2"/>
            </a:endParaRPr>
          </a:p>
          <a:p>
            <a:endParaRPr lang="en-GB" sz="1500" dirty="0">
              <a:latin typeface="+mj-lt"/>
            </a:endParaRPr>
          </a:p>
        </p:txBody>
      </p:sp>
      <p:sp>
        <p:nvSpPr>
          <p:cNvPr id="6" name="Slide Number Placeholder 5">
            <a:extLst>
              <a:ext uri="{FF2B5EF4-FFF2-40B4-BE49-F238E27FC236}">
                <a16:creationId xmlns:a16="http://schemas.microsoft.com/office/drawing/2014/main" id="{323232E3-EDE8-AEB5-4E9A-533C79473FB9}"/>
              </a:ext>
              <a:ext uri="{C183D7F6-B498-43B3-948B-1728B52AA6E4}">
                <adec:decorative xmlns:adec="http://schemas.microsoft.com/office/drawing/2017/decorative" val="1"/>
              </a:ext>
            </a:extLst>
          </p:cNvPr>
          <p:cNvSpPr>
            <a:spLocks noGrp="1"/>
          </p:cNvSpPr>
          <p:nvPr>
            <p:ph type="sldNum" sz="quarter" idx="4294967295"/>
          </p:nvPr>
        </p:nvSpPr>
        <p:spPr>
          <a:xfrm>
            <a:off x="8594725" y="4662488"/>
            <a:ext cx="549275" cy="393700"/>
          </a:xfrm>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419758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23C1-EFB1-CD93-F102-62EA79F7CA77}"/>
              </a:ext>
            </a:extLst>
          </p:cNvPr>
          <p:cNvSpPr>
            <a:spLocks noGrp="1"/>
          </p:cNvSpPr>
          <p:nvPr>
            <p:ph type="title" idx="4294967295"/>
          </p:nvPr>
        </p:nvSpPr>
        <p:spPr>
          <a:xfrm>
            <a:off x="2552128" y="244329"/>
            <a:ext cx="4039744" cy="585012"/>
          </a:xfrm>
        </p:spPr>
        <p:txBody>
          <a:bodyPr/>
          <a:lstStyle/>
          <a:p>
            <a:r>
              <a:rPr lang="en-GB" dirty="0"/>
              <a:t>Tips for Preparation</a:t>
            </a:r>
          </a:p>
        </p:txBody>
      </p:sp>
      <p:sp>
        <p:nvSpPr>
          <p:cNvPr id="3" name="Content Placeholder 2">
            <a:extLst>
              <a:ext uri="{FF2B5EF4-FFF2-40B4-BE49-F238E27FC236}">
                <a16:creationId xmlns:a16="http://schemas.microsoft.com/office/drawing/2014/main" id="{990C3ED5-3E1E-BC3F-0E7D-BA8A86B9C774}"/>
              </a:ext>
            </a:extLst>
          </p:cNvPr>
          <p:cNvSpPr>
            <a:spLocks noGrp="1"/>
          </p:cNvSpPr>
          <p:nvPr>
            <p:ph idx="4294967295"/>
          </p:nvPr>
        </p:nvSpPr>
        <p:spPr>
          <a:xfrm>
            <a:off x="688975" y="1129698"/>
            <a:ext cx="7766050" cy="2439988"/>
          </a:xfrm>
        </p:spPr>
        <p:txBody>
          <a:bodyPr/>
          <a:lstStyle/>
          <a:p>
            <a:pPr marL="257175" indent="-257175">
              <a:lnSpc>
                <a:spcPct val="107000"/>
              </a:lnSpc>
              <a:buFont typeface="Symbol" panose="05050102010706020507" pitchFamily="18" charset="2"/>
              <a:buChar char=""/>
            </a:pPr>
            <a:r>
              <a:rPr lang="en-GB" sz="1800" dirty="0">
                <a:latin typeface="+mn-lt"/>
                <a:ea typeface="DengXian" panose="02010600030101010101" pitchFamily="2" charset="-122"/>
                <a:cs typeface="Arial" panose="020B0604020202020204" pitchFamily="34" charset="0"/>
              </a:rPr>
              <a:t>Mock interviews </a:t>
            </a:r>
          </a:p>
          <a:p>
            <a:pPr marL="257175" indent="-257175">
              <a:lnSpc>
                <a:spcPct val="107000"/>
              </a:lnSpc>
              <a:buFont typeface="Symbol" panose="05050102010706020507" pitchFamily="18" charset="2"/>
              <a:buChar char=""/>
            </a:pPr>
            <a:endParaRPr lang="en-GB" dirty="0">
              <a:latin typeface="+mn-lt"/>
              <a:ea typeface="DengXian" panose="02010600030101010101" pitchFamily="2" charset="-122"/>
              <a:cs typeface="Arial" panose="020B0604020202020204" pitchFamily="34" charset="0"/>
            </a:endParaRPr>
          </a:p>
          <a:p>
            <a:pPr marL="257175" indent="-257175">
              <a:lnSpc>
                <a:spcPct val="107000"/>
              </a:lnSpc>
              <a:buFont typeface="Symbol" panose="05050102010706020507" pitchFamily="18" charset="2"/>
              <a:buChar char=""/>
            </a:pPr>
            <a:r>
              <a:rPr lang="en-GB" sz="1800" dirty="0">
                <a:latin typeface="+mn-lt"/>
                <a:ea typeface="DengXian" panose="02010600030101010101" pitchFamily="2" charset="-122"/>
                <a:cs typeface="Arial" panose="020B0604020202020204" pitchFamily="34" charset="0"/>
              </a:rPr>
              <a:t>Identify core values – get in touch with the human part of you (not the robot or the textbook)</a:t>
            </a:r>
            <a:br>
              <a:rPr lang="en-GB" sz="1800" dirty="0">
                <a:latin typeface="+mn-lt"/>
                <a:ea typeface="DengXian" panose="02010600030101010101" pitchFamily="2" charset="-122"/>
                <a:cs typeface="Arial" panose="020B0604020202020204" pitchFamily="34" charset="0"/>
              </a:rPr>
            </a:br>
            <a:endParaRPr lang="en-GB" sz="1800" dirty="0">
              <a:latin typeface="+mn-lt"/>
              <a:ea typeface="DengXian" panose="02010600030101010101" pitchFamily="2" charset="-122"/>
              <a:cs typeface="Arial" panose="020B0604020202020204" pitchFamily="34" charset="0"/>
            </a:endParaRPr>
          </a:p>
          <a:p>
            <a:pPr marL="257175" indent="-257175">
              <a:lnSpc>
                <a:spcPct val="107000"/>
              </a:lnSpc>
              <a:spcAft>
                <a:spcPts val="600"/>
              </a:spcAft>
              <a:buFont typeface="Symbol" panose="05050102010706020507" pitchFamily="18" charset="2"/>
              <a:buChar char=""/>
            </a:pPr>
            <a:r>
              <a:rPr lang="en-GB" sz="1800" dirty="0">
                <a:latin typeface="+mn-lt"/>
                <a:ea typeface="DengXian" panose="02010600030101010101" pitchFamily="2" charset="-122"/>
                <a:cs typeface="Arial" panose="020B0604020202020204" pitchFamily="34" charset="0"/>
              </a:rPr>
              <a:t>Practice technology beforehand (e.g. test out zoom or teams)</a:t>
            </a:r>
          </a:p>
          <a:p>
            <a:pPr marL="257175" indent="-257175">
              <a:lnSpc>
                <a:spcPct val="107000"/>
              </a:lnSpc>
              <a:spcAft>
                <a:spcPts val="600"/>
              </a:spcAft>
              <a:buFont typeface="Symbol" panose="05050102010706020507" pitchFamily="18" charset="2"/>
              <a:buChar char=""/>
            </a:pPr>
            <a:endParaRPr lang="en-GB" dirty="0">
              <a:latin typeface="+mn-lt"/>
              <a:ea typeface="DengXian" panose="02010600030101010101" pitchFamily="2" charset="-122"/>
              <a:cs typeface="Arial" panose="020B0604020202020204" pitchFamily="34" charset="0"/>
            </a:endParaRPr>
          </a:p>
          <a:p>
            <a:pPr marL="257175" indent="-257175">
              <a:lnSpc>
                <a:spcPct val="107000"/>
              </a:lnSpc>
              <a:spcAft>
                <a:spcPts val="600"/>
              </a:spcAft>
              <a:buFont typeface="Symbol" panose="05050102010706020507" pitchFamily="18" charset="2"/>
              <a:buChar char=""/>
            </a:pPr>
            <a:r>
              <a:rPr lang="en-GB" sz="1800" dirty="0">
                <a:latin typeface="+mn-lt"/>
                <a:ea typeface="DengXian" panose="02010600030101010101" pitchFamily="2" charset="-122"/>
                <a:cs typeface="Arial" panose="020B0604020202020204" pitchFamily="34" charset="0"/>
              </a:rPr>
              <a:t>Focus on anxiety management over learning new information</a:t>
            </a:r>
          </a:p>
          <a:p>
            <a:pPr marL="257175" indent="-257175">
              <a:lnSpc>
                <a:spcPct val="107000"/>
              </a:lnSpc>
              <a:spcAft>
                <a:spcPts val="600"/>
              </a:spcAft>
              <a:buFont typeface="Symbol" panose="05050102010706020507" pitchFamily="18" charset="2"/>
              <a:buChar char=""/>
            </a:pPr>
            <a:endParaRPr lang="en-GB" dirty="0">
              <a:latin typeface="+mn-lt"/>
              <a:ea typeface="DengXian" panose="02010600030101010101" pitchFamily="2" charset="-122"/>
              <a:cs typeface="Arial" panose="020B0604020202020204" pitchFamily="34" charset="0"/>
            </a:endParaRPr>
          </a:p>
          <a:p>
            <a:pPr marL="257175" indent="-257175">
              <a:lnSpc>
                <a:spcPct val="107000"/>
              </a:lnSpc>
              <a:spcAft>
                <a:spcPts val="600"/>
              </a:spcAft>
              <a:buFont typeface="Symbol" panose="05050102010706020507" pitchFamily="18" charset="2"/>
              <a:buChar char=""/>
            </a:pPr>
            <a:r>
              <a:rPr lang="en-GB" sz="1800" b="1" u="sng" dirty="0">
                <a:latin typeface="+mn-lt"/>
                <a:ea typeface="DengXian" panose="02010600030101010101" pitchFamily="2" charset="-122"/>
                <a:cs typeface="Arial" panose="020B0604020202020204" pitchFamily="34" charset="0"/>
              </a:rPr>
              <a:t>REFLECT!</a:t>
            </a:r>
            <a:endParaRPr lang="en-GB" dirty="0">
              <a:latin typeface="+mj-lt"/>
              <a:ea typeface="DengXian" panose="02010600030101010101" pitchFamily="2" charset="-122"/>
              <a:cs typeface="Arial" panose="020B0604020202020204" pitchFamily="34" charset="0"/>
            </a:endParaRPr>
          </a:p>
          <a:p>
            <a:pPr marL="257175" indent="-257175">
              <a:lnSpc>
                <a:spcPct val="107000"/>
              </a:lnSpc>
              <a:spcAft>
                <a:spcPts val="600"/>
              </a:spcAft>
              <a:buFont typeface="Symbol" panose="05050102010706020507" pitchFamily="18" charset="2"/>
              <a:buChar char=""/>
            </a:pPr>
            <a:endParaRPr lang="en-GB" sz="1800" dirty="0">
              <a:latin typeface="+mj-lt"/>
              <a:ea typeface="DengXian" panose="02010600030101010101" pitchFamily="2" charset="-122"/>
              <a:cs typeface="Arial" panose="020B0604020202020204" pitchFamily="34" charset="0"/>
            </a:endParaRPr>
          </a:p>
          <a:p>
            <a:endParaRPr lang="en-GB" dirty="0"/>
          </a:p>
        </p:txBody>
      </p:sp>
      <p:sp>
        <p:nvSpPr>
          <p:cNvPr id="11" name="Slide Number Placeholder 10">
            <a:extLst>
              <a:ext uri="{FF2B5EF4-FFF2-40B4-BE49-F238E27FC236}">
                <a16:creationId xmlns:a16="http://schemas.microsoft.com/office/drawing/2014/main" id="{4112E2AB-7751-AD81-3A22-B0EF0608D93E}"/>
              </a:ext>
              <a:ext uri="{C183D7F6-B498-43B3-948B-1728B52AA6E4}">
                <adec:decorative xmlns:adec="http://schemas.microsoft.com/office/drawing/2017/decorative" val="1"/>
              </a:ext>
            </a:extLst>
          </p:cNvPr>
          <p:cNvSpPr>
            <a:spLocks noGrp="1"/>
          </p:cNvSpPr>
          <p:nvPr>
            <p:ph type="sldNum" sz="quarter" idx="4294967295"/>
          </p:nvPr>
        </p:nvSpPr>
        <p:spPr>
          <a:xfrm>
            <a:off x="7900988" y="4767263"/>
            <a:ext cx="1243012" cy="274637"/>
          </a:xfrm>
        </p:spPr>
        <p:txBody>
          <a:bodyPr>
            <a:normAutofit fontScale="70000" lnSpcReduction="20000"/>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2806507804"/>
      </p:ext>
    </p:extLst>
  </p:cSld>
  <p:clrMapOvr>
    <a:masterClrMapping/>
  </p:clrMapOvr>
</p:sld>
</file>

<file path=ppt/theme/theme1.xml><?xml version="1.0" encoding="utf-8"?>
<a:theme xmlns:a="http://schemas.openxmlformats.org/drawingml/2006/main" name="Group Therapy Center for Mental Health by Slidesgo">
  <a:themeElements>
    <a:clrScheme name="Simple Light">
      <a:dk1>
        <a:srgbClr val="372549"/>
      </a:dk1>
      <a:lt1>
        <a:srgbClr val="EACDC2"/>
      </a:lt1>
      <a:dk2>
        <a:srgbClr val="F1E3D3"/>
      </a:dk2>
      <a:lt2>
        <a:srgbClr val="6D597A"/>
      </a:lt2>
      <a:accent1>
        <a:srgbClr val="774C60"/>
      </a:accent1>
      <a:accent2>
        <a:srgbClr val="B75D69"/>
      </a:accent2>
      <a:accent3>
        <a:srgbClr val="EAAC8B"/>
      </a:accent3>
      <a:accent4>
        <a:srgbClr val="F2D0A9"/>
      </a:accent4>
      <a:accent5>
        <a:srgbClr val="99C1B9"/>
      </a:accent5>
      <a:accent6>
        <a:srgbClr val="FFFFFF"/>
      </a:accent6>
      <a:hlink>
        <a:srgbClr val="372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99a0c22-5632-4809-9186-7effd900090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902CB382FAD24EB0A433912C6EF29B" ma:contentTypeVersion="15" ma:contentTypeDescription="Create a new document." ma:contentTypeScope="" ma:versionID="29e282e4e58db28582f8672e20b7c46b">
  <xsd:schema xmlns:xsd="http://www.w3.org/2001/XMLSchema" xmlns:xs="http://www.w3.org/2001/XMLSchema" xmlns:p="http://schemas.microsoft.com/office/2006/metadata/properties" xmlns:ns3="599a0c22-5632-4809-9186-7effd900090f" xmlns:ns4="d012eaa4-5c12-4e17-907c-29f3dc81fda7" targetNamespace="http://schemas.microsoft.com/office/2006/metadata/properties" ma:root="true" ma:fieldsID="403aa5498f43ac1073aa9e337779e801" ns3:_="" ns4:_="">
    <xsd:import namespace="599a0c22-5632-4809-9186-7effd900090f"/>
    <xsd:import namespace="d012eaa4-5c12-4e17-907c-29f3dc81fda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a0c22-5632-4809-9186-7effd90009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12eaa4-5c12-4e17-907c-29f3dc81fda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2CF47-3F52-4679-B06C-44FF839E8076}">
  <ds:schemaRefs>
    <ds:schemaRef ds:uri="http://schemas.microsoft.com/sharepoint/v3/contenttype/forms"/>
  </ds:schemaRefs>
</ds:datastoreItem>
</file>

<file path=customXml/itemProps2.xml><?xml version="1.0" encoding="utf-8"?>
<ds:datastoreItem xmlns:ds="http://schemas.openxmlformats.org/officeDocument/2006/customXml" ds:itemID="{85A47435-689F-4B9A-96B4-99CA402523F0}">
  <ds:schemaRefs>
    <ds:schemaRef ds:uri="d012eaa4-5c12-4e17-907c-29f3dc81fda7"/>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599a0c22-5632-4809-9186-7effd900090f"/>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16EF48A-D38F-4498-87A7-C6ADE2E6B3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a0c22-5632-4809-9186-7effd900090f"/>
    <ds:schemaRef ds:uri="d012eaa4-5c12-4e17-907c-29f3dc81fd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3882</TotalTime>
  <Words>1512</Words>
  <Application>Microsoft Office PowerPoint</Application>
  <PresentationFormat>On-screen Show (16:9)</PresentationFormat>
  <Paragraphs>178</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Palanquin Dark</vt:lpstr>
      <vt:lpstr>Palanquin Dark SemiBold</vt:lpstr>
      <vt:lpstr>Symbol</vt:lpstr>
      <vt:lpstr>Catamaran</vt:lpstr>
      <vt:lpstr>Group Therapy Center for Mental Health by Slidesgo</vt:lpstr>
      <vt:lpstr>Interview event for Global Majority Applicants   Reflection, Race and Interviews</vt:lpstr>
      <vt:lpstr>Introductions and plan for the session</vt:lpstr>
      <vt:lpstr>Aims for the event</vt:lpstr>
      <vt:lpstr>The DClin Interviews</vt:lpstr>
      <vt:lpstr>Key facts:</vt:lpstr>
      <vt:lpstr>Interviews</vt:lpstr>
      <vt:lpstr>Interviews</vt:lpstr>
      <vt:lpstr>Potential themes - reflections</vt:lpstr>
      <vt:lpstr>Tips for Preparation</vt:lpstr>
      <vt:lpstr>So what IS reflection?</vt:lpstr>
      <vt:lpstr>Reflection</vt:lpstr>
      <vt:lpstr>Why reflect?</vt:lpstr>
      <vt:lpstr>Era Cycle of Reflection (Jasper 2013)</vt:lpstr>
      <vt:lpstr>Gibbs (1988) model of reflection </vt:lpstr>
      <vt:lpstr>Thinking critically about reflective models</vt:lpstr>
      <vt:lpstr>Social Identity  </vt:lpstr>
      <vt:lpstr>Social GRACES (Burnham, 2012)</vt:lpstr>
      <vt:lpstr>Relating this to the dclin interview..</vt:lpstr>
      <vt:lpstr>“Caring for myself is not self-indulgence, it is self-preservation, and that is an act of political warfare”   - Audre Lorde, 1988.  </vt:lpstr>
      <vt:lpstr>“Rest is revolutionary.  Self care and community care are soul food.  Dancing and singing in the midst of everything that pulls you to disconnect from yourself is radical.  Spiritual practices are fuel for the journey ahead.  May we restore.”  - Dr Thema, 2020</vt:lpstr>
      <vt:lpstr>What do to in interviews</vt:lpstr>
      <vt:lpstr>Q&amp;A</vt:lpstr>
      <vt:lpstr>Q&amp;A</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THERAPY CENTER FOR MENTAL HEALTH</dc:title>
  <dc:creator>Tansy Warrilow</dc:creator>
  <cp:lastModifiedBy>Sumayyah Loonat</cp:lastModifiedBy>
  <cp:revision>39</cp:revision>
  <dcterms:modified xsi:type="dcterms:W3CDTF">2024-06-19T09:10:01Z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0x01010016902CB382FAD24EB0A433912C6EF29B</vt:lpwstr>
  </property>
</Properties>
</file>