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753" r:id="rId5"/>
  </p:sldMasterIdLst>
  <p:notesMasterIdLst>
    <p:notesMasterId r:id="rId33"/>
  </p:notesMasterIdLst>
  <p:sldIdLst>
    <p:sldId id="1029" r:id="rId6"/>
    <p:sldId id="1030" r:id="rId7"/>
    <p:sldId id="732" r:id="rId8"/>
    <p:sldId id="257" r:id="rId9"/>
    <p:sldId id="1033" r:id="rId10"/>
    <p:sldId id="1021" r:id="rId11"/>
    <p:sldId id="1018" r:id="rId12"/>
    <p:sldId id="1034" r:id="rId13"/>
    <p:sldId id="1023" r:id="rId14"/>
    <p:sldId id="1022" r:id="rId15"/>
    <p:sldId id="1024" r:id="rId16"/>
    <p:sldId id="1036" r:id="rId17"/>
    <p:sldId id="1037" r:id="rId18"/>
    <p:sldId id="1026" r:id="rId19"/>
    <p:sldId id="653" r:id="rId20"/>
    <p:sldId id="1038" r:id="rId21"/>
    <p:sldId id="1028" r:id="rId22"/>
    <p:sldId id="1015" r:id="rId23"/>
    <p:sldId id="1027" r:id="rId24"/>
    <p:sldId id="1016" r:id="rId25"/>
    <p:sldId id="388" r:id="rId26"/>
    <p:sldId id="389" r:id="rId27"/>
    <p:sldId id="391" r:id="rId28"/>
    <p:sldId id="390" r:id="rId29"/>
    <p:sldId id="1020" r:id="rId30"/>
    <p:sldId id="748" r:id="rId31"/>
    <p:sldId id="410"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CC00EA-A72C-43D3-834D-E7C81B85DA70}" v="629" dt="2026-09-20T20:45:32.0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621" autoAdjust="0"/>
  </p:normalViewPr>
  <p:slideViewPr>
    <p:cSldViewPr snapToGrid="0">
      <p:cViewPr>
        <p:scale>
          <a:sx n="50" d="100"/>
          <a:sy n="50" d="100"/>
        </p:scale>
        <p:origin x="1260" y="80"/>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Hughes" userId="9931de1f-6324-4040-b619-11bafe8aae07" providerId="ADAL" clId="{68BEFCD0-8186-4258-93F2-65CE51E6F5E8}"/>
    <pc:docChg chg="delSld">
      <pc:chgData name="Kirsty Hughes" userId="9931de1f-6324-4040-b619-11bafe8aae07" providerId="ADAL" clId="{68BEFCD0-8186-4258-93F2-65CE51E6F5E8}" dt="2026-09-03T08:46:21.201" v="10" actId="47"/>
      <pc:docMkLst>
        <pc:docMk/>
      </pc:docMkLst>
      <pc:sldMasterChg chg="delSldLayout">
        <pc:chgData name="Kirsty Hughes" userId="9931de1f-6324-4040-b619-11bafe8aae07" providerId="ADAL" clId="{68BEFCD0-8186-4258-93F2-65CE51E6F5E8}" dt="2026-09-03T08:46:19.607" v="6" actId="47"/>
        <pc:sldMasterMkLst>
          <pc:docMk/>
          <pc:sldMasterMk cId="3787677849" sldId="2147483673"/>
        </pc:sldMasterMkLst>
      </pc:sldMasterChg>
    </pc:docChg>
  </pc:docChgLst>
  <pc:docChgLst>
    <pc:chgData name="Erica Milton" userId="c2987e1f-f7cf-4198-acac-339ccd6071c0" providerId="ADAL" clId="{7072264D-2890-434C-B8AD-F0F0479A78AF}"/>
    <pc:docChg chg="undo redo custSel addSld delSld modSld sldOrd">
      <pc:chgData name="Erica Milton" userId="c2987e1f-f7cf-4198-acac-339ccd6071c0" providerId="ADAL" clId="{7072264D-2890-434C-B8AD-F0F0479A78AF}" dt="2026-09-20T20:45:32.060" v="7565" actId="207"/>
      <pc:docMkLst>
        <pc:docMk/>
      </pc:docMkLst>
      <pc:sldChg chg="modSp add mod modNotesTx">
        <pc:chgData name="Erica Milton" userId="c2987e1f-f7cf-4198-acac-339ccd6071c0" providerId="ADAL" clId="{7072264D-2890-434C-B8AD-F0F0479A78AF}" dt="2026-09-20T18:22:50.765" v="3187" actId="20577"/>
        <pc:sldMkLst>
          <pc:docMk/>
          <pc:sldMk cId="0" sldId="257"/>
        </pc:sldMkLst>
        <pc:spChg chg="mod">
          <ac:chgData name="Erica Milton" userId="c2987e1f-f7cf-4198-acac-339ccd6071c0" providerId="ADAL" clId="{7072264D-2890-434C-B8AD-F0F0479A78AF}" dt="2026-09-18T20:10:06.160" v="3061" actId="20577"/>
          <ac:spMkLst>
            <pc:docMk/>
            <pc:sldMk cId="0" sldId="257"/>
            <ac:spMk id="10242" creationId="{71C33263-D6F6-8D98-CD9D-A2C7CC98C5BE}"/>
          </ac:spMkLst>
        </pc:spChg>
      </pc:sldChg>
      <pc:sldChg chg="addSp modSp add del mod modNotesTx">
        <pc:chgData name="Erica Milton" userId="c2987e1f-f7cf-4198-acac-339ccd6071c0" providerId="ADAL" clId="{7072264D-2890-434C-B8AD-F0F0479A78AF}" dt="2026-09-20T19:57:05.645" v="5652" actId="2696"/>
        <pc:sldMkLst>
          <pc:docMk/>
          <pc:sldMk cId="0" sldId="281"/>
        </pc:sldMkLst>
        <pc:spChg chg="mod">
          <ac:chgData name="Erica Milton" userId="c2987e1f-f7cf-4198-acac-339ccd6071c0" providerId="ADAL" clId="{7072264D-2890-434C-B8AD-F0F0479A78AF}" dt="2026-09-20T19:56:14.821" v="5646" actId="164"/>
          <ac:spMkLst>
            <pc:docMk/>
            <pc:sldMk cId="0" sldId="281"/>
            <ac:spMk id="2" creationId="{1A51423A-35D8-0D67-4D66-602BE57B013D}"/>
          </ac:spMkLst>
        </pc:spChg>
        <pc:spChg chg="mod">
          <ac:chgData name="Erica Milton" userId="c2987e1f-f7cf-4198-acac-339ccd6071c0" providerId="ADAL" clId="{7072264D-2890-434C-B8AD-F0F0479A78AF}" dt="2026-09-20T19:56:14.821" v="5646" actId="164"/>
          <ac:spMkLst>
            <pc:docMk/>
            <pc:sldMk cId="0" sldId="281"/>
            <ac:spMk id="4" creationId="{A716BFC4-37D4-3835-3450-6790F93B5266}"/>
          </ac:spMkLst>
        </pc:spChg>
        <pc:spChg chg="mod">
          <ac:chgData name="Erica Milton" userId="c2987e1f-f7cf-4198-acac-339ccd6071c0" providerId="ADAL" clId="{7072264D-2890-434C-B8AD-F0F0479A78AF}" dt="2026-09-20T19:56:14.821" v="5646" actId="164"/>
          <ac:spMkLst>
            <pc:docMk/>
            <pc:sldMk cId="0" sldId="281"/>
            <ac:spMk id="5" creationId="{AC277BA8-74E1-C216-0741-92D0DA160A47}"/>
          </ac:spMkLst>
        </pc:spChg>
        <pc:spChg chg="mod">
          <ac:chgData name="Erica Milton" userId="c2987e1f-f7cf-4198-acac-339ccd6071c0" providerId="ADAL" clId="{7072264D-2890-434C-B8AD-F0F0479A78AF}" dt="2026-09-20T19:56:14.821" v="5646" actId="164"/>
          <ac:spMkLst>
            <pc:docMk/>
            <pc:sldMk cId="0" sldId="281"/>
            <ac:spMk id="38917" creationId="{1EA9667A-6ED8-9AD7-AE20-E7B720693A98}"/>
          </ac:spMkLst>
        </pc:spChg>
        <pc:grpChg chg="add mod">
          <ac:chgData name="Erica Milton" userId="c2987e1f-f7cf-4198-acac-339ccd6071c0" providerId="ADAL" clId="{7072264D-2890-434C-B8AD-F0F0479A78AF}" dt="2026-09-20T19:56:37.585" v="5647" actId="207"/>
          <ac:grpSpMkLst>
            <pc:docMk/>
            <pc:sldMk cId="0" sldId="281"/>
            <ac:grpSpMk id="3" creationId="{24041B3D-A842-70C9-83A2-C6ED665CAB22}"/>
          </ac:grpSpMkLst>
        </pc:grpChg>
      </pc:sldChg>
      <pc:sldChg chg="modSp add del ord modNotesTx">
        <pc:chgData name="Erica Milton" userId="c2987e1f-f7cf-4198-acac-339ccd6071c0" providerId="ADAL" clId="{7072264D-2890-434C-B8AD-F0F0479A78AF}" dt="2026-09-20T18:27:05.185" v="3241" actId="2696"/>
        <pc:sldMkLst>
          <pc:docMk/>
          <pc:sldMk cId="0" sldId="287"/>
        </pc:sldMkLst>
        <pc:picChg chg="mod">
          <ac:chgData name="Erica Milton" userId="c2987e1f-f7cf-4198-acac-339ccd6071c0" providerId="ADAL" clId="{7072264D-2890-434C-B8AD-F0F0479A78AF}" dt="2026-09-20T18:25:21.967" v="3201" actId="14100"/>
          <ac:picMkLst>
            <pc:docMk/>
            <pc:sldMk cId="0" sldId="287"/>
            <ac:picMk id="27650" creationId="{E8BF5ECF-5206-D7E6-44B9-129B8ACE60D0}"/>
          </ac:picMkLst>
        </pc:picChg>
      </pc:sldChg>
      <pc:sldChg chg="add del ord">
        <pc:chgData name="Erica Milton" userId="c2987e1f-f7cf-4198-acac-339ccd6071c0" providerId="ADAL" clId="{7072264D-2890-434C-B8AD-F0F0479A78AF}" dt="2026-09-20T19:54:59.765" v="5644" actId="2696"/>
        <pc:sldMkLst>
          <pc:docMk/>
          <pc:sldMk cId="0" sldId="288"/>
        </pc:sldMkLst>
      </pc:sldChg>
      <pc:sldChg chg="modSp mod modNotesTx">
        <pc:chgData name="Erica Milton" userId="c2987e1f-f7cf-4198-acac-339ccd6071c0" providerId="ADAL" clId="{7072264D-2890-434C-B8AD-F0F0479A78AF}" dt="2026-09-20T20:32:47.456" v="7116" actId="20577"/>
        <pc:sldMkLst>
          <pc:docMk/>
          <pc:sldMk cId="0" sldId="388"/>
        </pc:sldMkLst>
        <pc:spChg chg="mod">
          <ac:chgData name="Erica Milton" userId="c2987e1f-f7cf-4198-acac-339ccd6071c0" providerId="ADAL" clId="{7072264D-2890-434C-B8AD-F0F0479A78AF}" dt="2026-09-20T20:30:52.836" v="7046" actId="27636"/>
          <ac:spMkLst>
            <pc:docMk/>
            <pc:sldMk cId="0" sldId="388"/>
            <ac:spMk id="3" creationId="{9AAAC332-0468-A4BC-1DFE-0D86EE7671E5}"/>
          </ac:spMkLst>
        </pc:spChg>
        <pc:spChg chg="mod">
          <ac:chgData name="Erica Milton" userId="c2987e1f-f7cf-4198-acac-339ccd6071c0" providerId="ADAL" clId="{7072264D-2890-434C-B8AD-F0F0479A78AF}" dt="2026-09-20T20:30:14.805" v="7032" actId="1035"/>
          <ac:spMkLst>
            <pc:docMk/>
            <pc:sldMk cId="0" sldId="388"/>
            <ac:spMk id="45058" creationId="{E8D726C3-B78A-CF37-4544-73F8533CA290}"/>
          </ac:spMkLst>
        </pc:spChg>
      </pc:sldChg>
      <pc:sldChg chg="modSp mod modNotesTx">
        <pc:chgData name="Erica Milton" userId="c2987e1f-f7cf-4198-acac-339ccd6071c0" providerId="ADAL" clId="{7072264D-2890-434C-B8AD-F0F0479A78AF}" dt="2026-09-20T20:33:41.909" v="7135" actId="113"/>
        <pc:sldMkLst>
          <pc:docMk/>
          <pc:sldMk cId="0" sldId="389"/>
        </pc:sldMkLst>
        <pc:spChg chg="mod">
          <ac:chgData name="Erica Milton" userId="c2987e1f-f7cf-4198-acac-339ccd6071c0" providerId="ADAL" clId="{7072264D-2890-434C-B8AD-F0F0479A78AF}" dt="2026-09-10T18:14:50.461" v="2129" actId="14100"/>
          <ac:spMkLst>
            <pc:docMk/>
            <pc:sldMk cId="0" sldId="389"/>
            <ac:spMk id="2" creationId="{4EAEE85C-FD08-954B-8B67-617394BA5F6D}"/>
          </ac:spMkLst>
        </pc:spChg>
        <pc:spChg chg="mod">
          <ac:chgData name="Erica Milton" userId="c2987e1f-f7cf-4198-acac-339ccd6071c0" providerId="ADAL" clId="{7072264D-2890-434C-B8AD-F0F0479A78AF}" dt="2026-09-20T20:33:41.909" v="7135" actId="113"/>
          <ac:spMkLst>
            <pc:docMk/>
            <pc:sldMk cId="0" sldId="389"/>
            <ac:spMk id="47107" creationId="{D5C6D4C0-8DE1-D705-CA63-DBF6EE8606C9}"/>
          </ac:spMkLst>
        </pc:spChg>
      </pc:sldChg>
      <pc:sldChg chg="modSp mod modNotesTx">
        <pc:chgData name="Erica Milton" userId="c2987e1f-f7cf-4198-acac-339ccd6071c0" providerId="ADAL" clId="{7072264D-2890-434C-B8AD-F0F0479A78AF}" dt="2026-09-20T20:39:39.841" v="7522" actId="20577"/>
        <pc:sldMkLst>
          <pc:docMk/>
          <pc:sldMk cId="0" sldId="390"/>
        </pc:sldMkLst>
        <pc:spChg chg="mod">
          <ac:chgData name="Erica Milton" userId="c2987e1f-f7cf-4198-acac-339ccd6071c0" providerId="ADAL" clId="{7072264D-2890-434C-B8AD-F0F0479A78AF}" dt="2026-09-20T20:39:39.841" v="7522" actId="20577"/>
          <ac:spMkLst>
            <pc:docMk/>
            <pc:sldMk cId="0" sldId="390"/>
            <ac:spMk id="51202" creationId="{644B01AE-DA22-05F6-1D3F-9340E7553A57}"/>
          </ac:spMkLst>
        </pc:spChg>
        <pc:spChg chg="mod">
          <ac:chgData name="Erica Milton" userId="c2987e1f-f7cf-4198-acac-339ccd6071c0" providerId="ADAL" clId="{7072264D-2890-434C-B8AD-F0F0479A78AF}" dt="2026-09-20T20:39:34.229" v="7519" actId="20577"/>
          <ac:spMkLst>
            <pc:docMk/>
            <pc:sldMk cId="0" sldId="390"/>
            <ac:spMk id="51203" creationId="{8D5D497E-602A-9E06-A4CC-5E0F37C0B696}"/>
          </ac:spMkLst>
        </pc:spChg>
      </pc:sldChg>
      <pc:sldChg chg="modSp mod modNotesTx">
        <pc:chgData name="Erica Milton" userId="c2987e1f-f7cf-4198-acac-339ccd6071c0" providerId="ADAL" clId="{7072264D-2890-434C-B8AD-F0F0479A78AF}" dt="2026-09-20T20:44:41.017" v="7558" actId="20577"/>
        <pc:sldMkLst>
          <pc:docMk/>
          <pc:sldMk cId="0" sldId="391"/>
        </pc:sldMkLst>
        <pc:spChg chg="mod">
          <ac:chgData name="Erica Milton" userId="c2987e1f-f7cf-4198-acac-339ccd6071c0" providerId="ADAL" clId="{7072264D-2890-434C-B8AD-F0F0479A78AF}" dt="2026-09-20T20:35:55.673" v="7286" actId="114"/>
          <ac:spMkLst>
            <pc:docMk/>
            <pc:sldMk cId="0" sldId="391"/>
            <ac:spMk id="3" creationId="{4A69A5D1-1250-DDAE-2D63-EBCAD083941C}"/>
          </ac:spMkLst>
        </pc:spChg>
        <pc:spChg chg="mod">
          <ac:chgData name="Erica Milton" userId="c2987e1f-f7cf-4198-acac-339ccd6071c0" providerId="ADAL" clId="{7072264D-2890-434C-B8AD-F0F0479A78AF}" dt="2026-09-10T18:15:34.390" v="2135" actId="14100"/>
          <ac:spMkLst>
            <pc:docMk/>
            <pc:sldMk cId="0" sldId="391"/>
            <ac:spMk id="49154" creationId="{D1A9F97D-F8C5-5F69-2B0F-B5D74F89FC44}"/>
          </ac:spMkLst>
        </pc:spChg>
      </pc:sldChg>
      <pc:sldChg chg="addSp delSp modSp add mod ord modNotesTx">
        <pc:chgData name="Erica Milton" userId="c2987e1f-f7cf-4198-acac-339ccd6071c0" providerId="ADAL" clId="{7072264D-2890-434C-B8AD-F0F0479A78AF}" dt="2026-09-20T19:54:51.308" v="5643" actId="1076"/>
        <pc:sldMkLst>
          <pc:docMk/>
          <pc:sldMk cId="0" sldId="410"/>
        </pc:sldMkLst>
        <pc:spChg chg="add del mod">
          <ac:chgData name="Erica Milton" userId="c2987e1f-f7cf-4198-acac-339ccd6071c0" providerId="ADAL" clId="{7072264D-2890-434C-B8AD-F0F0479A78AF}" dt="2026-09-20T19:54:46.215" v="5642" actId="478"/>
          <ac:spMkLst>
            <pc:docMk/>
            <pc:sldMk cId="0" sldId="410"/>
            <ac:spMk id="5" creationId="{F6DED3C0-9B4A-71D6-F315-499C8A79DEC9}"/>
          </ac:spMkLst>
        </pc:spChg>
        <pc:spChg chg="mod">
          <ac:chgData name="Erica Milton" userId="c2987e1f-f7cf-4198-acac-339ccd6071c0" providerId="ADAL" clId="{7072264D-2890-434C-B8AD-F0F0479A78AF}" dt="2026-09-18T20:10:56.424" v="3095" actId="20577"/>
          <ac:spMkLst>
            <pc:docMk/>
            <pc:sldMk cId="0" sldId="410"/>
            <ac:spMk id="30722" creationId="{4FC3BAC6-3140-2E9B-FB2B-99609AD91C36}"/>
          </ac:spMkLst>
        </pc:spChg>
        <pc:picChg chg="add mod">
          <ac:chgData name="Erica Milton" userId="c2987e1f-f7cf-4198-acac-339ccd6071c0" providerId="ADAL" clId="{7072264D-2890-434C-B8AD-F0F0479A78AF}" dt="2026-09-20T19:54:51.308" v="5643" actId="1076"/>
          <ac:picMkLst>
            <pc:docMk/>
            <pc:sldMk cId="0" sldId="410"/>
            <ac:picMk id="3" creationId="{8C3D3BF8-B0A9-D2B9-6265-F882497F68D1}"/>
          </ac:picMkLst>
        </pc:picChg>
        <pc:picChg chg="del">
          <ac:chgData name="Erica Milton" userId="c2987e1f-f7cf-4198-acac-339ccd6071c0" providerId="ADAL" clId="{7072264D-2890-434C-B8AD-F0F0479A78AF}" dt="2026-09-20T19:54:42.963" v="5641" actId="478"/>
          <ac:picMkLst>
            <pc:docMk/>
            <pc:sldMk cId="0" sldId="410"/>
            <ac:picMk id="30723" creationId="{F2E3E79C-6E3A-BC5B-3C20-90397A416D18}"/>
          </ac:picMkLst>
        </pc:picChg>
      </pc:sldChg>
      <pc:sldChg chg="addSp delSp modSp del mod">
        <pc:chgData name="Erica Milton" userId="c2987e1f-f7cf-4198-acac-339ccd6071c0" providerId="ADAL" clId="{7072264D-2890-434C-B8AD-F0F0479A78AF}" dt="2026-09-20T18:25:09.337" v="3198" actId="2696"/>
        <pc:sldMkLst>
          <pc:docMk/>
          <pc:sldMk cId="0" sldId="411"/>
        </pc:sldMkLst>
        <pc:spChg chg="add del mod">
          <ac:chgData name="Erica Milton" userId="c2987e1f-f7cf-4198-acac-339ccd6071c0" providerId="ADAL" clId="{7072264D-2890-434C-B8AD-F0F0479A78AF}" dt="2026-09-20T18:23:01.816" v="3189" actId="478"/>
          <ac:spMkLst>
            <pc:docMk/>
            <pc:sldMk cId="0" sldId="411"/>
            <ac:spMk id="3" creationId="{3ED1C91D-44A4-E06F-D96F-1375CEE42995}"/>
          </ac:spMkLst>
        </pc:spChg>
        <pc:spChg chg="del">
          <ac:chgData name="Erica Milton" userId="c2987e1f-f7cf-4198-acac-339ccd6071c0" providerId="ADAL" clId="{7072264D-2890-434C-B8AD-F0F0479A78AF}" dt="2026-09-20T18:22:58.102" v="3188" actId="478"/>
          <ac:spMkLst>
            <pc:docMk/>
            <pc:sldMk cId="0" sldId="411"/>
            <ac:spMk id="69635" creationId="{D3342BBF-4D54-DBB0-75BC-713689AE2D72}"/>
          </ac:spMkLst>
        </pc:spChg>
      </pc:sldChg>
      <pc:sldChg chg="addSp delSp modSp add mod modNotesTx">
        <pc:chgData name="Erica Milton" userId="c2987e1f-f7cf-4198-acac-339ccd6071c0" providerId="ADAL" clId="{7072264D-2890-434C-B8AD-F0F0479A78AF}" dt="2026-09-20T19:52:55.428" v="5627" actId="20577"/>
        <pc:sldMkLst>
          <pc:docMk/>
          <pc:sldMk cId="0" sldId="653"/>
        </pc:sldMkLst>
        <pc:spChg chg="del mod">
          <ac:chgData name="Erica Milton" userId="c2987e1f-f7cf-4198-acac-339ccd6071c0" providerId="ADAL" clId="{7072264D-2890-434C-B8AD-F0F0479A78AF}" dt="2026-09-20T19:47:36.658" v="5216" actId="478"/>
          <ac:spMkLst>
            <pc:docMk/>
            <pc:sldMk cId="0" sldId="653"/>
            <ac:spMk id="3" creationId="{973C7531-9683-B042-7379-982049BD116A}"/>
          </ac:spMkLst>
        </pc:spChg>
        <pc:spChg chg="add del mod">
          <ac:chgData name="Erica Milton" userId="c2987e1f-f7cf-4198-acac-339ccd6071c0" providerId="ADAL" clId="{7072264D-2890-434C-B8AD-F0F0479A78AF}" dt="2026-09-20T19:47:53.643" v="5220" actId="478"/>
          <ac:spMkLst>
            <pc:docMk/>
            <pc:sldMk cId="0" sldId="653"/>
            <ac:spMk id="6" creationId="{719C7699-870A-5316-5910-BD3A5B7BB097}"/>
          </ac:spMkLst>
        </pc:spChg>
        <pc:picChg chg="add mod">
          <ac:chgData name="Erica Milton" userId="c2987e1f-f7cf-4198-acac-339ccd6071c0" providerId="ADAL" clId="{7072264D-2890-434C-B8AD-F0F0479A78AF}" dt="2026-09-20T19:51:43.918" v="5452" actId="962"/>
          <ac:picMkLst>
            <pc:docMk/>
            <pc:sldMk cId="0" sldId="653"/>
            <ac:picMk id="4" creationId="{D906D0C1-E16C-A610-5641-18CBD50FDA86}"/>
          </ac:picMkLst>
        </pc:picChg>
      </pc:sldChg>
      <pc:sldChg chg="modSp add mod">
        <pc:chgData name="Erica Milton" userId="c2987e1f-f7cf-4198-acac-339ccd6071c0" providerId="ADAL" clId="{7072264D-2890-434C-B8AD-F0F0479A78AF}" dt="2026-09-18T20:09:57.158" v="3057" actId="20577"/>
        <pc:sldMkLst>
          <pc:docMk/>
          <pc:sldMk cId="273595167" sldId="732"/>
        </pc:sldMkLst>
        <pc:spChg chg="mod">
          <ac:chgData name="Erica Milton" userId="c2987e1f-f7cf-4198-acac-339ccd6071c0" providerId="ADAL" clId="{7072264D-2890-434C-B8AD-F0F0479A78AF}" dt="2026-09-18T20:09:57.158" v="3057" actId="20577"/>
          <ac:spMkLst>
            <pc:docMk/>
            <pc:sldMk cId="273595167" sldId="732"/>
            <ac:spMk id="3" creationId="{34E9EB5F-1D43-8D17-FF80-0A3570863B61}"/>
          </ac:spMkLst>
        </pc:spChg>
      </pc:sldChg>
      <pc:sldChg chg="modSp mod">
        <pc:chgData name="Erica Milton" userId="c2987e1f-f7cf-4198-acac-339ccd6071c0" providerId="ADAL" clId="{7072264D-2890-434C-B8AD-F0F0479A78AF}" dt="2026-09-20T20:19:41.226" v="6323" actId="207"/>
        <pc:sldMkLst>
          <pc:docMk/>
          <pc:sldMk cId="1426543766" sldId="748"/>
        </pc:sldMkLst>
        <pc:spChg chg="mod">
          <ac:chgData name="Erica Milton" userId="c2987e1f-f7cf-4198-acac-339ccd6071c0" providerId="ADAL" clId="{7072264D-2890-434C-B8AD-F0F0479A78AF}" dt="2026-09-18T20:08:57.486" v="3054" actId="20577"/>
          <ac:spMkLst>
            <pc:docMk/>
            <pc:sldMk cId="1426543766" sldId="748"/>
            <ac:spMk id="2" creationId="{36A20B03-C449-A24B-1035-2D788E2FDA37}"/>
          </ac:spMkLst>
        </pc:spChg>
        <pc:spChg chg="mod">
          <ac:chgData name="Erica Milton" userId="c2987e1f-f7cf-4198-acac-339ccd6071c0" providerId="ADAL" clId="{7072264D-2890-434C-B8AD-F0F0479A78AF}" dt="2026-09-20T20:19:41.226" v="6323" actId="207"/>
          <ac:spMkLst>
            <pc:docMk/>
            <pc:sldMk cId="1426543766" sldId="748"/>
            <ac:spMk id="3" creationId="{EC3830DD-741A-39C1-C842-01F68A357F15}"/>
          </ac:spMkLst>
        </pc:spChg>
      </pc:sldChg>
      <pc:sldChg chg="addSp modSp new mod modClrScheme chgLayout modNotesTx">
        <pc:chgData name="Erica Milton" userId="c2987e1f-f7cf-4198-acac-339ccd6071c0" providerId="ADAL" clId="{7072264D-2890-434C-B8AD-F0F0479A78AF}" dt="2026-09-20T20:22:51.726" v="6361" actId="962"/>
        <pc:sldMkLst>
          <pc:docMk/>
          <pc:sldMk cId="3369673337" sldId="1015"/>
        </pc:sldMkLst>
        <pc:spChg chg="add mod">
          <ac:chgData name="Erica Milton" userId="c2987e1f-f7cf-4198-acac-339ccd6071c0" providerId="ADAL" clId="{7072264D-2890-434C-B8AD-F0F0479A78AF}" dt="2026-09-20T20:20:39.610" v="6329" actId="27636"/>
          <ac:spMkLst>
            <pc:docMk/>
            <pc:sldMk cId="3369673337" sldId="1015"/>
            <ac:spMk id="3" creationId="{5500453A-F9AB-34BF-E300-6593DBB1CC2A}"/>
          </ac:spMkLst>
        </pc:spChg>
        <pc:picChg chg="add mod">
          <ac:chgData name="Erica Milton" userId="c2987e1f-f7cf-4198-acac-339ccd6071c0" providerId="ADAL" clId="{7072264D-2890-434C-B8AD-F0F0479A78AF}" dt="2026-09-20T20:22:51.726" v="6361" actId="962"/>
          <ac:picMkLst>
            <pc:docMk/>
            <pc:sldMk cId="3369673337" sldId="1015"/>
            <ac:picMk id="5" creationId="{765885FE-0880-8B4B-EE35-C17231CB58AE}"/>
          </ac:picMkLst>
        </pc:picChg>
      </pc:sldChg>
      <pc:sldChg chg="addSp delSp modSp new mod modNotesTx">
        <pc:chgData name="Erica Milton" userId="c2987e1f-f7cf-4198-acac-339ccd6071c0" providerId="ADAL" clId="{7072264D-2890-434C-B8AD-F0F0479A78AF}" dt="2026-09-20T20:22:26.599" v="6353" actId="962"/>
        <pc:sldMkLst>
          <pc:docMk/>
          <pc:sldMk cId="895945555" sldId="1016"/>
        </pc:sldMkLst>
        <pc:spChg chg="mod">
          <ac:chgData name="Erica Milton" userId="c2987e1f-f7cf-4198-acac-339ccd6071c0" providerId="ADAL" clId="{7072264D-2890-434C-B8AD-F0F0479A78AF}" dt="2026-09-20T20:22:02.066" v="6347" actId="1076"/>
          <ac:spMkLst>
            <pc:docMk/>
            <pc:sldMk cId="895945555" sldId="1016"/>
            <ac:spMk id="2" creationId="{F6130EFB-555C-35B6-A8A2-E996F83674FF}"/>
          </ac:spMkLst>
        </pc:spChg>
        <pc:picChg chg="add del mod">
          <ac:chgData name="Erica Milton" userId="c2987e1f-f7cf-4198-acac-339ccd6071c0" providerId="ADAL" clId="{7072264D-2890-434C-B8AD-F0F0479A78AF}" dt="2026-09-20T20:18:29.960" v="6317" actId="478"/>
          <ac:picMkLst>
            <pc:docMk/>
            <pc:sldMk cId="895945555" sldId="1016"/>
            <ac:picMk id="5" creationId="{27630B22-3845-2CFC-9B17-5A870A4EBE05}"/>
          </ac:picMkLst>
        </pc:picChg>
        <pc:picChg chg="add mod">
          <ac:chgData name="Erica Milton" userId="c2987e1f-f7cf-4198-acac-339ccd6071c0" providerId="ADAL" clId="{7072264D-2890-434C-B8AD-F0F0479A78AF}" dt="2026-09-20T20:22:26.599" v="6353" actId="962"/>
          <ac:picMkLst>
            <pc:docMk/>
            <pc:sldMk cId="895945555" sldId="1016"/>
            <ac:picMk id="7" creationId="{B90F2033-A1F6-34D9-7600-2530E9920B2A}"/>
          </ac:picMkLst>
        </pc:picChg>
      </pc:sldChg>
      <pc:sldChg chg="addSp modSp new mod modNotesTx">
        <pc:chgData name="Erica Milton" userId="c2987e1f-f7cf-4198-acac-339ccd6071c0" providerId="ADAL" clId="{7072264D-2890-434C-B8AD-F0F0479A78AF}" dt="2026-09-20T20:42:34.169" v="7551" actId="20577"/>
        <pc:sldMkLst>
          <pc:docMk/>
          <pc:sldMk cId="2905285462" sldId="1018"/>
        </pc:sldMkLst>
        <pc:spChg chg="mod">
          <ac:chgData name="Erica Milton" userId="c2987e1f-f7cf-4198-acac-339ccd6071c0" providerId="ADAL" clId="{7072264D-2890-434C-B8AD-F0F0479A78AF}" dt="2026-09-10T17:29:12.007" v="532" actId="20577"/>
          <ac:spMkLst>
            <pc:docMk/>
            <pc:sldMk cId="2905285462" sldId="1018"/>
            <ac:spMk id="2" creationId="{3FBAC2C8-0E6F-DD97-F9D1-F49C464B386F}"/>
          </ac:spMkLst>
        </pc:spChg>
        <pc:spChg chg="mod">
          <ac:chgData name="Erica Milton" userId="c2987e1f-f7cf-4198-acac-339ccd6071c0" providerId="ADAL" clId="{7072264D-2890-434C-B8AD-F0F0479A78AF}" dt="2026-09-20T18:32:32.312" v="3413" actId="1076"/>
          <ac:spMkLst>
            <pc:docMk/>
            <pc:sldMk cId="2905285462" sldId="1018"/>
            <ac:spMk id="3" creationId="{3B51BD6C-E1AE-1849-B6BD-AEB08D16C995}"/>
          </ac:spMkLst>
        </pc:spChg>
      </pc:sldChg>
      <pc:sldChg chg="modSp new mod ord modNotesTx">
        <pc:chgData name="Erica Milton" userId="c2987e1f-f7cf-4198-acac-339ccd6071c0" providerId="ADAL" clId="{7072264D-2890-434C-B8AD-F0F0479A78AF}" dt="2026-09-20T20:39:56.487" v="7532" actId="20577"/>
        <pc:sldMkLst>
          <pc:docMk/>
          <pc:sldMk cId="3993221901" sldId="1020"/>
        </pc:sldMkLst>
        <pc:spChg chg="mod">
          <ac:chgData name="Erica Milton" userId="c2987e1f-f7cf-4198-acac-339ccd6071c0" providerId="ADAL" clId="{7072264D-2890-434C-B8AD-F0F0479A78AF}" dt="2026-09-10T18:22:24.219" v="2429" actId="20577"/>
          <ac:spMkLst>
            <pc:docMk/>
            <pc:sldMk cId="3993221901" sldId="1020"/>
            <ac:spMk id="2" creationId="{CD2BC0F5-8207-DE3D-66BC-383884075193}"/>
          </ac:spMkLst>
        </pc:spChg>
        <pc:spChg chg="mod">
          <ac:chgData name="Erica Milton" userId="c2987e1f-f7cf-4198-acac-339ccd6071c0" providerId="ADAL" clId="{7072264D-2890-434C-B8AD-F0F0479A78AF}" dt="2026-09-20T20:39:51.961" v="7527" actId="20577"/>
          <ac:spMkLst>
            <pc:docMk/>
            <pc:sldMk cId="3993221901" sldId="1020"/>
            <ac:spMk id="3" creationId="{47961A03-AE0C-02B8-EF23-660B9C7A4324}"/>
          </ac:spMkLst>
        </pc:spChg>
      </pc:sldChg>
      <pc:sldChg chg="modSp new mod modNotesTx">
        <pc:chgData name="Erica Milton" userId="c2987e1f-f7cf-4198-acac-339ccd6071c0" providerId="ADAL" clId="{7072264D-2890-434C-B8AD-F0F0479A78AF}" dt="2026-09-18T20:10:26.147" v="3082" actId="20577"/>
        <pc:sldMkLst>
          <pc:docMk/>
          <pc:sldMk cId="2372097635" sldId="1021"/>
        </pc:sldMkLst>
        <pc:spChg chg="mod">
          <ac:chgData name="Erica Milton" userId="c2987e1f-f7cf-4198-acac-339ccd6071c0" providerId="ADAL" clId="{7072264D-2890-434C-B8AD-F0F0479A78AF}" dt="2026-09-10T17:38:11.747" v="1290" actId="20577"/>
          <ac:spMkLst>
            <pc:docMk/>
            <pc:sldMk cId="2372097635" sldId="1021"/>
            <ac:spMk id="2" creationId="{7B9D9280-8181-2374-1639-5AD086B9FC58}"/>
          </ac:spMkLst>
        </pc:spChg>
        <pc:spChg chg="mod">
          <ac:chgData name="Erica Milton" userId="c2987e1f-f7cf-4198-acac-339ccd6071c0" providerId="ADAL" clId="{7072264D-2890-434C-B8AD-F0F0479A78AF}" dt="2026-09-18T20:10:26.147" v="3082" actId="20577"/>
          <ac:spMkLst>
            <pc:docMk/>
            <pc:sldMk cId="2372097635" sldId="1021"/>
            <ac:spMk id="3" creationId="{E4467729-5BA3-0F37-1730-BE255E39D5D0}"/>
          </ac:spMkLst>
        </pc:spChg>
      </pc:sldChg>
      <pc:sldChg chg="modSp new mod modNotesTx">
        <pc:chgData name="Erica Milton" userId="c2987e1f-f7cf-4198-acac-339ccd6071c0" providerId="ADAL" clId="{7072264D-2890-434C-B8AD-F0F0479A78AF}" dt="2026-09-20T18:50:24.241" v="4477" actId="20577"/>
        <pc:sldMkLst>
          <pc:docMk/>
          <pc:sldMk cId="1554953311" sldId="1022"/>
        </pc:sldMkLst>
        <pc:spChg chg="mod">
          <ac:chgData name="Erica Milton" userId="c2987e1f-f7cf-4198-acac-339ccd6071c0" providerId="ADAL" clId="{7072264D-2890-434C-B8AD-F0F0479A78AF}" dt="2026-09-10T17:51:59.547" v="1654" actId="20577"/>
          <ac:spMkLst>
            <pc:docMk/>
            <pc:sldMk cId="1554953311" sldId="1022"/>
            <ac:spMk id="2" creationId="{CD69215E-8BF7-758D-D6A4-2DF9DCD0B86D}"/>
          </ac:spMkLst>
        </pc:spChg>
        <pc:spChg chg="mod">
          <ac:chgData name="Erica Milton" userId="c2987e1f-f7cf-4198-acac-339ccd6071c0" providerId="ADAL" clId="{7072264D-2890-434C-B8AD-F0F0479A78AF}" dt="2026-09-20T18:40:53.754" v="3724" actId="20577"/>
          <ac:spMkLst>
            <pc:docMk/>
            <pc:sldMk cId="1554953311" sldId="1022"/>
            <ac:spMk id="3" creationId="{DED400D3-03B2-C58E-A144-FCE1023AD041}"/>
          </ac:spMkLst>
        </pc:spChg>
      </pc:sldChg>
      <pc:sldChg chg="modSp new mod ord modNotesTx">
        <pc:chgData name="Erica Milton" userId="c2987e1f-f7cf-4198-acac-339ccd6071c0" providerId="ADAL" clId="{7072264D-2890-434C-B8AD-F0F0479A78AF}" dt="2026-09-20T19:21:43.580" v="4709" actId="20577"/>
        <pc:sldMkLst>
          <pc:docMk/>
          <pc:sldMk cId="3106196269" sldId="1023"/>
        </pc:sldMkLst>
        <pc:spChg chg="mod">
          <ac:chgData name="Erica Milton" userId="c2987e1f-f7cf-4198-acac-339ccd6071c0" providerId="ADAL" clId="{7072264D-2890-434C-B8AD-F0F0479A78AF}" dt="2026-09-10T17:53:12.556" v="1666"/>
          <ac:spMkLst>
            <pc:docMk/>
            <pc:sldMk cId="3106196269" sldId="1023"/>
            <ac:spMk id="2" creationId="{F91A6004-5B07-91D6-AA18-4498EF2B24E2}"/>
          </ac:spMkLst>
        </pc:spChg>
        <pc:spChg chg="mod">
          <ac:chgData name="Erica Milton" userId="c2987e1f-f7cf-4198-acac-339ccd6071c0" providerId="ADAL" clId="{7072264D-2890-434C-B8AD-F0F0479A78AF}" dt="2026-09-10T17:53:46.791" v="1736" actId="20577"/>
          <ac:spMkLst>
            <pc:docMk/>
            <pc:sldMk cId="3106196269" sldId="1023"/>
            <ac:spMk id="3" creationId="{9AF53D32-B7A1-18EF-0F16-9BA0BA72DE30}"/>
          </ac:spMkLst>
        </pc:spChg>
      </pc:sldChg>
      <pc:sldChg chg="addSp modSp new mod modNotesTx">
        <pc:chgData name="Erica Milton" userId="c2987e1f-f7cf-4198-acac-339ccd6071c0" providerId="ADAL" clId="{7072264D-2890-434C-B8AD-F0F0479A78AF}" dt="2026-09-20T19:26:01.017" v="4769" actId="20577"/>
        <pc:sldMkLst>
          <pc:docMk/>
          <pc:sldMk cId="1499801780" sldId="1024"/>
        </pc:sldMkLst>
        <pc:spChg chg="mod">
          <ac:chgData name="Erica Milton" userId="c2987e1f-f7cf-4198-acac-339ccd6071c0" providerId="ADAL" clId="{7072264D-2890-434C-B8AD-F0F0479A78AF}" dt="2026-09-10T17:57:11.214" v="1768" actId="20577"/>
          <ac:spMkLst>
            <pc:docMk/>
            <pc:sldMk cId="1499801780" sldId="1024"/>
            <ac:spMk id="2" creationId="{2764DCDC-1FE4-DF85-44D3-96896ECCF056}"/>
          </ac:spMkLst>
        </pc:spChg>
        <pc:spChg chg="mod">
          <ac:chgData name="Erica Milton" userId="c2987e1f-f7cf-4198-acac-339ccd6071c0" providerId="ADAL" clId="{7072264D-2890-434C-B8AD-F0F0479A78AF}" dt="2026-09-20T19:26:01.017" v="4769" actId="20577"/>
          <ac:spMkLst>
            <pc:docMk/>
            <pc:sldMk cId="1499801780" sldId="1024"/>
            <ac:spMk id="3" creationId="{F174BB59-0EC7-123A-72EA-86EC5E76FCD5}"/>
          </ac:spMkLst>
        </pc:spChg>
        <pc:picChg chg="add">
          <ac:chgData name="Erica Milton" userId="c2987e1f-f7cf-4198-acac-339ccd6071c0" providerId="ADAL" clId="{7072264D-2890-434C-B8AD-F0F0479A78AF}" dt="2026-09-20T19:25:14.137" v="4765"/>
          <ac:picMkLst>
            <pc:docMk/>
            <pc:sldMk cId="1499801780" sldId="1024"/>
            <ac:picMk id="4" creationId="{8206C67F-7109-71A3-6DD5-E9117CD85C95}"/>
          </ac:picMkLst>
        </pc:picChg>
      </pc:sldChg>
      <pc:sldChg chg="addSp delSp modSp new del mod modNotesTx">
        <pc:chgData name="Erica Milton" userId="c2987e1f-f7cf-4198-acac-339ccd6071c0" providerId="ADAL" clId="{7072264D-2890-434C-B8AD-F0F0479A78AF}" dt="2026-09-20T19:35:35.256" v="5021" actId="2696"/>
        <pc:sldMkLst>
          <pc:docMk/>
          <pc:sldMk cId="1550985606" sldId="1025"/>
        </pc:sldMkLst>
        <pc:picChg chg="add mod ord modCrop">
          <ac:chgData name="Erica Milton" userId="c2987e1f-f7cf-4198-acac-339ccd6071c0" providerId="ADAL" clId="{7072264D-2890-434C-B8AD-F0F0479A78AF}" dt="2026-09-20T19:32:46.061" v="4973" actId="1076"/>
          <ac:picMkLst>
            <pc:docMk/>
            <pc:sldMk cId="1550985606" sldId="1025"/>
            <ac:picMk id="5" creationId="{D0FAAFD5-3938-E080-2FAD-AD2415DE0183}"/>
          </ac:picMkLst>
        </pc:picChg>
      </pc:sldChg>
      <pc:sldChg chg="modSp new mod modNotesTx">
        <pc:chgData name="Erica Milton" userId="c2987e1f-f7cf-4198-acac-339ccd6071c0" providerId="ADAL" clId="{7072264D-2890-434C-B8AD-F0F0479A78AF}" dt="2026-09-20T19:39:36.314" v="5163" actId="20577"/>
        <pc:sldMkLst>
          <pc:docMk/>
          <pc:sldMk cId="2141502056" sldId="1026"/>
        </pc:sldMkLst>
        <pc:spChg chg="mod">
          <ac:chgData name="Erica Milton" userId="c2987e1f-f7cf-4198-acac-339ccd6071c0" providerId="ADAL" clId="{7072264D-2890-434C-B8AD-F0F0479A78AF}" dt="2026-09-10T18:04:19.139" v="1920" actId="20577"/>
          <ac:spMkLst>
            <pc:docMk/>
            <pc:sldMk cId="2141502056" sldId="1026"/>
            <ac:spMk id="2" creationId="{443ED173-A4DC-0612-2837-39CBC5B060D0}"/>
          </ac:spMkLst>
        </pc:spChg>
        <pc:spChg chg="mod">
          <ac:chgData name="Erica Milton" userId="c2987e1f-f7cf-4198-acac-339ccd6071c0" providerId="ADAL" clId="{7072264D-2890-434C-B8AD-F0F0479A78AF}" dt="2026-09-10T18:04:48.108" v="1929" actId="14100"/>
          <ac:spMkLst>
            <pc:docMk/>
            <pc:sldMk cId="2141502056" sldId="1026"/>
            <ac:spMk id="3" creationId="{4BE469BC-D7B3-8750-C33D-8C69A1198E10}"/>
          </ac:spMkLst>
        </pc:spChg>
      </pc:sldChg>
      <pc:sldChg chg="addSp delSp modSp new mod modNotesTx">
        <pc:chgData name="Erica Milton" userId="c2987e1f-f7cf-4198-acac-339ccd6071c0" providerId="ADAL" clId="{7072264D-2890-434C-B8AD-F0F0479A78AF}" dt="2026-09-20T20:22:39.678" v="6357" actId="962"/>
        <pc:sldMkLst>
          <pc:docMk/>
          <pc:sldMk cId="1218709547" sldId="1027"/>
        </pc:sldMkLst>
        <pc:spChg chg="add mod">
          <ac:chgData name="Erica Milton" userId="c2987e1f-f7cf-4198-acac-339ccd6071c0" providerId="ADAL" clId="{7072264D-2890-434C-B8AD-F0F0479A78AF}" dt="2026-09-20T20:20:53.033" v="6342" actId="1036"/>
          <ac:spMkLst>
            <pc:docMk/>
            <pc:sldMk cId="1218709547" sldId="1027"/>
            <ac:spMk id="3" creationId="{88187F3D-6B8B-59FB-0884-A1BD5943B2E3}"/>
          </ac:spMkLst>
        </pc:spChg>
        <pc:picChg chg="add mod ord">
          <ac:chgData name="Erica Milton" userId="c2987e1f-f7cf-4198-acac-339ccd6071c0" providerId="ADAL" clId="{7072264D-2890-434C-B8AD-F0F0479A78AF}" dt="2026-09-20T20:22:39.678" v="6357" actId="962"/>
          <ac:picMkLst>
            <pc:docMk/>
            <pc:sldMk cId="1218709547" sldId="1027"/>
            <ac:picMk id="5" creationId="{C9D3F6DE-2690-DF04-0F9D-3F3FC8BC3267}"/>
          </ac:picMkLst>
        </pc:picChg>
      </pc:sldChg>
      <pc:sldChg chg="addSp delSp modSp new mod ord modNotesTx">
        <pc:chgData name="Erica Milton" userId="c2987e1f-f7cf-4198-acac-339ccd6071c0" providerId="ADAL" clId="{7072264D-2890-434C-B8AD-F0F0479A78AF}" dt="2026-09-20T20:45:21.188" v="7564" actId="207"/>
        <pc:sldMkLst>
          <pc:docMk/>
          <pc:sldMk cId="1333638383" sldId="1028"/>
        </pc:sldMkLst>
        <pc:spChg chg="mod">
          <ac:chgData name="Erica Milton" userId="c2987e1f-f7cf-4198-acac-339ccd6071c0" providerId="ADAL" clId="{7072264D-2890-434C-B8AD-F0F0479A78AF}" dt="2026-09-20T20:29:36.507" v="7015" actId="20577"/>
          <ac:spMkLst>
            <pc:docMk/>
            <pc:sldMk cId="1333638383" sldId="1028"/>
            <ac:spMk id="2" creationId="{683A93C1-A985-55EE-1A7A-44E077F17A2F}"/>
          </ac:spMkLst>
        </pc:spChg>
        <pc:spChg chg="add mod">
          <ac:chgData name="Erica Milton" userId="c2987e1f-f7cf-4198-acac-339ccd6071c0" providerId="ADAL" clId="{7072264D-2890-434C-B8AD-F0F0479A78AF}" dt="2026-09-20T20:41:20.505" v="7544" actId="113"/>
          <ac:spMkLst>
            <pc:docMk/>
            <pc:sldMk cId="1333638383" sldId="1028"/>
            <ac:spMk id="7" creationId="{477EC6A8-A199-53F0-9BBA-D6D59CFD5CF1}"/>
          </ac:spMkLst>
        </pc:spChg>
        <pc:spChg chg="add mod">
          <ac:chgData name="Erica Milton" userId="c2987e1f-f7cf-4198-acac-339ccd6071c0" providerId="ADAL" clId="{7072264D-2890-434C-B8AD-F0F0479A78AF}" dt="2026-09-20T20:41:26.785" v="7546" actId="113"/>
          <ac:spMkLst>
            <pc:docMk/>
            <pc:sldMk cId="1333638383" sldId="1028"/>
            <ac:spMk id="9" creationId="{CEEBD2AE-BB75-AA89-6753-638B1BF9EF1A}"/>
          </ac:spMkLst>
        </pc:spChg>
        <pc:spChg chg="add mod">
          <ac:chgData name="Erica Milton" userId="c2987e1f-f7cf-4198-acac-339ccd6071c0" providerId="ADAL" clId="{7072264D-2890-434C-B8AD-F0F0479A78AF}" dt="2026-09-20T20:41:23.828" v="7545" actId="113"/>
          <ac:spMkLst>
            <pc:docMk/>
            <pc:sldMk cId="1333638383" sldId="1028"/>
            <ac:spMk id="11" creationId="{B3559268-6B1A-0232-55A1-9CC566960F9F}"/>
          </ac:spMkLst>
        </pc:spChg>
        <pc:graphicFrameChg chg="add mod modGraphic">
          <ac:chgData name="Erica Milton" userId="c2987e1f-f7cf-4198-acac-339ccd6071c0" providerId="ADAL" clId="{7072264D-2890-434C-B8AD-F0F0479A78AF}" dt="2026-09-20T20:45:21.188" v="7564" actId="207"/>
          <ac:graphicFrameMkLst>
            <pc:docMk/>
            <pc:sldMk cId="1333638383" sldId="1028"/>
            <ac:graphicFrameMk id="5" creationId="{97199DEB-F8CD-F14F-755A-69D4F8EEA934}"/>
          </ac:graphicFrameMkLst>
        </pc:graphicFrameChg>
      </pc:sldChg>
      <pc:sldChg chg="modSp add mod">
        <pc:chgData name="Erica Milton" userId="c2987e1f-f7cf-4198-acac-339ccd6071c0" providerId="ADAL" clId="{7072264D-2890-434C-B8AD-F0F0479A78AF}" dt="2026-09-20T18:08:47.062" v="3181" actId="20577"/>
        <pc:sldMkLst>
          <pc:docMk/>
          <pc:sldMk cId="0" sldId="1029"/>
        </pc:sldMkLst>
        <pc:spChg chg="mod">
          <ac:chgData name="Erica Milton" userId="c2987e1f-f7cf-4198-acac-339ccd6071c0" providerId="ADAL" clId="{7072264D-2890-434C-B8AD-F0F0479A78AF}" dt="2026-09-20T18:08:47.062" v="3181" actId="20577"/>
          <ac:spMkLst>
            <pc:docMk/>
            <pc:sldMk cId="0" sldId="1029"/>
            <ac:spMk id="69635" creationId="{D3342BBF-4D54-DBB0-75BC-713689AE2D72}"/>
          </ac:spMkLst>
        </pc:spChg>
      </pc:sldChg>
      <pc:sldChg chg="modSp add mod modNotesTx">
        <pc:chgData name="Erica Milton" userId="c2987e1f-f7cf-4198-acac-339ccd6071c0" providerId="ADAL" clId="{7072264D-2890-434C-B8AD-F0F0479A78AF}" dt="2026-09-20T19:47:15.931" v="5215" actId="20577"/>
        <pc:sldMkLst>
          <pc:docMk/>
          <pc:sldMk cId="2974258349" sldId="1030"/>
        </pc:sldMkLst>
        <pc:spChg chg="mod">
          <ac:chgData name="Erica Milton" userId="c2987e1f-f7cf-4198-acac-339ccd6071c0" providerId="ADAL" clId="{7072264D-2890-434C-B8AD-F0F0479A78AF}" dt="2026-09-18T20:25:24.476" v="3154" actId="20577"/>
          <ac:spMkLst>
            <pc:docMk/>
            <pc:sldMk cId="2974258349" sldId="1030"/>
            <ac:spMk id="3" creationId="{E5CB5AAB-ED31-596A-F646-006E19D55825}"/>
          </ac:spMkLst>
        </pc:spChg>
      </pc:sldChg>
      <pc:sldChg chg="new del">
        <pc:chgData name="Erica Milton" userId="c2987e1f-f7cf-4198-acac-339ccd6071c0" providerId="ADAL" clId="{7072264D-2890-434C-B8AD-F0F0479A78AF}" dt="2026-09-20T18:25:41.162" v="3206" actId="2696"/>
        <pc:sldMkLst>
          <pc:docMk/>
          <pc:sldMk cId="501894396" sldId="1031"/>
        </pc:sldMkLst>
      </pc:sldChg>
      <pc:sldChg chg="addSp delSp modSp new del mod ord">
        <pc:chgData name="Erica Milton" userId="c2987e1f-f7cf-4198-acac-339ccd6071c0" providerId="ADAL" clId="{7072264D-2890-434C-B8AD-F0F0479A78AF}" dt="2026-09-20T18:27:02.904" v="3240" actId="2696"/>
        <pc:sldMkLst>
          <pc:docMk/>
          <pc:sldMk cId="1990283839" sldId="1032"/>
        </pc:sldMkLst>
        <pc:spChg chg="del">
          <ac:chgData name="Erica Milton" userId="c2987e1f-f7cf-4198-acac-339ccd6071c0" providerId="ADAL" clId="{7072264D-2890-434C-B8AD-F0F0479A78AF}" dt="2026-09-20T18:25:50.411" v="3208" actId="478"/>
          <ac:spMkLst>
            <pc:docMk/>
            <pc:sldMk cId="1990283839" sldId="1032"/>
            <ac:spMk id="2" creationId="{B35F766D-6747-D470-33D4-BB4E8B63B5BC}"/>
          </ac:spMkLst>
        </pc:spChg>
        <pc:spChg chg="del">
          <ac:chgData name="Erica Milton" userId="c2987e1f-f7cf-4198-acac-339ccd6071c0" providerId="ADAL" clId="{7072264D-2890-434C-B8AD-F0F0479A78AF}" dt="2026-09-20T18:25:47.989" v="3207" actId="478"/>
          <ac:spMkLst>
            <pc:docMk/>
            <pc:sldMk cId="1990283839" sldId="1032"/>
            <ac:spMk id="3" creationId="{D9F2787F-51A7-11A4-5A0A-5E003615BE34}"/>
          </ac:spMkLst>
        </pc:spChg>
        <pc:picChg chg="add mod">
          <ac:chgData name="Erica Milton" userId="c2987e1f-f7cf-4198-acac-339ccd6071c0" providerId="ADAL" clId="{7072264D-2890-434C-B8AD-F0F0479A78AF}" dt="2026-09-20T18:26:22.611" v="3212" actId="1076"/>
          <ac:picMkLst>
            <pc:docMk/>
            <pc:sldMk cId="1990283839" sldId="1032"/>
            <ac:picMk id="5" creationId="{63F1382C-9E41-2DF3-DBDF-F39735D90DCA}"/>
          </ac:picMkLst>
        </pc:picChg>
      </pc:sldChg>
      <pc:sldChg chg="addSp delSp modSp new mod">
        <pc:chgData name="Erica Milton" userId="c2987e1f-f7cf-4198-acac-339ccd6071c0" providerId="ADAL" clId="{7072264D-2890-434C-B8AD-F0F0479A78AF}" dt="2026-09-20T19:54:07.945" v="5639" actId="962"/>
        <pc:sldMkLst>
          <pc:docMk/>
          <pc:sldMk cId="3741859881" sldId="1033"/>
        </pc:sldMkLst>
        <pc:spChg chg="mod">
          <ac:chgData name="Erica Milton" userId="c2987e1f-f7cf-4198-acac-339ccd6071c0" providerId="ADAL" clId="{7072264D-2890-434C-B8AD-F0F0479A78AF}" dt="2026-09-20T18:26:46.819" v="3237" actId="20577"/>
          <ac:spMkLst>
            <pc:docMk/>
            <pc:sldMk cId="3741859881" sldId="1033"/>
            <ac:spMk id="2" creationId="{F6503C4E-9942-9A23-3AF4-55AE40D720BA}"/>
          </ac:spMkLst>
        </pc:spChg>
        <pc:spChg chg="del">
          <ac:chgData name="Erica Milton" userId="c2987e1f-f7cf-4198-acac-339ccd6071c0" providerId="ADAL" clId="{7072264D-2890-434C-B8AD-F0F0479A78AF}" dt="2026-09-20T18:26:53.301" v="3238" actId="22"/>
          <ac:spMkLst>
            <pc:docMk/>
            <pc:sldMk cId="3741859881" sldId="1033"/>
            <ac:spMk id="3" creationId="{B608CFC8-A7D8-71B7-D9C2-A6D54FD0738E}"/>
          </ac:spMkLst>
        </pc:spChg>
        <pc:picChg chg="add mod">
          <ac:chgData name="Erica Milton" userId="c2987e1f-f7cf-4198-acac-339ccd6071c0" providerId="ADAL" clId="{7072264D-2890-434C-B8AD-F0F0479A78AF}" dt="2026-09-20T19:54:07.945" v="5639" actId="962"/>
          <ac:picMkLst>
            <pc:docMk/>
            <pc:sldMk cId="3741859881" sldId="1033"/>
            <ac:picMk id="5" creationId="{AAAF0626-15DF-E9BC-9C7B-370AE944ACCC}"/>
          </ac:picMkLst>
        </pc:picChg>
      </pc:sldChg>
      <pc:sldChg chg="modSp add mod modNotesTx">
        <pc:chgData name="Erica Milton" userId="c2987e1f-f7cf-4198-acac-339ccd6071c0" providerId="ADAL" clId="{7072264D-2890-434C-B8AD-F0F0479A78AF}" dt="2026-09-20T20:42:40.948" v="7553" actId="20577"/>
        <pc:sldMkLst>
          <pc:docMk/>
          <pc:sldMk cId="3519023712" sldId="1034"/>
        </pc:sldMkLst>
        <pc:spChg chg="mod">
          <ac:chgData name="Erica Milton" userId="c2987e1f-f7cf-4198-acac-339ccd6071c0" providerId="ADAL" clId="{7072264D-2890-434C-B8AD-F0F0479A78AF}" dt="2026-09-20T18:32:52.847" v="3415" actId="403"/>
          <ac:spMkLst>
            <pc:docMk/>
            <pc:sldMk cId="3519023712" sldId="1034"/>
            <ac:spMk id="3" creationId="{173623B3-AF1C-D437-C187-933263665B1D}"/>
          </ac:spMkLst>
        </pc:spChg>
      </pc:sldChg>
      <pc:sldChg chg="addSp modSp add del mod">
        <pc:chgData name="Erica Milton" userId="c2987e1f-f7cf-4198-acac-339ccd6071c0" providerId="ADAL" clId="{7072264D-2890-434C-B8AD-F0F0479A78AF}" dt="2026-09-20T19:35:33.008" v="5020" actId="2696"/>
        <pc:sldMkLst>
          <pc:docMk/>
          <pc:sldMk cId="1339969168" sldId="1035"/>
        </pc:sldMkLst>
        <pc:picChg chg="add mod">
          <ac:chgData name="Erica Milton" userId="c2987e1f-f7cf-4198-acac-339ccd6071c0" providerId="ADAL" clId="{7072264D-2890-434C-B8AD-F0F0479A78AF}" dt="2026-09-20T19:32:24.840" v="4968" actId="1036"/>
          <ac:picMkLst>
            <pc:docMk/>
            <pc:sldMk cId="1339969168" sldId="1035"/>
            <ac:picMk id="2" creationId="{9A669FD0-7F25-03F2-11E5-C3222CCD0059}"/>
          </ac:picMkLst>
        </pc:picChg>
        <pc:picChg chg="mod modCrop">
          <ac:chgData name="Erica Milton" userId="c2987e1f-f7cf-4198-acac-339ccd6071c0" providerId="ADAL" clId="{7072264D-2890-434C-B8AD-F0F0479A78AF}" dt="2026-09-20T19:32:22.008" v="4963" actId="1036"/>
          <ac:picMkLst>
            <pc:docMk/>
            <pc:sldMk cId="1339969168" sldId="1035"/>
            <ac:picMk id="5" creationId="{D176A5AA-7DA4-AF85-45A9-F055569DFA2A}"/>
          </ac:picMkLst>
        </pc:picChg>
      </pc:sldChg>
      <pc:sldChg chg="addSp delSp modSp new mod modNotesTx">
        <pc:chgData name="Erica Milton" userId="c2987e1f-f7cf-4198-acac-339ccd6071c0" providerId="ADAL" clId="{7072264D-2890-434C-B8AD-F0F0479A78AF}" dt="2026-09-20T20:21:36.128" v="6344" actId="113"/>
        <pc:sldMkLst>
          <pc:docMk/>
          <pc:sldMk cId="1531905231" sldId="1036"/>
        </pc:sldMkLst>
        <pc:spChg chg="mod">
          <ac:chgData name="Erica Milton" userId="c2987e1f-f7cf-4198-acac-339ccd6071c0" providerId="ADAL" clId="{7072264D-2890-434C-B8AD-F0F0479A78AF}" dt="2026-09-20T20:21:36.128" v="6344" actId="113"/>
          <ac:spMkLst>
            <pc:docMk/>
            <pc:sldMk cId="1531905231" sldId="1036"/>
            <ac:spMk id="2" creationId="{58915E3B-F248-24AD-68C2-63DD3447ED42}"/>
          </ac:spMkLst>
        </pc:spChg>
        <pc:spChg chg="del">
          <ac:chgData name="Erica Milton" userId="c2987e1f-f7cf-4198-acac-339ccd6071c0" providerId="ADAL" clId="{7072264D-2890-434C-B8AD-F0F0479A78AF}" dt="2026-09-20T19:34:31.202" v="4991"/>
          <ac:spMkLst>
            <pc:docMk/>
            <pc:sldMk cId="1531905231" sldId="1036"/>
            <ac:spMk id="3" creationId="{9DCDFA3F-2937-D328-3250-1223036C52D9}"/>
          </ac:spMkLst>
        </pc:spChg>
        <pc:picChg chg="add mod">
          <ac:chgData name="Erica Milton" userId="c2987e1f-f7cf-4198-acac-339ccd6071c0" providerId="ADAL" clId="{7072264D-2890-434C-B8AD-F0F0479A78AF}" dt="2026-09-20T19:53:31.839" v="5631" actId="962"/>
          <ac:picMkLst>
            <pc:docMk/>
            <pc:sldMk cId="1531905231" sldId="1036"/>
            <ac:picMk id="4" creationId="{B7E1841C-B079-9223-426A-6A5643487E1C}"/>
          </ac:picMkLst>
        </pc:picChg>
      </pc:sldChg>
      <pc:sldChg chg="modSp add del mod">
        <pc:chgData name="Erica Milton" userId="c2987e1f-f7cf-4198-acac-339ccd6071c0" providerId="ADAL" clId="{7072264D-2890-434C-B8AD-F0F0479A78AF}" dt="2026-09-20T19:32:31.603" v="4969" actId="2696"/>
        <pc:sldMkLst>
          <pc:docMk/>
          <pc:sldMk cId="3609749275" sldId="1036"/>
        </pc:sldMkLst>
        <pc:picChg chg="mod modCrop">
          <ac:chgData name="Erica Milton" userId="c2987e1f-f7cf-4198-acac-339ccd6071c0" providerId="ADAL" clId="{7072264D-2890-434C-B8AD-F0F0479A78AF}" dt="2026-09-20T19:31:46.911" v="4916" actId="732"/>
          <ac:picMkLst>
            <pc:docMk/>
            <pc:sldMk cId="3609749275" sldId="1036"/>
            <ac:picMk id="5" creationId="{5764F6B8-81DA-01F3-29CD-9A154B09486E}"/>
          </ac:picMkLst>
        </pc:picChg>
      </pc:sldChg>
      <pc:sldChg chg="addSp delSp modSp add mod">
        <pc:chgData name="Erica Milton" userId="c2987e1f-f7cf-4198-acac-339ccd6071c0" providerId="ADAL" clId="{7072264D-2890-434C-B8AD-F0F0479A78AF}" dt="2026-09-20T20:21:27.847" v="6343" actId="113"/>
        <pc:sldMkLst>
          <pc:docMk/>
          <pc:sldMk cId="3530750668" sldId="1037"/>
        </pc:sldMkLst>
        <pc:spChg chg="mod">
          <ac:chgData name="Erica Milton" userId="c2987e1f-f7cf-4198-acac-339ccd6071c0" providerId="ADAL" clId="{7072264D-2890-434C-B8AD-F0F0479A78AF}" dt="2026-09-20T20:21:27.847" v="6343" actId="113"/>
          <ac:spMkLst>
            <pc:docMk/>
            <pc:sldMk cId="3530750668" sldId="1037"/>
            <ac:spMk id="2" creationId="{6843F4A9-0558-AB70-C1D4-517D61B7D6AC}"/>
          </ac:spMkLst>
        </pc:spChg>
        <pc:spChg chg="del">
          <ac:chgData name="Erica Milton" userId="c2987e1f-f7cf-4198-acac-339ccd6071c0" providerId="ADAL" clId="{7072264D-2890-434C-B8AD-F0F0479A78AF}" dt="2026-09-20T19:34:47.678" v="4994"/>
          <ac:spMkLst>
            <pc:docMk/>
            <pc:sldMk cId="3530750668" sldId="1037"/>
            <ac:spMk id="3" creationId="{2571F7AD-18EC-0B15-23AA-5AEC2498C322}"/>
          </ac:spMkLst>
        </pc:spChg>
        <pc:picChg chg="add mod">
          <ac:chgData name="Erica Milton" userId="c2987e1f-f7cf-4198-acac-339ccd6071c0" providerId="ADAL" clId="{7072264D-2890-434C-B8AD-F0F0479A78AF}" dt="2026-09-20T19:35:12.291" v="5008" actId="1036"/>
          <ac:picMkLst>
            <pc:docMk/>
            <pc:sldMk cId="3530750668" sldId="1037"/>
            <ac:picMk id="4" creationId="{3732284C-6FCE-82E7-CCED-2503A2037D41}"/>
          </ac:picMkLst>
        </pc:picChg>
        <pc:picChg chg="add mod">
          <ac:chgData name="Erica Milton" userId="c2987e1f-f7cf-4198-acac-339ccd6071c0" providerId="ADAL" clId="{7072264D-2890-434C-B8AD-F0F0479A78AF}" dt="2026-09-20T19:53:49.996" v="5635" actId="962"/>
          <ac:picMkLst>
            <pc:docMk/>
            <pc:sldMk cId="3530750668" sldId="1037"/>
            <ac:picMk id="6" creationId="{886DB5B8-EDF6-D2FE-ECFE-699D348A9A8E}"/>
          </ac:picMkLst>
        </pc:picChg>
      </pc:sldChg>
      <pc:sldChg chg="addSp delSp modSp new mod">
        <pc:chgData name="Erica Milton" userId="c2987e1f-f7cf-4198-acac-339ccd6071c0" providerId="ADAL" clId="{7072264D-2890-434C-B8AD-F0F0479A78AF}" dt="2026-09-20T20:45:32.060" v="7565" actId="207"/>
        <pc:sldMkLst>
          <pc:docMk/>
          <pc:sldMk cId="1971143674" sldId="1038"/>
        </pc:sldMkLst>
        <pc:spChg chg="del">
          <ac:chgData name="Erica Milton" userId="c2987e1f-f7cf-4198-acac-339ccd6071c0" providerId="ADAL" clId="{7072264D-2890-434C-B8AD-F0F0479A78AF}" dt="2026-09-20T19:56:52.350" v="5650" actId="478"/>
          <ac:spMkLst>
            <pc:docMk/>
            <pc:sldMk cId="1971143674" sldId="1038"/>
            <ac:spMk id="2" creationId="{F10691EB-9A78-B64F-9B9E-A5F4AC64037F}"/>
          </ac:spMkLst>
        </pc:spChg>
        <pc:spChg chg="del">
          <ac:chgData name="Erica Milton" userId="c2987e1f-f7cf-4198-acac-339ccd6071c0" providerId="ADAL" clId="{7072264D-2890-434C-B8AD-F0F0479A78AF}" dt="2026-09-20T19:56:49.060" v="5649" actId="478"/>
          <ac:spMkLst>
            <pc:docMk/>
            <pc:sldMk cId="1971143674" sldId="1038"/>
            <ac:spMk id="3" creationId="{63345666-5805-512E-6B59-E94A7EB3DEA4}"/>
          </ac:spMkLst>
        </pc:spChg>
        <pc:spChg chg="mod">
          <ac:chgData name="Erica Milton" userId="c2987e1f-f7cf-4198-acac-339ccd6071c0" providerId="ADAL" clId="{7072264D-2890-434C-B8AD-F0F0479A78AF}" dt="2026-09-20T19:57:01.982" v="5651" actId="1076"/>
          <ac:spMkLst>
            <pc:docMk/>
            <pc:sldMk cId="1971143674" sldId="1038"/>
            <ac:spMk id="5" creationId="{36153A7E-1B47-8E9D-152E-F5AA79BA9B7E}"/>
          </ac:spMkLst>
        </pc:spChg>
        <pc:spChg chg="mod">
          <ac:chgData name="Erica Milton" userId="c2987e1f-f7cf-4198-acac-339ccd6071c0" providerId="ADAL" clId="{7072264D-2890-434C-B8AD-F0F0479A78AF}" dt="2026-09-20T19:57:01.982" v="5651" actId="1076"/>
          <ac:spMkLst>
            <pc:docMk/>
            <pc:sldMk cId="1971143674" sldId="1038"/>
            <ac:spMk id="6" creationId="{F37D0CF1-0CEE-AE45-7324-373D69E3DF26}"/>
          </ac:spMkLst>
        </pc:spChg>
        <pc:spChg chg="mod">
          <ac:chgData name="Erica Milton" userId="c2987e1f-f7cf-4198-acac-339ccd6071c0" providerId="ADAL" clId="{7072264D-2890-434C-B8AD-F0F0479A78AF}" dt="2026-09-20T19:57:01.982" v="5651" actId="1076"/>
          <ac:spMkLst>
            <pc:docMk/>
            <pc:sldMk cId="1971143674" sldId="1038"/>
            <ac:spMk id="7" creationId="{2B7764C8-8A36-292B-D160-6650EFBA27C5}"/>
          </ac:spMkLst>
        </pc:spChg>
        <pc:spChg chg="mod">
          <ac:chgData name="Erica Milton" userId="c2987e1f-f7cf-4198-acac-339ccd6071c0" providerId="ADAL" clId="{7072264D-2890-434C-B8AD-F0F0479A78AF}" dt="2026-09-20T19:57:01.982" v="5651" actId="1076"/>
          <ac:spMkLst>
            <pc:docMk/>
            <pc:sldMk cId="1971143674" sldId="1038"/>
            <ac:spMk id="8" creationId="{A5EE74F7-1B83-B5EA-73A4-50E6C4A4EEA1}"/>
          </ac:spMkLst>
        </pc:spChg>
        <pc:grpChg chg="add mod">
          <ac:chgData name="Erica Milton" userId="c2987e1f-f7cf-4198-acac-339ccd6071c0" providerId="ADAL" clId="{7072264D-2890-434C-B8AD-F0F0479A78AF}" dt="2026-09-20T20:45:32.060" v="7565" actId="207"/>
          <ac:grpSpMkLst>
            <pc:docMk/>
            <pc:sldMk cId="1971143674" sldId="1038"/>
            <ac:grpSpMk id="4" creationId="{F1036B46-9347-883C-9BFC-7365BCD3474F}"/>
          </ac:grpSpMkLst>
        </pc:grpChg>
      </pc:sldChg>
      <pc:sldMasterChg chg="delSldLayout">
        <pc:chgData name="Erica Milton" userId="c2987e1f-f7cf-4198-acac-339ccd6071c0" providerId="ADAL" clId="{7072264D-2890-434C-B8AD-F0F0479A78AF}" dt="2026-09-20T19:57:05.645" v="5652" actId="2696"/>
        <pc:sldMasterMkLst>
          <pc:docMk/>
          <pc:sldMasterMk cId="3787677849" sldId="2147483673"/>
        </pc:sldMasterMkLst>
        <pc:sldLayoutChg chg="del">
          <pc:chgData name="Erica Milton" userId="c2987e1f-f7cf-4198-acac-339ccd6071c0" providerId="ADAL" clId="{7072264D-2890-434C-B8AD-F0F0479A78AF}" dt="2026-09-20T19:57:05.645" v="5652" actId="2696"/>
          <pc:sldLayoutMkLst>
            <pc:docMk/>
            <pc:sldMasterMk cId="3787677849" sldId="2147483673"/>
            <pc:sldLayoutMk cId="3623246829" sldId="2147483765"/>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5#1">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40323F-477F-814E-A1D1-982713996440}" type="doc">
      <dgm:prSet loTypeId="urn:microsoft.com/office/officeart/2005/8/layout/cycle7" loCatId="" qsTypeId="urn:microsoft.com/office/officeart/2005/8/quickstyle/simple1#1" qsCatId="simple" csTypeId="urn:microsoft.com/office/officeart/2005/8/colors/accent1_5#1" csCatId="accent1" phldr="1"/>
      <dgm:spPr/>
      <dgm:t>
        <a:bodyPr/>
        <a:lstStyle/>
        <a:p>
          <a:endParaRPr lang="en-GB"/>
        </a:p>
      </dgm:t>
    </dgm:pt>
    <dgm:pt modelId="{75F5009A-C8F1-D847-B78E-3EC4647BA588}">
      <dgm:prSet phldrT="[Text]" custT="1"/>
      <dgm:spPr>
        <a:solidFill>
          <a:schemeClr val="accent6">
            <a:lumMod val="40000"/>
            <a:lumOff val="60000"/>
            <a:alpha val="90000"/>
          </a:schemeClr>
        </a:solidFill>
      </dgm:spPr>
      <dgm:t>
        <a:bodyPr/>
        <a:lstStyle/>
        <a:p>
          <a:pPr>
            <a:buSzPts val="1000"/>
            <a:buFont typeface="Symbol" pitchFamily="2" charset="2"/>
            <a:buChar char=""/>
          </a:pPr>
          <a:r>
            <a:rPr lang="en-GB" sz="2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Core Values &amp; Beliefs</a:t>
          </a:r>
          <a:endParaRPr lang="en-GB" sz="2000" dirty="0">
            <a:solidFill>
              <a:schemeClr val="tx1"/>
            </a:solidFill>
          </a:endParaRPr>
        </a:p>
      </dgm:t>
    </dgm:pt>
    <dgm:pt modelId="{BAFD1C9B-0E73-5449-87D0-0B1A201CD40B}" type="parTrans" cxnId="{CE9AED0F-04B0-234C-9976-B7673C0C03D0}">
      <dgm:prSet/>
      <dgm:spPr/>
      <dgm:t>
        <a:bodyPr/>
        <a:lstStyle/>
        <a:p>
          <a:endParaRPr lang="en-GB">
            <a:solidFill>
              <a:schemeClr val="tx1"/>
            </a:solidFill>
          </a:endParaRPr>
        </a:p>
      </dgm:t>
    </dgm:pt>
    <dgm:pt modelId="{7B2468BC-9386-184D-BDAB-7A5B4B28CD81}" type="sibTrans" cxnId="{CE9AED0F-04B0-234C-9976-B7673C0C03D0}">
      <dgm:prSet/>
      <dgm:spPr>
        <a:solidFill>
          <a:srgbClr val="0070C0"/>
        </a:solidFill>
      </dgm:spPr>
      <dgm:t>
        <a:bodyPr/>
        <a:lstStyle/>
        <a:p>
          <a:endParaRPr lang="en-GB">
            <a:solidFill>
              <a:schemeClr val="tx1"/>
            </a:solidFill>
          </a:endParaRPr>
        </a:p>
      </dgm:t>
    </dgm:pt>
    <dgm:pt modelId="{4F920DB6-89D3-3A45-BF85-50126E377F71}">
      <dgm:prSet phldrT="[Text]" custT="1"/>
      <dgm:spPr>
        <a:solidFill>
          <a:schemeClr val="accent6">
            <a:lumMod val="60000"/>
            <a:lumOff val="40000"/>
            <a:alpha val="50000"/>
          </a:schemeClr>
        </a:solidFill>
      </dgm:spPr>
      <dgm:t>
        <a:bodyPr/>
        <a:lstStyle/>
        <a:p>
          <a:pPr>
            <a:buSzPts val="1000"/>
            <a:buFont typeface="Symbol" pitchFamily="2" charset="2"/>
            <a:buChar char=""/>
          </a:pPr>
          <a:r>
            <a:rPr lang="en-GB" sz="2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Life Experiences &amp; Roles (personal, clinical, organisational)</a:t>
          </a:r>
          <a:endParaRPr lang="en-GB" sz="2000" dirty="0">
            <a:solidFill>
              <a:schemeClr val="tx1"/>
            </a:solidFill>
          </a:endParaRPr>
        </a:p>
      </dgm:t>
    </dgm:pt>
    <dgm:pt modelId="{76A5356D-EB26-FA45-A704-565C3AC34E29}" type="parTrans" cxnId="{1D9BB017-C562-5746-9A33-22CE1A6A10EE}">
      <dgm:prSet/>
      <dgm:spPr/>
      <dgm:t>
        <a:bodyPr/>
        <a:lstStyle/>
        <a:p>
          <a:endParaRPr lang="en-GB">
            <a:solidFill>
              <a:schemeClr val="tx1"/>
            </a:solidFill>
          </a:endParaRPr>
        </a:p>
      </dgm:t>
    </dgm:pt>
    <dgm:pt modelId="{5F02F801-9FC0-1D48-A98E-D6F231E1FDD5}" type="sibTrans" cxnId="{1D9BB017-C562-5746-9A33-22CE1A6A10EE}">
      <dgm:prSet/>
      <dgm:spPr>
        <a:solidFill>
          <a:srgbClr val="0070C0"/>
        </a:solidFill>
      </dgm:spPr>
      <dgm:t>
        <a:bodyPr/>
        <a:lstStyle/>
        <a:p>
          <a:endParaRPr lang="en-GB">
            <a:solidFill>
              <a:schemeClr val="tx1"/>
            </a:solidFill>
          </a:endParaRPr>
        </a:p>
      </dgm:t>
    </dgm:pt>
    <dgm:pt modelId="{D06A48EA-12BC-7D4E-B24A-E0B278262B0F}">
      <dgm:prSet custT="1"/>
      <dgm:spPr>
        <a:solidFill>
          <a:schemeClr val="accent6">
            <a:lumMod val="75000"/>
            <a:alpha val="70000"/>
          </a:schemeClr>
        </a:solidFill>
      </dgm:spPr>
      <dgm:t>
        <a:bodyPr/>
        <a:lstStyle/>
        <a:p>
          <a:r>
            <a:rPr lang="en-GB" sz="2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Social Identities (e.g., race, gender, class, education, culture)</a:t>
          </a:r>
          <a:endParaRPr lang="en-GB" sz="2000" dirty="0">
            <a:solidFill>
              <a:schemeClr val="tx1"/>
            </a:solidFill>
          </a:endParaRPr>
        </a:p>
      </dgm:t>
    </dgm:pt>
    <dgm:pt modelId="{9EEAC277-C679-1A43-8480-EE116FB7A485}" type="parTrans" cxnId="{EAF46FD8-6389-A045-8BCC-3C8CD9DDA606}">
      <dgm:prSet/>
      <dgm:spPr/>
      <dgm:t>
        <a:bodyPr/>
        <a:lstStyle/>
        <a:p>
          <a:endParaRPr lang="en-GB">
            <a:solidFill>
              <a:schemeClr val="tx1"/>
            </a:solidFill>
          </a:endParaRPr>
        </a:p>
      </dgm:t>
    </dgm:pt>
    <dgm:pt modelId="{BAA70462-51EE-7F43-A5CE-13BBD7C6D110}" type="sibTrans" cxnId="{EAF46FD8-6389-A045-8BCC-3C8CD9DDA606}">
      <dgm:prSet/>
      <dgm:spPr>
        <a:solidFill>
          <a:srgbClr val="0070C0"/>
        </a:solidFill>
      </dgm:spPr>
      <dgm:t>
        <a:bodyPr/>
        <a:lstStyle/>
        <a:p>
          <a:endParaRPr lang="en-GB">
            <a:solidFill>
              <a:schemeClr val="tx1"/>
            </a:solidFill>
          </a:endParaRPr>
        </a:p>
      </dgm:t>
    </dgm:pt>
    <dgm:pt modelId="{EC4E0E03-4EA6-D443-BDE1-4BB9DDFFE56C}" type="pres">
      <dgm:prSet presAssocID="{6940323F-477F-814E-A1D1-982713996440}" presName="Name0" presStyleCnt="0">
        <dgm:presLayoutVars>
          <dgm:dir/>
          <dgm:resizeHandles val="exact"/>
        </dgm:presLayoutVars>
      </dgm:prSet>
      <dgm:spPr/>
    </dgm:pt>
    <dgm:pt modelId="{39E6D06F-4EED-A946-80DB-3518A605477B}" type="pres">
      <dgm:prSet presAssocID="{75F5009A-C8F1-D847-B78E-3EC4647BA588}" presName="node" presStyleLbl="node1" presStyleIdx="0" presStyleCnt="3">
        <dgm:presLayoutVars>
          <dgm:bulletEnabled val="1"/>
        </dgm:presLayoutVars>
      </dgm:prSet>
      <dgm:spPr/>
    </dgm:pt>
    <dgm:pt modelId="{BE1C398F-3326-0B4F-8E63-872FD39C2873}" type="pres">
      <dgm:prSet presAssocID="{7B2468BC-9386-184D-BDAB-7A5B4B28CD81}" presName="sibTrans" presStyleLbl="sibTrans2D1" presStyleIdx="0" presStyleCnt="3"/>
      <dgm:spPr/>
    </dgm:pt>
    <dgm:pt modelId="{EC830F3F-45AD-1947-80A5-C82069D83735}" type="pres">
      <dgm:prSet presAssocID="{7B2468BC-9386-184D-BDAB-7A5B4B28CD81}" presName="connectorText" presStyleLbl="sibTrans2D1" presStyleIdx="0" presStyleCnt="3"/>
      <dgm:spPr/>
    </dgm:pt>
    <dgm:pt modelId="{4C3B9AD6-05E6-1B41-BE6E-77D335A168E6}" type="pres">
      <dgm:prSet presAssocID="{D06A48EA-12BC-7D4E-B24A-E0B278262B0F}" presName="node" presStyleLbl="node1" presStyleIdx="1" presStyleCnt="3">
        <dgm:presLayoutVars>
          <dgm:bulletEnabled val="1"/>
        </dgm:presLayoutVars>
      </dgm:prSet>
      <dgm:spPr/>
    </dgm:pt>
    <dgm:pt modelId="{CA8B0031-153A-FD43-A7C5-BDF42F62094A}" type="pres">
      <dgm:prSet presAssocID="{BAA70462-51EE-7F43-A5CE-13BBD7C6D110}" presName="sibTrans" presStyleLbl="sibTrans2D1" presStyleIdx="1" presStyleCnt="3"/>
      <dgm:spPr/>
    </dgm:pt>
    <dgm:pt modelId="{F4646319-0D61-6249-9F67-19DC87EB7F35}" type="pres">
      <dgm:prSet presAssocID="{BAA70462-51EE-7F43-A5CE-13BBD7C6D110}" presName="connectorText" presStyleLbl="sibTrans2D1" presStyleIdx="1" presStyleCnt="3"/>
      <dgm:spPr/>
    </dgm:pt>
    <dgm:pt modelId="{3DB7EA14-C2C1-BD4C-8DAA-12CCB201BAFF}" type="pres">
      <dgm:prSet presAssocID="{4F920DB6-89D3-3A45-BF85-50126E377F71}" presName="node" presStyleLbl="node1" presStyleIdx="2" presStyleCnt="3">
        <dgm:presLayoutVars>
          <dgm:bulletEnabled val="1"/>
        </dgm:presLayoutVars>
      </dgm:prSet>
      <dgm:spPr/>
    </dgm:pt>
    <dgm:pt modelId="{F0C6A891-1105-064A-B604-5F96073FF76C}" type="pres">
      <dgm:prSet presAssocID="{5F02F801-9FC0-1D48-A98E-D6F231E1FDD5}" presName="sibTrans" presStyleLbl="sibTrans2D1" presStyleIdx="2" presStyleCnt="3"/>
      <dgm:spPr/>
    </dgm:pt>
    <dgm:pt modelId="{52448132-E567-4D40-9F59-9EA44E141A6F}" type="pres">
      <dgm:prSet presAssocID="{5F02F801-9FC0-1D48-A98E-D6F231E1FDD5}" presName="connectorText" presStyleLbl="sibTrans2D1" presStyleIdx="2" presStyleCnt="3"/>
      <dgm:spPr/>
    </dgm:pt>
  </dgm:ptLst>
  <dgm:cxnLst>
    <dgm:cxn modelId="{CE9AED0F-04B0-234C-9976-B7673C0C03D0}" srcId="{6940323F-477F-814E-A1D1-982713996440}" destId="{75F5009A-C8F1-D847-B78E-3EC4647BA588}" srcOrd="0" destOrd="0" parTransId="{BAFD1C9B-0E73-5449-87D0-0B1A201CD40B}" sibTransId="{7B2468BC-9386-184D-BDAB-7A5B4B28CD81}"/>
    <dgm:cxn modelId="{D7352712-612D-8A49-94E6-8AB0CA30EB0B}" type="presOf" srcId="{5F02F801-9FC0-1D48-A98E-D6F231E1FDD5}" destId="{52448132-E567-4D40-9F59-9EA44E141A6F}" srcOrd="1" destOrd="0" presId="urn:microsoft.com/office/officeart/2005/8/layout/cycle7"/>
    <dgm:cxn modelId="{1D9BB017-C562-5746-9A33-22CE1A6A10EE}" srcId="{6940323F-477F-814E-A1D1-982713996440}" destId="{4F920DB6-89D3-3A45-BF85-50126E377F71}" srcOrd="2" destOrd="0" parTransId="{76A5356D-EB26-FA45-A704-565C3AC34E29}" sibTransId="{5F02F801-9FC0-1D48-A98E-D6F231E1FDD5}"/>
    <dgm:cxn modelId="{9CD91924-3725-E34A-B30A-6C2819DFE55A}" type="presOf" srcId="{75F5009A-C8F1-D847-B78E-3EC4647BA588}" destId="{39E6D06F-4EED-A946-80DB-3518A605477B}" srcOrd="0" destOrd="0" presId="urn:microsoft.com/office/officeart/2005/8/layout/cycle7"/>
    <dgm:cxn modelId="{79FC1C7D-7C23-CD4E-8204-4404DA761A6C}" type="presOf" srcId="{4F920DB6-89D3-3A45-BF85-50126E377F71}" destId="{3DB7EA14-C2C1-BD4C-8DAA-12CCB201BAFF}" srcOrd="0" destOrd="0" presId="urn:microsoft.com/office/officeart/2005/8/layout/cycle7"/>
    <dgm:cxn modelId="{546A317D-B016-7646-9A91-49CE56634AF5}" type="presOf" srcId="{D06A48EA-12BC-7D4E-B24A-E0B278262B0F}" destId="{4C3B9AD6-05E6-1B41-BE6E-77D335A168E6}" srcOrd="0" destOrd="0" presId="urn:microsoft.com/office/officeart/2005/8/layout/cycle7"/>
    <dgm:cxn modelId="{0E0CDF94-FC56-734F-A15C-796A30FA7CD0}" type="presOf" srcId="{7B2468BC-9386-184D-BDAB-7A5B4B28CD81}" destId="{EC830F3F-45AD-1947-80A5-C82069D83735}" srcOrd="1" destOrd="0" presId="urn:microsoft.com/office/officeart/2005/8/layout/cycle7"/>
    <dgm:cxn modelId="{055755BF-D48E-9F4A-BFBD-A772A37F114E}" type="presOf" srcId="{BAA70462-51EE-7F43-A5CE-13BBD7C6D110}" destId="{F4646319-0D61-6249-9F67-19DC87EB7F35}" srcOrd="1" destOrd="0" presId="urn:microsoft.com/office/officeart/2005/8/layout/cycle7"/>
    <dgm:cxn modelId="{DBF962C0-746F-C740-ACAD-F5BB3E73E4C1}" type="presOf" srcId="{5F02F801-9FC0-1D48-A98E-D6F231E1FDD5}" destId="{F0C6A891-1105-064A-B604-5F96073FF76C}" srcOrd="0" destOrd="0" presId="urn:microsoft.com/office/officeart/2005/8/layout/cycle7"/>
    <dgm:cxn modelId="{836E13CA-3898-7348-9A84-3892C2D84C20}" type="presOf" srcId="{7B2468BC-9386-184D-BDAB-7A5B4B28CD81}" destId="{BE1C398F-3326-0B4F-8E63-872FD39C2873}" srcOrd="0" destOrd="0" presId="urn:microsoft.com/office/officeart/2005/8/layout/cycle7"/>
    <dgm:cxn modelId="{EAF46FD8-6389-A045-8BCC-3C8CD9DDA606}" srcId="{6940323F-477F-814E-A1D1-982713996440}" destId="{D06A48EA-12BC-7D4E-B24A-E0B278262B0F}" srcOrd="1" destOrd="0" parTransId="{9EEAC277-C679-1A43-8480-EE116FB7A485}" sibTransId="{BAA70462-51EE-7F43-A5CE-13BBD7C6D110}"/>
    <dgm:cxn modelId="{A499CDE1-C6A2-E84C-BC69-6D4C3220CF59}" type="presOf" srcId="{6940323F-477F-814E-A1D1-982713996440}" destId="{EC4E0E03-4EA6-D443-BDE1-4BB9DDFFE56C}" srcOrd="0" destOrd="0" presId="urn:microsoft.com/office/officeart/2005/8/layout/cycle7"/>
    <dgm:cxn modelId="{E92781F8-9255-5048-BC0C-B4196DB7DCB4}" type="presOf" srcId="{BAA70462-51EE-7F43-A5CE-13BBD7C6D110}" destId="{CA8B0031-153A-FD43-A7C5-BDF42F62094A}" srcOrd="0" destOrd="0" presId="urn:microsoft.com/office/officeart/2005/8/layout/cycle7"/>
    <dgm:cxn modelId="{4E833EC9-BF37-5B42-B282-56451B65B22F}" type="presParOf" srcId="{EC4E0E03-4EA6-D443-BDE1-4BB9DDFFE56C}" destId="{39E6D06F-4EED-A946-80DB-3518A605477B}" srcOrd="0" destOrd="0" presId="urn:microsoft.com/office/officeart/2005/8/layout/cycle7"/>
    <dgm:cxn modelId="{79D28069-5034-FA46-9CFE-EDA93F9828B6}" type="presParOf" srcId="{EC4E0E03-4EA6-D443-BDE1-4BB9DDFFE56C}" destId="{BE1C398F-3326-0B4F-8E63-872FD39C2873}" srcOrd="1" destOrd="0" presId="urn:microsoft.com/office/officeart/2005/8/layout/cycle7"/>
    <dgm:cxn modelId="{9AABCAC1-FF14-7D41-B7CA-4A6838325A0D}" type="presParOf" srcId="{BE1C398F-3326-0B4F-8E63-872FD39C2873}" destId="{EC830F3F-45AD-1947-80A5-C82069D83735}" srcOrd="0" destOrd="0" presId="urn:microsoft.com/office/officeart/2005/8/layout/cycle7"/>
    <dgm:cxn modelId="{009E537A-4189-8B43-86AD-CCFA31758D21}" type="presParOf" srcId="{EC4E0E03-4EA6-D443-BDE1-4BB9DDFFE56C}" destId="{4C3B9AD6-05E6-1B41-BE6E-77D335A168E6}" srcOrd="2" destOrd="0" presId="urn:microsoft.com/office/officeart/2005/8/layout/cycle7"/>
    <dgm:cxn modelId="{8430A563-A52B-FF42-80B1-849300B3EE15}" type="presParOf" srcId="{EC4E0E03-4EA6-D443-BDE1-4BB9DDFFE56C}" destId="{CA8B0031-153A-FD43-A7C5-BDF42F62094A}" srcOrd="3" destOrd="0" presId="urn:microsoft.com/office/officeart/2005/8/layout/cycle7"/>
    <dgm:cxn modelId="{81937ABE-6A84-9646-BC51-8C21BFAEAF47}" type="presParOf" srcId="{CA8B0031-153A-FD43-A7C5-BDF42F62094A}" destId="{F4646319-0D61-6249-9F67-19DC87EB7F35}" srcOrd="0" destOrd="0" presId="urn:microsoft.com/office/officeart/2005/8/layout/cycle7"/>
    <dgm:cxn modelId="{45DDFB3B-582E-524E-AB18-840362270B11}" type="presParOf" srcId="{EC4E0E03-4EA6-D443-BDE1-4BB9DDFFE56C}" destId="{3DB7EA14-C2C1-BD4C-8DAA-12CCB201BAFF}" srcOrd="4" destOrd="0" presId="urn:microsoft.com/office/officeart/2005/8/layout/cycle7"/>
    <dgm:cxn modelId="{D291B5F3-340C-7740-8B31-DF8EF74B142C}" type="presParOf" srcId="{EC4E0E03-4EA6-D443-BDE1-4BB9DDFFE56C}" destId="{F0C6A891-1105-064A-B604-5F96073FF76C}" srcOrd="5" destOrd="0" presId="urn:microsoft.com/office/officeart/2005/8/layout/cycle7"/>
    <dgm:cxn modelId="{D98D3D91-83BC-8643-9966-96ADDA047CA0}" type="presParOf" srcId="{F0C6A891-1105-064A-B604-5F96073FF76C}" destId="{52448132-E567-4D40-9F59-9EA44E141A6F}" srcOrd="0" destOrd="0" presId="urn:microsoft.com/office/officeart/2005/8/layout/cycle7"/>
  </dgm:cxnLst>
  <dgm:bg>
    <a:noFill/>
  </dgm:bg>
  <dgm:whole>
    <a:ln>
      <a:solidFill>
        <a:schemeClr val="accent6">
          <a:lumMod val="60000"/>
          <a:lumOff val="4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6D06F-4EED-A946-80DB-3518A605477B}">
      <dsp:nvSpPr>
        <dsp:cNvPr id="0" name=""/>
        <dsp:cNvSpPr/>
      </dsp:nvSpPr>
      <dsp:spPr>
        <a:xfrm>
          <a:off x="4511601" y="1025"/>
          <a:ext cx="2334830" cy="1167415"/>
        </a:xfrm>
        <a:prstGeom prst="roundRect">
          <a:avLst>
            <a:gd name="adj" fmla="val 10000"/>
          </a:avLst>
        </a:prstGeom>
        <a:solidFill>
          <a:schemeClr val="accent6">
            <a:lumMod val="40000"/>
            <a:lumOff val="60000"/>
            <a:alpha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SzPts val="1000"/>
            <a:buFont typeface="Symbol" pitchFamily="2" charset="2"/>
            <a:buNone/>
          </a:pPr>
          <a:r>
            <a:rPr lang="en-GB" sz="2000" kern="12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Core Values &amp; Beliefs</a:t>
          </a:r>
          <a:endParaRPr lang="en-GB" sz="2000" kern="1200" dirty="0">
            <a:solidFill>
              <a:schemeClr val="tx1"/>
            </a:solidFill>
          </a:endParaRPr>
        </a:p>
      </dsp:txBody>
      <dsp:txXfrm>
        <a:off x="4545793" y="35217"/>
        <a:ext cx="2266446" cy="1099031"/>
      </dsp:txXfrm>
    </dsp:sp>
    <dsp:sp modelId="{BE1C398F-3326-0B4F-8E63-872FD39C2873}">
      <dsp:nvSpPr>
        <dsp:cNvPr id="0" name=""/>
        <dsp:cNvSpPr/>
      </dsp:nvSpPr>
      <dsp:spPr>
        <a:xfrm rot="3600000">
          <a:off x="6034886" y="2049158"/>
          <a:ext cx="1215135" cy="408595"/>
        </a:xfrm>
        <a:prstGeom prst="lef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solidFill>
              <a:schemeClr val="tx1"/>
            </a:solidFill>
          </a:endParaRPr>
        </a:p>
      </dsp:txBody>
      <dsp:txXfrm>
        <a:off x="6157465" y="2130877"/>
        <a:ext cx="969978" cy="245157"/>
      </dsp:txXfrm>
    </dsp:sp>
    <dsp:sp modelId="{4C3B9AD6-05E6-1B41-BE6E-77D335A168E6}">
      <dsp:nvSpPr>
        <dsp:cNvPr id="0" name=""/>
        <dsp:cNvSpPr/>
      </dsp:nvSpPr>
      <dsp:spPr>
        <a:xfrm>
          <a:off x="6438476" y="3338471"/>
          <a:ext cx="2334830" cy="1167415"/>
        </a:xfrm>
        <a:prstGeom prst="roundRect">
          <a:avLst>
            <a:gd name="adj" fmla="val 10000"/>
          </a:avLst>
        </a:prstGeom>
        <a:solidFill>
          <a:schemeClr val="accent6">
            <a:lumMod val="75000"/>
            <a:alpha val="7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Social Identities (e.g., race, gender, class, education, culture)</a:t>
          </a:r>
          <a:endParaRPr lang="en-GB" sz="2000" kern="1200" dirty="0">
            <a:solidFill>
              <a:schemeClr val="tx1"/>
            </a:solidFill>
          </a:endParaRPr>
        </a:p>
      </dsp:txBody>
      <dsp:txXfrm>
        <a:off x="6472668" y="3372663"/>
        <a:ext cx="2266446" cy="1099031"/>
      </dsp:txXfrm>
    </dsp:sp>
    <dsp:sp modelId="{CA8B0031-153A-FD43-A7C5-BDF42F62094A}">
      <dsp:nvSpPr>
        <dsp:cNvPr id="0" name=""/>
        <dsp:cNvSpPr/>
      </dsp:nvSpPr>
      <dsp:spPr>
        <a:xfrm rot="10800000">
          <a:off x="5071448" y="3717881"/>
          <a:ext cx="1215135" cy="408595"/>
        </a:xfrm>
        <a:prstGeom prst="lef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solidFill>
              <a:schemeClr val="tx1"/>
            </a:solidFill>
          </a:endParaRPr>
        </a:p>
      </dsp:txBody>
      <dsp:txXfrm rot="10800000">
        <a:off x="5194026" y="3799600"/>
        <a:ext cx="969978" cy="245157"/>
      </dsp:txXfrm>
    </dsp:sp>
    <dsp:sp modelId="{3DB7EA14-C2C1-BD4C-8DAA-12CCB201BAFF}">
      <dsp:nvSpPr>
        <dsp:cNvPr id="0" name=""/>
        <dsp:cNvSpPr/>
      </dsp:nvSpPr>
      <dsp:spPr>
        <a:xfrm>
          <a:off x="2584726" y="3338471"/>
          <a:ext cx="2334830" cy="1167415"/>
        </a:xfrm>
        <a:prstGeom prst="roundRect">
          <a:avLst>
            <a:gd name="adj" fmla="val 10000"/>
          </a:avLst>
        </a:prstGeom>
        <a:solidFill>
          <a:schemeClr val="accent6">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SzPts val="1000"/>
            <a:buFont typeface="Symbol" pitchFamily="2" charset="2"/>
            <a:buNone/>
          </a:pPr>
          <a:r>
            <a:rPr lang="en-GB" sz="2000" kern="12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Life Experiences &amp; Roles (personal, clinical, organisational)</a:t>
          </a:r>
          <a:endParaRPr lang="en-GB" sz="2000" kern="1200" dirty="0">
            <a:solidFill>
              <a:schemeClr val="tx1"/>
            </a:solidFill>
          </a:endParaRPr>
        </a:p>
      </dsp:txBody>
      <dsp:txXfrm>
        <a:off x="2618918" y="3372663"/>
        <a:ext cx="2266446" cy="1099031"/>
      </dsp:txXfrm>
    </dsp:sp>
    <dsp:sp modelId="{F0C6A891-1105-064A-B604-5F96073FF76C}">
      <dsp:nvSpPr>
        <dsp:cNvPr id="0" name=""/>
        <dsp:cNvSpPr/>
      </dsp:nvSpPr>
      <dsp:spPr>
        <a:xfrm rot="18000000">
          <a:off x="4108011" y="2049158"/>
          <a:ext cx="1215135" cy="408595"/>
        </a:xfrm>
        <a:prstGeom prst="lef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solidFill>
              <a:schemeClr val="tx1"/>
            </a:solidFill>
          </a:endParaRPr>
        </a:p>
      </dsp:txBody>
      <dsp:txXfrm>
        <a:off x="4230590" y="2130877"/>
        <a:ext cx="969978" cy="245157"/>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B647AF-6953-4E06-B318-DB61B72F60BD}" type="datetimeFigureOut">
              <a:rPr lang="en-GB" smtClean="0"/>
              <a:t>20/09/2026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DDE453-FBD4-49D9-A943-9E30CCCD8D1E}" type="slidenum">
              <a:rPr lang="en-GB" smtClean="0"/>
              <a:t>‹#›</a:t>
            </a:fld>
            <a:endParaRPr lang="en-GB"/>
          </a:p>
        </p:txBody>
      </p:sp>
    </p:spTree>
    <p:extLst>
      <p:ext uri="{BB962C8B-B14F-4D97-AF65-F5344CB8AC3E}">
        <p14:creationId xmlns:p14="http://schemas.microsoft.com/office/powerpoint/2010/main" val="3100377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wirlingleafpress.com/compassionate-leadership/"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EDDE453-FBD4-49D9-A943-9E30CCCD8D1E}" type="slidenum">
              <a:rPr lang="en-GB" smtClean="0"/>
              <a:t>1</a:t>
            </a:fld>
            <a:endParaRPr lang="en-GB"/>
          </a:p>
        </p:txBody>
      </p:sp>
    </p:spTree>
    <p:extLst>
      <p:ext uri="{BB962C8B-B14F-4D97-AF65-F5344CB8AC3E}">
        <p14:creationId xmlns:p14="http://schemas.microsoft.com/office/powerpoint/2010/main" val="624104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0DB99-4D51-8DAB-8EBB-5CE19F7C65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D3DF9A-2B0B-DBB3-DCB3-A76F572295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39E83C-4B24-BC7D-C8A8-0CD6F54E360A}"/>
              </a:ext>
            </a:extLst>
          </p:cNvPr>
          <p:cNvSpPr>
            <a:spLocks noGrp="1"/>
          </p:cNvSpPr>
          <p:nvPr>
            <p:ph type="body" idx="1"/>
          </p:nvPr>
        </p:nvSpPr>
        <p:spPr/>
        <p:txBody>
          <a:bodyPr/>
          <a:lstStyle/>
          <a:p>
            <a:r>
              <a:rPr lang="en-US" dirty="0" err="1">
                <a:latin typeface="Calibri"/>
                <a:ea typeface="Calibri"/>
                <a:cs typeface="Calibri"/>
              </a:rPr>
              <a:t>Trialling</a:t>
            </a:r>
            <a:r>
              <a:rPr lang="en-US" dirty="0">
                <a:latin typeface="Calibri"/>
                <a:ea typeface="Calibri"/>
                <a:cs typeface="Calibri"/>
              </a:rPr>
              <a:t> £10 Food vouchers for lunch/day</a:t>
            </a:r>
          </a:p>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F5DF92CE-EFC1-FD14-CA86-67478F23863D}"/>
              </a:ext>
            </a:extLst>
          </p:cNvPr>
          <p:cNvSpPr>
            <a:spLocks noGrp="1"/>
          </p:cNvSpPr>
          <p:nvPr>
            <p:ph type="sldNum" sz="quarter" idx="5"/>
          </p:nvPr>
        </p:nvSpPr>
        <p:spPr/>
        <p:txBody>
          <a:bodyPr/>
          <a:lstStyle/>
          <a:p>
            <a:fld id="{CEDDE453-FBD4-49D9-A943-9E30CCCD8D1E}" type="slidenum">
              <a:rPr lang="en-GB" smtClean="0"/>
              <a:t>2</a:t>
            </a:fld>
            <a:endParaRPr lang="en-GB"/>
          </a:p>
        </p:txBody>
      </p:sp>
    </p:spTree>
    <p:extLst>
      <p:ext uri="{BB962C8B-B14F-4D97-AF65-F5344CB8AC3E}">
        <p14:creationId xmlns:p14="http://schemas.microsoft.com/office/powerpoint/2010/main" val="392795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19FD0A84-4081-3B91-857C-F524ED3774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9300" indent="-287338">
              <a:defRPr>
                <a:solidFill>
                  <a:schemeClr val="tx1"/>
                </a:solidFill>
                <a:latin typeface="Corbel" panose="020B0503020204020204" pitchFamily="34" charset="0"/>
              </a:defRPr>
            </a:lvl2pPr>
            <a:lvl3pPr marL="1152525" indent="-230188">
              <a:defRPr>
                <a:solidFill>
                  <a:schemeClr val="tx1"/>
                </a:solidFill>
                <a:latin typeface="Corbel" panose="020B0503020204020204" pitchFamily="34" charset="0"/>
              </a:defRPr>
            </a:lvl3pPr>
            <a:lvl4pPr marL="1614488" indent="-230188">
              <a:defRPr>
                <a:solidFill>
                  <a:schemeClr val="tx1"/>
                </a:solidFill>
                <a:latin typeface="Corbel" panose="020B0503020204020204" pitchFamily="34" charset="0"/>
              </a:defRPr>
            </a:lvl4pPr>
            <a:lvl5pPr marL="2076450" indent="-230188">
              <a:defRPr>
                <a:solidFill>
                  <a:schemeClr val="tx1"/>
                </a:solidFill>
                <a:latin typeface="Corbel" panose="020B0503020204020204" pitchFamily="34" charset="0"/>
              </a:defRPr>
            </a:lvl5pPr>
            <a:lvl6pPr marL="2533650" indent="-230188" defTabSz="457200" eaLnBrk="0" fontAlgn="base" hangingPunct="0">
              <a:spcBef>
                <a:spcPct val="0"/>
              </a:spcBef>
              <a:spcAft>
                <a:spcPct val="0"/>
              </a:spcAft>
              <a:defRPr>
                <a:solidFill>
                  <a:schemeClr val="tx1"/>
                </a:solidFill>
                <a:latin typeface="Corbel" panose="020B0503020204020204" pitchFamily="34" charset="0"/>
              </a:defRPr>
            </a:lvl6pPr>
            <a:lvl7pPr marL="2990850" indent="-230188" defTabSz="457200" eaLnBrk="0" fontAlgn="base" hangingPunct="0">
              <a:spcBef>
                <a:spcPct val="0"/>
              </a:spcBef>
              <a:spcAft>
                <a:spcPct val="0"/>
              </a:spcAft>
              <a:defRPr>
                <a:solidFill>
                  <a:schemeClr val="tx1"/>
                </a:solidFill>
                <a:latin typeface="Corbel" panose="020B0503020204020204" pitchFamily="34" charset="0"/>
              </a:defRPr>
            </a:lvl7pPr>
            <a:lvl8pPr marL="3448050" indent="-230188" defTabSz="457200" eaLnBrk="0" fontAlgn="base" hangingPunct="0">
              <a:spcBef>
                <a:spcPct val="0"/>
              </a:spcBef>
              <a:spcAft>
                <a:spcPct val="0"/>
              </a:spcAft>
              <a:defRPr>
                <a:solidFill>
                  <a:schemeClr val="tx1"/>
                </a:solidFill>
                <a:latin typeface="Corbel" panose="020B0503020204020204" pitchFamily="34" charset="0"/>
              </a:defRPr>
            </a:lvl8pPr>
            <a:lvl9pPr marL="3905250" indent="-230188" defTabSz="457200" eaLnBrk="0" fontAlgn="base" hangingPunct="0">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C41DED76-2F16-4420-9B01-6325AB4A2BD2}" type="slidenum">
              <a:rPr lang="en-US" altLang="en-US" smtClean="0">
                <a:latin typeface="Times New Roman" panose="02020603050405020304" pitchFamily="18" charset="0"/>
              </a:rPr>
              <a:pPr fontAlgn="base">
                <a:spcBef>
                  <a:spcPct val="0"/>
                </a:spcBef>
                <a:spcAft>
                  <a:spcPct val="0"/>
                </a:spcAft>
              </a:pPr>
              <a:t>4</a:t>
            </a:fld>
            <a:endParaRPr lang="en-US" altLang="en-US">
              <a:latin typeface="Times New Roman" panose="02020603050405020304" pitchFamily="18" charset="0"/>
            </a:endParaRPr>
          </a:p>
        </p:txBody>
      </p:sp>
      <p:sp>
        <p:nvSpPr>
          <p:cNvPr id="12291" name="Rectangle 2">
            <a:extLst>
              <a:ext uri="{FF2B5EF4-FFF2-40B4-BE49-F238E27FC236}">
                <a16:creationId xmlns:a16="http://schemas.microsoft.com/office/drawing/2014/main" id="{C7D117F5-7387-EEAA-F947-D8656076CD22}"/>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40367E69-BF27-618B-DFB0-13A1F7E867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Reflections on your experiences of leadership</a:t>
            </a:r>
          </a:p>
          <a:p>
            <a:r>
              <a:rPr lang="en-GB" dirty="0"/>
              <a:t>Thinking about leadership in terms of relationships</a:t>
            </a:r>
          </a:p>
          <a:p>
            <a:r>
              <a:rPr lang="en-GB" dirty="0"/>
              <a:t>Considering different types of leadership</a:t>
            </a:r>
          </a:p>
          <a:p>
            <a:r>
              <a:rPr lang="en-GB" dirty="0"/>
              <a:t>NHS and DCP leadership frameworks</a:t>
            </a:r>
          </a:p>
          <a:p>
            <a:r>
              <a:rPr lang="en-GB" dirty="0"/>
              <a:t>Thinking about the training context: Linking this to trainee competencies on placement</a:t>
            </a:r>
          </a:p>
        </p:txBody>
      </p:sp>
      <p:sp>
        <p:nvSpPr>
          <p:cNvPr id="4" name="Slide Number Placeholder 3"/>
          <p:cNvSpPr>
            <a:spLocks noGrp="1"/>
          </p:cNvSpPr>
          <p:nvPr>
            <p:ph type="sldNum" sz="quarter" idx="5"/>
          </p:nvPr>
        </p:nvSpPr>
        <p:spPr/>
        <p:txBody>
          <a:bodyPr/>
          <a:lstStyle/>
          <a:p>
            <a:fld id="{CEDDE453-FBD4-49D9-A943-9E30CCCD8D1E}" type="slidenum">
              <a:rPr lang="en-GB" smtClean="0"/>
              <a:t>6</a:t>
            </a:fld>
            <a:endParaRPr lang="en-GB"/>
          </a:p>
        </p:txBody>
      </p:sp>
    </p:spTree>
    <p:extLst>
      <p:ext uri="{BB962C8B-B14F-4D97-AF65-F5344CB8AC3E}">
        <p14:creationId xmlns:p14="http://schemas.microsoft.com/office/powerpoint/2010/main" val="944950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t>We want to start with your reflections and a discussion about what Leadership looks like.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Getting us to consider our understanding of relationships, power, and influence.</a:t>
            </a:r>
          </a:p>
          <a:p>
            <a:r>
              <a:rPr lang="en-GB" sz="2400" dirty="0"/>
              <a:t>Reflecting on our own experiences of leadership: Being led, managed; Leading, influencing</a:t>
            </a:r>
          </a:p>
          <a:p>
            <a:pPr lvl="0" fontAlgn="t"/>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2mins Find an example</a:t>
            </a:r>
          </a:p>
          <a:p>
            <a:pPr lvl="0" fontAlgn="t"/>
            <a:r>
              <a:rPr lang="en-GB" sz="1200" b="0" i="0" kern="1200" dirty="0">
                <a:solidFill>
                  <a:schemeClr val="tx1"/>
                </a:solidFill>
                <a:effectLst/>
                <a:latin typeface="+mn-lt"/>
                <a:ea typeface="+mn-ea"/>
                <a:cs typeface="+mn-cs"/>
              </a:rPr>
              <a:t>6mins Discuss in pairs</a:t>
            </a:r>
          </a:p>
          <a:p>
            <a:pPr lvl="0" fontAlgn="t"/>
            <a:r>
              <a:rPr lang="en-GB" sz="1200" b="0" i="0" kern="1200" dirty="0">
                <a:solidFill>
                  <a:schemeClr val="tx1"/>
                </a:solidFill>
                <a:effectLst/>
                <a:latin typeface="+mn-lt"/>
                <a:ea typeface="+mn-ea"/>
                <a:cs typeface="+mn-cs"/>
              </a:rPr>
              <a:t>2mins Feedback themes to group</a:t>
            </a:r>
          </a:p>
        </p:txBody>
      </p:sp>
      <p:sp>
        <p:nvSpPr>
          <p:cNvPr id="4" name="Slide Number Placeholder 3"/>
          <p:cNvSpPr>
            <a:spLocks noGrp="1"/>
          </p:cNvSpPr>
          <p:nvPr>
            <p:ph type="sldNum" sz="quarter" idx="5"/>
          </p:nvPr>
        </p:nvSpPr>
        <p:spPr/>
        <p:txBody>
          <a:bodyPr/>
          <a:lstStyle/>
          <a:p>
            <a:fld id="{CEDDE453-FBD4-49D9-A943-9E30CCCD8D1E}" type="slidenum">
              <a:rPr lang="en-GB" smtClean="0"/>
              <a:t>7</a:t>
            </a:fld>
            <a:endParaRPr lang="en-GB"/>
          </a:p>
        </p:txBody>
      </p:sp>
    </p:spTree>
    <p:extLst>
      <p:ext uri="{BB962C8B-B14F-4D97-AF65-F5344CB8AC3E}">
        <p14:creationId xmlns:p14="http://schemas.microsoft.com/office/powerpoint/2010/main" val="2406056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DC2C3-91BC-CDEB-3BC6-7C0E68F0E8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C7021-1708-C2C6-1839-012387D5E4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4AE62E-78B5-A979-FFC0-A6CF79A14537}"/>
              </a:ext>
            </a:extLst>
          </p:cNvPr>
          <p:cNvSpPr>
            <a:spLocks noGrp="1"/>
          </p:cNvSpPr>
          <p:nvPr>
            <p:ph type="body" idx="1"/>
          </p:nvPr>
        </p:nvSpPr>
        <p:spPr/>
        <p:txBody>
          <a:bodyPr/>
          <a:lstStyle/>
          <a:p>
            <a:pPr lvl="0" fontAlgn="t"/>
            <a:r>
              <a:rPr lang="en-GB" sz="1200" b="1" i="0" kern="1200" dirty="0">
                <a:solidFill>
                  <a:schemeClr val="tx1"/>
                </a:solidFill>
                <a:effectLst/>
                <a:latin typeface="+mn-lt"/>
                <a:ea typeface="+mn-ea"/>
                <a:cs typeface="+mn-cs"/>
              </a:rPr>
              <a:t>Individual</a:t>
            </a:r>
            <a:r>
              <a:rPr lang="en-GB" sz="1200" b="0" i="0" kern="1200" dirty="0">
                <a:solidFill>
                  <a:schemeClr val="tx1"/>
                </a:solidFill>
                <a:effectLst/>
                <a:latin typeface="+mn-lt"/>
                <a:ea typeface="+mn-ea"/>
                <a:cs typeface="+mn-cs"/>
              </a:rPr>
              <a:t>: influencing a service user, family, or colleague</a:t>
            </a:r>
          </a:p>
          <a:p>
            <a:pPr lvl="0" fontAlgn="t"/>
            <a:r>
              <a:rPr lang="en-GB" sz="1200" b="1" i="0" kern="1200" dirty="0">
                <a:solidFill>
                  <a:schemeClr val="tx1"/>
                </a:solidFill>
                <a:effectLst/>
                <a:latin typeface="+mn-lt"/>
                <a:ea typeface="+mn-ea"/>
                <a:cs typeface="+mn-cs"/>
              </a:rPr>
              <a:t>Team</a:t>
            </a:r>
            <a:r>
              <a:rPr lang="en-GB" sz="1200" b="0" i="0" kern="1200" dirty="0">
                <a:solidFill>
                  <a:schemeClr val="tx1"/>
                </a:solidFill>
                <a:effectLst/>
                <a:latin typeface="+mn-lt"/>
                <a:ea typeface="+mn-ea"/>
                <a:cs typeface="+mn-cs"/>
              </a:rPr>
              <a:t>: influencing colleagues, MDTs, or team culture</a:t>
            </a:r>
          </a:p>
          <a:p>
            <a:pPr lvl="0" fontAlgn="t"/>
            <a:r>
              <a:rPr lang="en-GB" sz="1200" b="1" i="0" kern="1200" dirty="0">
                <a:solidFill>
                  <a:schemeClr val="tx1"/>
                </a:solidFill>
                <a:effectLst/>
                <a:latin typeface="+mn-lt"/>
                <a:ea typeface="+mn-ea"/>
                <a:cs typeface="+mn-cs"/>
              </a:rPr>
              <a:t>Organisation/System</a:t>
            </a:r>
            <a:r>
              <a:rPr lang="en-GB" sz="1200" b="0" i="0" kern="1200" dirty="0">
                <a:solidFill>
                  <a:schemeClr val="tx1"/>
                </a:solidFill>
                <a:effectLst/>
                <a:latin typeface="+mn-lt"/>
                <a:ea typeface="+mn-ea"/>
                <a:cs typeface="+mn-cs"/>
              </a:rPr>
              <a:t>: influencing service development, policy, pathways, or wider NHS priorities</a:t>
            </a:r>
          </a:p>
          <a:p>
            <a:pPr lvl="0" fontAlgn="t"/>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2mins Find an example</a:t>
            </a:r>
          </a:p>
          <a:p>
            <a:pPr lvl="0" fontAlgn="t"/>
            <a:r>
              <a:rPr lang="en-GB" sz="1200" b="0" i="0" kern="1200" dirty="0">
                <a:solidFill>
                  <a:schemeClr val="tx1"/>
                </a:solidFill>
                <a:effectLst/>
                <a:latin typeface="+mn-lt"/>
                <a:ea typeface="+mn-ea"/>
                <a:cs typeface="+mn-cs"/>
              </a:rPr>
              <a:t>6mins Discuss in pairs</a:t>
            </a:r>
          </a:p>
          <a:p>
            <a:pPr lvl="0" fontAlgn="t"/>
            <a:r>
              <a:rPr lang="en-GB" sz="1200" b="0" i="0" kern="1200" dirty="0">
                <a:solidFill>
                  <a:schemeClr val="tx1"/>
                </a:solidFill>
                <a:effectLst/>
                <a:latin typeface="+mn-lt"/>
                <a:ea typeface="+mn-ea"/>
                <a:cs typeface="+mn-cs"/>
              </a:rPr>
              <a:t>2mins Feedback themes to group</a:t>
            </a:r>
          </a:p>
        </p:txBody>
      </p:sp>
      <p:sp>
        <p:nvSpPr>
          <p:cNvPr id="4" name="Slide Number Placeholder 3">
            <a:extLst>
              <a:ext uri="{FF2B5EF4-FFF2-40B4-BE49-F238E27FC236}">
                <a16:creationId xmlns:a16="http://schemas.microsoft.com/office/drawing/2014/main" id="{9B051102-CAED-9270-AB7A-B0436A20DF99}"/>
              </a:ext>
            </a:extLst>
          </p:cNvPr>
          <p:cNvSpPr>
            <a:spLocks noGrp="1"/>
          </p:cNvSpPr>
          <p:nvPr>
            <p:ph type="sldNum" sz="quarter" idx="5"/>
          </p:nvPr>
        </p:nvSpPr>
        <p:spPr/>
        <p:txBody>
          <a:bodyPr/>
          <a:lstStyle/>
          <a:p>
            <a:fld id="{CEDDE453-FBD4-49D9-A943-9E30CCCD8D1E}" type="slidenum">
              <a:rPr lang="en-GB" smtClean="0"/>
              <a:t>8</a:t>
            </a:fld>
            <a:endParaRPr lang="en-GB"/>
          </a:p>
        </p:txBody>
      </p:sp>
    </p:spTree>
    <p:extLst>
      <p:ext uri="{BB962C8B-B14F-4D97-AF65-F5344CB8AC3E}">
        <p14:creationId xmlns:p14="http://schemas.microsoft.com/office/powerpoint/2010/main" val="1320899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Lots of different ‘types’ of leadership. Focus on relationships.</a:t>
            </a:r>
          </a:p>
        </p:txBody>
      </p:sp>
      <p:sp>
        <p:nvSpPr>
          <p:cNvPr id="4" name="Slide Number Placeholder 3"/>
          <p:cNvSpPr>
            <a:spLocks noGrp="1"/>
          </p:cNvSpPr>
          <p:nvPr>
            <p:ph type="sldNum" sz="quarter" idx="5"/>
          </p:nvPr>
        </p:nvSpPr>
        <p:spPr/>
        <p:txBody>
          <a:bodyPr/>
          <a:lstStyle/>
          <a:p>
            <a:fld id="{CEDDE453-FBD4-49D9-A943-9E30CCCD8D1E}" type="slidenum">
              <a:rPr lang="en-GB" smtClean="0"/>
              <a:t>9</a:t>
            </a:fld>
            <a:endParaRPr lang="en-GB"/>
          </a:p>
        </p:txBody>
      </p:sp>
    </p:spTree>
    <p:extLst>
      <p:ext uri="{BB962C8B-B14F-4D97-AF65-F5344CB8AC3E}">
        <p14:creationId xmlns:p14="http://schemas.microsoft.com/office/powerpoint/2010/main" val="2525347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latin typeface="Arial" panose="020B0604020202020204" pitchFamily="34" charset="0"/>
              </a:rPr>
              <a:t>-Referred to as ‘informal’, ‘emergent’ or ‘dispersed’ leadership. </a:t>
            </a:r>
          </a:p>
          <a:p>
            <a:pPr eaLnBrk="1" hangingPunct="1"/>
            <a:r>
              <a:rPr lang="en-GB" altLang="en-US" dirty="0">
                <a:latin typeface="Arial" panose="020B0604020202020204" pitchFamily="34" charset="0"/>
              </a:rPr>
              <a:t>-This approach is a less formalised model of leadership where the leaders’ role is dissociated from the organisational hierarchy.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Arial" panose="020B0604020202020204" pitchFamily="34" charset="0"/>
              </a:rPr>
              <a:t>-‘Dispersed leadership’ came about through the realisation that no one individual is the ideal leader in all circumstances. </a:t>
            </a:r>
          </a:p>
          <a:p>
            <a:pPr eaLnBrk="1" hangingPunct="1"/>
            <a:r>
              <a:rPr lang="en-GB" altLang="en-US" dirty="0">
                <a:latin typeface="Arial" panose="020B0604020202020204" pitchFamily="34" charset="0"/>
              </a:rPr>
              <a:t>-That individuals at all levels in the organisation and in all roles (not simply those within management) can have leadership influence over their colleagues and thus influence the overall leadership of the organisation.</a:t>
            </a:r>
          </a:p>
          <a:p>
            <a:pPr eaLnBrk="1" hangingPunct="1"/>
            <a:r>
              <a:rPr lang="en-GB" altLang="en-US" dirty="0">
                <a:latin typeface="Arial" panose="020B0604020202020204" pitchFamily="34" charset="0"/>
              </a:rPr>
              <a:t>-The key to this is a distinction between the notions of “leader” and “leadership”. </a:t>
            </a:r>
          </a:p>
          <a:p>
            <a:pPr eaLnBrk="1" hangingPunct="1"/>
            <a:r>
              <a:rPr lang="en-GB" altLang="en-US" dirty="0">
                <a:latin typeface="Arial" panose="020B0604020202020204" pitchFamily="34" charset="0"/>
              </a:rPr>
              <a:t>-“Leadership” is regarded as a process of sense-making and direction-giving within a group</a:t>
            </a:r>
          </a:p>
          <a:p>
            <a:pPr eaLnBrk="1" hangingPunct="1"/>
            <a:r>
              <a:rPr lang="en-GB" altLang="en-US" dirty="0">
                <a:latin typeface="Arial" panose="020B0604020202020204" pitchFamily="34" charset="0"/>
              </a:rPr>
              <a:t>-The “leader” can only be identified by their relationship with others in the group who are behaving as followers. </a:t>
            </a:r>
          </a:p>
          <a:p>
            <a:pPr eaLnBrk="1" hangingPunct="1"/>
            <a:r>
              <a:rPr lang="en-GB" altLang="en-US" dirty="0">
                <a:latin typeface="Arial" panose="020B0604020202020204" pitchFamily="34" charset="0"/>
              </a:rPr>
              <a:t>-The leader, then, is not predefined but rather emergent. </a:t>
            </a:r>
          </a:p>
          <a:p>
            <a:pPr eaLnBrk="1" hangingPunct="1"/>
            <a:r>
              <a:rPr lang="en-GB" altLang="en-US" dirty="0">
                <a:latin typeface="Arial" panose="020B0604020202020204" pitchFamily="34" charset="0"/>
              </a:rPr>
              <a:t>-This is a move to understanding Leadership through relationships within groups within an organisation (rather than by focussing on an individual’s personal characteristics or traits). </a:t>
            </a:r>
          </a:p>
          <a:p>
            <a:pPr eaLnBrk="1" hangingPunct="1"/>
            <a:endParaRPr lang="en-GB" dirty="0">
              <a:latin typeface="Arial" panose="020B0604020202020204" pitchFamily="34" charset="0"/>
            </a:endParaRPr>
          </a:p>
          <a:p>
            <a:pPr eaLnBrk="1" hangingPunct="1"/>
            <a:r>
              <a:rPr lang="en-GB" b="1" dirty="0">
                <a:latin typeface="Arial" panose="020B0604020202020204" pitchFamily="34" charset="0"/>
              </a:rPr>
              <a:t>Examples:</a:t>
            </a:r>
          </a:p>
          <a:p>
            <a:r>
              <a:rPr lang="en-GB" altLang="en-US" dirty="0"/>
              <a:t>-Our team as a model, allows people to grow more as leaders and </a:t>
            </a:r>
            <a:r>
              <a:rPr lang="en-GB" altLang="en-US" dirty="0">
                <a:solidFill>
                  <a:srgbClr val="000000"/>
                </a:solidFill>
                <a:latin typeface="var(--font-family-paragraph)"/>
              </a:rPr>
              <a:t>can be more effective than a hierarchical one</a:t>
            </a:r>
          </a:p>
          <a:p>
            <a:r>
              <a:rPr lang="en-GB" altLang="en-US" b="1" dirty="0">
                <a:solidFill>
                  <a:srgbClr val="000000"/>
                </a:solidFill>
                <a:latin typeface="var(--font-family-paragraph)"/>
              </a:rPr>
              <a:t>-Kirsty to talk about Beyond</a:t>
            </a:r>
            <a:endParaRPr lang="en-GB" altLang="en-US" b="1" dirty="0"/>
          </a:p>
        </p:txBody>
      </p:sp>
      <p:sp>
        <p:nvSpPr>
          <p:cNvPr id="4" name="Slide Number Placeholder 3"/>
          <p:cNvSpPr>
            <a:spLocks noGrp="1"/>
          </p:cNvSpPr>
          <p:nvPr>
            <p:ph type="sldNum" sz="quarter" idx="5"/>
          </p:nvPr>
        </p:nvSpPr>
        <p:spPr/>
        <p:txBody>
          <a:bodyPr/>
          <a:lstStyle/>
          <a:p>
            <a:fld id="{CEDDE453-FBD4-49D9-A943-9E30CCCD8D1E}" type="slidenum">
              <a:rPr lang="en-GB" smtClean="0"/>
              <a:t>10</a:t>
            </a:fld>
            <a:endParaRPr lang="en-GB"/>
          </a:p>
        </p:txBody>
      </p:sp>
    </p:spTree>
    <p:extLst>
      <p:ext uri="{BB962C8B-B14F-4D97-AF65-F5344CB8AC3E}">
        <p14:creationId xmlns:p14="http://schemas.microsoft.com/office/powerpoint/2010/main" val="3882408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-Compassionate leadership is fundamentally rooted in relationships.</a:t>
            </a:r>
            <a:endParaRPr lang="en-GB" altLang="en-US" dirty="0">
              <a:solidFill>
                <a:srgbClr val="000000"/>
              </a:solidFill>
              <a:latin typeface="NeoSans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rgbClr val="000000"/>
                </a:solidFill>
                <a:effectLst/>
                <a:latin typeface="NeoSansPro"/>
                <a:ea typeface="+mn-ea"/>
                <a:cs typeface="+mn-cs"/>
              </a:rPr>
              <a:t>-It </a:t>
            </a:r>
            <a:r>
              <a:rPr lang="en-GB" sz="1200" b="0" i="0" kern="1200" dirty="0">
                <a:solidFill>
                  <a:schemeClr val="tx1"/>
                </a:solidFill>
                <a:effectLst/>
                <a:latin typeface="+mn-lt"/>
                <a:ea typeface="+mn-ea"/>
                <a:cs typeface="+mn-cs"/>
              </a:rPr>
              <a:t>focuses on relationships through listening to, understanding, empathising with and supporting other people, so that those who lead feel valued, respected and cared for. This helps people reach their potential and do their best work.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-There is evidence that compassionate leadership results in more engaged and motivated staff with higher levels of wellbeing, which in turn results in high-quality care (</a:t>
            </a:r>
            <a:r>
              <a:rPr lang="en-GB" sz="1200" b="0" i="0" u="sng" kern="1200" dirty="0">
                <a:solidFill>
                  <a:schemeClr val="tx1"/>
                </a:solidFill>
                <a:effectLst/>
                <a:latin typeface="+mn-lt"/>
                <a:ea typeface="+mn-ea"/>
                <a:cs typeface="+mn-cs"/>
                <a:hlinkClick r:id="rId3"/>
              </a:rPr>
              <a:t>West 2021</a:t>
            </a:r>
            <a:r>
              <a:rPr lang="en-GB" sz="1200" b="0" i="0" kern="1200" dirty="0">
                <a:solidFill>
                  <a:schemeClr val="tx1"/>
                </a:solidFill>
                <a:effectLst/>
                <a:latin typeface="+mn-lt"/>
                <a:ea typeface="+mn-ea"/>
                <a:cs typeface="+mn-cs"/>
              </a:rPr>
              <a:t>).</a:t>
            </a:r>
            <a:endParaRPr lang="en-GB" altLang="en-US" dirty="0"/>
          </a:p>
          <a:p>
            <a:endParaRPr lang="en-GB" dirty="0"/>
          </a:p>
        </p:txBody>
      </p:sp>
      <p:sp>
        <p:nvSpPr>
          <p:cNvPr id="4" name="Slide Number Placeholder 3"/>
          <p:cNvSpPr>
            <a:spLocks noGrp="1"/>
          </p:cNvSpPr>
          <p:nvPr>
            <p:ph type="sldNum" sz="quarter" idx="5"/>
          </p:nvPr>
        </p:nvSpPr>
        <p:spPr/>
        <p:txBody>
          <a:bodyPr/>
          <a:lstStyle/>
          <a:p>
            <a:fld id="{CEDDE453-FBD4-49D9-A943-9E30CCCD8D1E}" type="slidenum">
              <a:rPr lang="en-GB" smtClean="0"/>
              <a:t>11</a:t>
            </a:fld>
            <a:endParaRPr lang="en-GB"/>
          </a:p>
        </p:txBody>
      </p:sp>
    </p:spTree>
    <p:extLst>
      <p:ext uri="{BB962C8B-B14F-4D97-AF65-F5344CB8AC3E}">
        <p14:creationId xmlns:p14="http://schemas.microsoft.com/office/powerpoint/2010/main" val="4218751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Impact of compassionate leadership at different levels: Individual, Team, Organisational, and System wide</a:t>
            </a:r>
          </a:p>
        </p:txBody>
      </p:sp>
      <p:sp>
        <p:nvSpPr>
          <p:cNvPr id="4" name="Slide Number Placeholder 3"/>
          <p:cNvSpPr>
            <a:spLocks noGrp="1"/>
          </p:cNvSpPr>
          <p:nvPr>
            <p:ph type="sldNum" sz="quarter" idx="5"/>
          </p:nvPr>
        </p:nvSpPr>
        <p:spPr/>
        <p:txBody>
          <a:bodyPr/>
          <a:lstStyle/>
          <a:p>
            <a:fld id="{CEDDE453-FBD4-49D9-A943-9E30CCCD8D1E}" type="slidenum">
              <a:rPr lang="en-GB" smtClean="0"/>
              <a:t>12</a:t>
            </a:fld>
            <a:endParaRPr lang="en-GB"/>
          </a:p>
        </p:txBody>
      </p:sp>
    </p:spTree>
    <p:extLst>
      <p:ext uri="{BB962C8B-B14F-4D97-AF65-F5344CB8AC3E}">
        <p14:creationId xmlns:p14="http://schemas.microsoft.com/office/powerpoint/2010/main" val="3064855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Impact of compassionate leadership at different levels: Individual, Team, Organisational, and System wide</a:t>
            </a:r>
          </a:p>
          <a:p>
            <a:endParaRPr lang="en-GB" dirty="0"/>
          </a:p>
        </p:txBody>
      </p:sp>
      <p:sp>
        <p:nvSpPr>
          <p:cNvPr id="4" name="Slide Number Placeholder 3"/>
          <p:cNvSpPr>
            <a:spLocks noGrp="1"/>
          </p:cNvSpPr>
          <p:nvPr>
            <p:ph type="sldNum" sz="quarter" idx="5"/>
          </p:nvPr>
        </p:nvSpPr>
        <p:spPr/>
        <p:txBody>
          <a:bodyPr/>
          <a:lstStyle/>
          <a:p>
            <a:fld id="{CEDDE453-FBD4-49D9-A943-9E30CCCD8D1E}" type="slidenum">
              <a:rPr lang="en-GB" smtClean="0"/>
              <a:t>13</a:t>
            </a:fld>
            <a:endParaRPr lang="en-GB"/>
          </a:p>
        </p:txBody>
      </p:sp>
    </p:spTree>
    <p:extLst>
      <p:ext uri="{BB962C8B-B14F-4D97-AF65-F5344CB8AC3E}">
        <p14:creationId xmlns:p14="http://schemas.microsoft.com/office/powerpoint/2010/main" val="2133351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u="none" strike="noStrike" kern="1200" dirty="0">
                <a:solidFill>
                  <a:schemeClr val="tx1"/>
                </a:solidFill>
                <a:effectLst/>
                <a:latin typeface="+mn-lt"/>
                <a:ea typeface="+mn-ea"/>
                <a:cs typeface="+mn-cs"/>
              </a:rPr>
              <a:t>-West (2018) found that Psychological safety is a core component for compassionate leadership to reduce workplace stress and drive high performance, particularly in healthcare settings like the NHS (NHS Staff Survey data).</a:t>
            </a:r>
            <a:endParaRPr lang="en-GB" altLang="en-US" dirty="0"/>
          </a:p>
          <a:p>
            <a:r>
              <a:rPr lang="en-GB" altLang="en-US" dirty="0"/>
              <a:t>-As a leader if you are helping people learn and grow they need to feel safe – need both governance and relational aspects</a:t>
            </a:r>
          </a:p>
          <a:p>
            <a:r>
              <a:rPr lang="en-GB" altLang="en-US" dirty="0"/>
              <a:t>-People will follow people who they feel safe with and trust</a:t>
            </a:r>
          </a:p>
        </p:txBody>
      </p:sp>
      <p:sp>
        <p:nvSpPr>
          <p:cNvPr id="4" name="Slide Number Placeholder 3"/>
          <p:cNvSpPr>
            <a:spLocks noGrp="1"/>
          </p:cNvSpPr>
          <p:nvPr>
            <p:ph type="sldNum" sz="quarter" idx="5"/>
          </p:nvPr>
        </p:nvSpPr>
        <p:spPr/>
        <p:txBody>
          <a:bodyPr/>
          <a:lstStyle/>
          <a:p>
            <a:fld id="{CEDDE453-FBD4-49D9-A943-9E30CCCD8D1E}" type="slidenum">
              <a:rPr lang="en-GB" smtClean="0"/>
              <a:t>14</a:t>
            </a:fld>
            <a:endParaRPr lang="en-GB"/>
          </a:p>
        </p:txBody>
      </p:sp>
    </p:spTree>
    <p:extLst>
      <p:ext uri="{BB962C8B-B14F-4D97-AF65-F5344CB8AC3E}">
        <p14:creationId xmlns:p14="http://schemas.microsoft.com/office/powerpoint/2010/main" val="2589328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6 C's of inclusive leadership are core traits that help managers foster fairness, belonging, and diverse perspectives.</a:t>
            </a:r>
          </a:p>
          <a:p>
            <a:pPr lvl="0"/>
            <a:r>
              <a:rPr lang="en-GB" sz="1200" b="1" u="none" strike="noStrike" kern="1200" dirty="0">
                <a:solidFill>
                  <a:schemeClr val="tx1"/>
                </a:solidFill>
                <a:effectLst/>
                <a:latin typeface="+mn-lt"/>
                <a:ea typeface="+mn-ea"/>
                <a:cs typeface="+mn-cs"/>
              </a:rPr>
              <a:t>Commitment</a:t>
            </a:r>
            <a:r>
              <a:rPr lang="en-GB" sz="1200" b="0" u="none" strike="noStrike" kern="1200" dirty="0">
                <a:solidFill>
                  <a:schemeClr val="tx1"/>
                </a:solidFill>
                <a:effectLst/>
                <a:latin typeface="+mn-lt"/>
                <a:ea typeface="+mn-ea"/>
                <a:cs typeface="+mn-cs"/>
              </a:rPr>
              <a:t>: Working in line with values aligned to diversity and inclusion.</a:t>
            </a:r>
          </a:p>
          <a:p>
            <a:pPr lvl="0"/>
            <a:r>
              <a:rPr lang="en-GB" sz="1200" b="1" u="none" strike="noStrike" kern="1200" dirty="0">
                <a:solidFill>
                  <a:schemeClr val="tx1"/>
                </a:solidFill>
                <a:effectLst/>
                <a:latin typeface="+mn-lt"/>
                <a:ea typeface="+mn-ea"/>
                <a:cs typeface="+mn-cs"/>
              </a:rPr>
              <a:t>Courage</a:t>
            </a:r>
            <a:r>
              <a:rPr lang="en-GB" sz="1200" b="0" u="none" strike="noStrike" kern="1200" dirty="0">
                <a:solidFill>
                  <a:schemeClr val="tx1"/>
                </a:solidFill>
                <a:effectLst/>
                <a:latin typeface="+mn-lt"/>
                <a:ea typeface="+mn-ea"/>
                <a:cs typeface="+mn-cs"/>
              </a:rPr>
              <a:t>: Admitting personal limitations, being humble, and speaking up to challenge the status quo or address unfair practices.</a:t>
            </a:r>
          </a:p>
          <a:p>
            <a:pPr lvl="0"/>
            <a:r>
              <a:rPr lang="en-GB" sz="1200" b="1" u="none" strike="noStrike" kern="1200" dirty="0">
                <a:solidFill>
                  <a:schemeClr val="tx1"/>
                </a:solidFill>
                <a:effectLst/>
                <a:latin typeface="+mn-lt"/>
                <a:ea typeface="+mn-ea"/>
                <a:cs typeface="+mn-cs"/>
              </a:rPr>
              <a:t>Cognizance of Bias</a:t>
            </a:r>
            <a:r>
              <a:rPr lang="en-GB" sz="1200" b="0" u="none" strike="noStrike" kern="1200" dirty="0">
                <a:solidFill>
                  <a:schemeClr val="tx1"/>
                </a:solidFill>
                <a:effectLst/>
                <a:latin typeface="+mn-lt"/>
                <a:ea typeface="+mn-ea"/>
                <a:cs typeface="+mn-cs"/>
              </a:rPr>
              <a:t>: Remaining aware of potential blind spots, then actively trying to manage this.</a:t>
            </a:r>
          </a:p>
          <a:p>
            <a:pPr lvl="0"/>
            <a:r>
              <a:rPr lang="en-GB" sz="1200" b="1" u="none" strike="noStrike" kern="1200" dirty="0">
                <a:solidFill>
                  <a:schemeClr val="tx1"/>
                </a:solidFill>
                <a:effectLst/>
                <a:latin typeface="+mn-lt"/>
                <a:ea typeface="+mn-ea"/>
                <a:cs typeface="+mn-cs"/>
              </a:rPr>
              <a:t>Curiosity</a:t>
            </a:r>
            <a:r>
              <a:rPr lang="en-GB" sz="1200" b="0" u="none" strike="noStrike" kern="1200" dirty="0">
                <a:solidFill>
                  <a:schemeClr val="tx1"/>
                </a:solidFill>
                <a:effectLst/>
                <a:latin typeface="+mn-lt"/>
                <a:ea typeface="+mn-ea"/>
                <a:cs typeface="+mn-cs"/>
              </a:rPr>
              <a:t>: Keeping an open mind and showing a genuine desire to understand how others experience and view the world.</a:t>
            </a:r>
          </a:p>
          <a:p>
            <a:pPr lvl="0"/>
            <a:r>
              <a:rPr lang="en-GB" sz="1200" b="1" u="none" strike="noStrike" kern="1200" dirty="0">
                <a:solidFill>
                  <a:schemeClr val="tx1"/>
                </a:solidFill>
                <a:effectLst/>
                <a:latin typeface="+mn-lt"/>
                <a:ea typeface="+mn-ea"/>
                <a:cs typeface="+mn-cs"/>
              </a:rPr>
              <a:t>Cultural Intelligence</a:t>
            </a:r>
            <a:r>
              <a:rPr lang="en-GB" sz="1200" b="0" u="none" strike="noStrike" kern="1200" dirty="0">
                <a:solidFill>
                  <a:schemeClr val="tx1"/>
                </a:solidFill>
                <a:effectLst/>
                <a:latin typeface="+mn-lt"/>
                <a:ea typeface="+mn-ea"/>
                <a:cs typeface="+mn-cs"/>
              </a:rPr>
              <a:t>: Being confident and effective in cross-cultural interactions, while adapting your style to respect different backgrounds.</a:t>
            </a:r>
          </a:p>
          <a:p>
            <a:pPr lvl="0"/>
            <a:r>
              <a:rPr lang="en-GB" sz="1200" b="1" u="none" strike="noStrike" kern="1200" dirty="0">
                <a:solidFill>
                  <a:schemeClr val="tx1"/>
                </a:solidFill>
                <a:effectLst/>
                <a:latin typeface="+mn-lt"/>
                <a:ea typeface="+mn-ea"/>
                <a:cs typeface="+mn-cs"/>
              </a:rPr>
              <a:t>Collaboration</a:t>
            </a:r>
            <a:r>
              <a:rPr lang="en-GB" sz="1200" b="0" u="none" strike="noStrike" kern="1200" dirty="0">
                <a:solidFill>
                  <a:schemeClr val="tx1"/>
                </a:solidFill>
                <a:effectLst/>
                <a:latin typeface="+mn-lt"/>
                <a:ea typeface="+mn-ea"/>
                <a:cs typeface="+mn-cs"/>
              </a:rPr>
              <a:t>: Empowering diverse-thinking team members, and fostering psychological safety</a:t>
            </a:r>
          </a:p>
          <a:p>
            <a:endParaRPr lang="en-GB" dirty="0"/>
          </a:p>
        </p:txBody>
      </p:sp>
      <p:sp>
        <p:nvSpPr>
          <p:cNvPr id="4" name="Slide Number Placeholder 3"/>
          <p:cNvSpPr>
            <a:spLocks noGrp="1"/>
          </p:cNvSpPr>
          <p:nvPr>
            <p:ph type="sldNum" sz="quarter" idx="5"/>
          </p:nvPr>
        </p:nvSpPr>
        <p:spPr/>
        <p:txBody>
          <a:bodyPr/>
          <a:lstStyle/>
          <a:p>
            <a:fld id="{CEDDE453-FBD4-49D9-A943-9E30CCCD8D1E}" type="slidenum">
              <a:rPr lang="en-GB" smtClean="0"/>
              <a:t>15</a:t>
            </a:fld>
            <a:endParaRPr lang="en-GB"/>
          </a:p>
        </p:txBody>
      </p:sp>
    </p:spTree>
    <p:extLst>
      <p:ext uri="{BB962C8B-B14F-4D97-AF65-F5344CB8AC3E}">
        <p14:creationId xmlns:p14="http://schemas.microsoft.com/office/powerpoint/2010/main" val="321510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latin typeface="Arial" panose="020B0604020202020204" pitchFamily="34" charset="0"/>
              </a:rPr>
              <a:t>10 min</a:t>
            </a:r>
          </a:p>
          <a:p>
            <a:r>
              <a:rPr lang="en-GB" altLang="en-US" dirty="0">
                <a:latin typeface="Arial" panose="020B0604020202020204" pitchFamily="34" charset="0"/>
              </a:rPr>
              <a:t>Bringing this back to you. </a:t>
            </a:r>
          </a:p>
          <a:p>
            <a:endParaRPr lang="en-GB" altLang="en-US" dirty="0">
              <a:latin typeface="Arial" panose="020B0604020202020204" pitchFamily="34" charset="0"/>
            </a:endParaRPr>
          </a:p>
          <a:p>
            <a:pPr>
              <a:defRPr/>
            </a:pPr>
            <a:r>
              <a:rPr lang="en-GB" sz="1200" dirty="0"/>
              <a:t>- What is important to you?</a:t>
            </a:r>
          </a:p>
          <a:p>
            <a:pPr marL="0" indent="0">
              <a:buFontTx/>
              <a:buNone/>
              <a:defRPr/>
            </a:pPr>
            <a:r>
              <a:rPr lang="en-GB" sz="1200" dirty="0"/>
              <a:t>- Consider what may influence your identity as someone who can influence and ‘lead’</a:t>
            </a:r>
          </a:p>
          <a:p>
            <a:pPr marL="0" indent="0">
              <a:buFontTx/>
              <a:buNone/>
              <a:defRPr/>
            </a:pPr>
            <a:endParaRPr lang="en-GB" sz="1200" dirty="0"/>
          </a:p>
          <a:p>
            <a:pPr marL="0" indent="0">
              <a:buFontTx/>
              <a:buNone/>
              <a:defRPr/>
            </a:pPr>
            <a:r>
              <a:rPr lang="en-GB" sz="1200" dirty="0"/>
              <a:t>Group reflection on process, how did you find doing this? Is there anything that surprised you?</a:t>
            </a:r>
          </a:p>
          <a:p>
            <a:pPr marL="0" indent="0">
              <a:buFontTx/>
              <a:buNone/>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latin typeface="Arial" panose="020B0604020202020204" pitchFamily="34" charset="0"/>
              </a:rPr>
              <a:t>Credit to Jan for Exercise.</a:t>
            </a:r>
          </a:p>
        </p:txBody>
      </p:sp>
      <p:sp>
        <p:nvSpPr>
          <p:cNvPr id="4" name="Slide Number Placeholder 3"/>
          <p:cNvSpPr>
            <a:spLocks noGrp="1"/>
          </p:cNvSpPr>
          <p:nvPr>
            <p:ph type="sldNum" sz="quarter" idx="5"/>
          </p:nvPr>
        </p:nvSpPr>
        <p:spPr/>
        <p:txBody>
          <a:bodyPr/>
          <a:lstStyle/>
          <a:p>
            <a:fld id="{CEDDE453-FBD4-49D9-A943-9E30CCCD8D1E}" type="slidenum">
              <a:rPr lang="en-GB" smtClean="0"/>
              <a:t>17</a:t>
            </a:fld>
            <a:endParaRPr lang="en-GB"/>
          </a:p>
        </p:txBody>
      </p:sp>
    </p:spTree>
    <p:extLst>
      <p:ext uri="{BB962C8B-B14F-4D97-AF65-F5344CB8AC3E}">
        <p14:creationId xmlns:p14="http://schemas.microsoft.com/office/powerpoint/2010/main" val="853920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latin typeface="Arial" panose="020B0604020202020204" pitchFamily="34" charset="0"/>
              </a:rPr>
              <a:t>The </a:t>
            </a:r>
            <a:r>
              <a:rPr lang="en-GB" altLang="en-US" b="1" dirty="0">
                <a:latin typeface="Arial" panose="020B0604020202020204" pitchFamily="34" charset="0"/>
              </a:rPr>
              <a:t>new</a:t>
            </a:r>
            <a:r>
              <a:rPr lang="en-GB" altLang="en-US" dirty="0">
                <a:latin typeface="Arial" panose="020B0604020202020204" pitchFamily="34" charset="0"/>
              </a:rPr>
              <a:t> NHS Leadership framework</a:t>
            </a:r>
          </a:p>
          <a:p>
            <a:endParaRPr lang="en-GB" altLang="en-US" dirty="0">
              <a:latin typeface="Arial" panose="020B0604020202020204" pitchFamily="34" charset="0"/>
            </a:endParaRPr>
          </a:p>
          <a:p>
            <a:r>
              <a:rPr lang="en-GB" altLang="en-US" dirty="0">
                <a:latin typeface="Arial" panose="020B0604020202020204" pitchFamily="34" charset="0"/>
              </a:rPr>
              <a:t>-Digital transformation is reshaping NHS management. Leaders embrace technology and data-driven strategies. </a:t>
            </a:r>
          </a:p>
          <a:p>
            <a:r>
              <a:rPr lang="en-GB" altLang="en-US" dirty="0">
                <a:latin typeface="Arial" panose="020B0604020202020204" pitchFamily="34" charset="0"/>
              </a:rPr>
              <a:t>-Workforce wellbeing and inclusivity are prioritised, requiring supportive and diverse leadership approaches. </a:t>
            </a:r>
          </a:p>
          <a:p>
            <a:r>
              <a:rPr lang="en-GB" altLang="en-US" dirty="0">
                <a:latin typeface="Arial" panose="020B0604020202020204" pitchFamily="34" charset="0"/>
              </a:rPr>
              <a:t>-Sustainability is increasingly vital, with leaders expected to address environmental impact and implement green practices across NHS operations.</a:t>
            </a:r>
            <a:endParaRPr lang="en-GB" dirty="0"/>
          </a:p>
        </p:txBody>
      </p:sp>
      <p:sp>
        <p:nvSpPr>
          <p:cNvPr id="4" name="Slide Number Placeholder 3"/>
          <p:cNvSpPr>
            <a:spLocks noGrp="1"/>
          </p:cNvSpPr>
          <p:nvPr>
            <p:ph type="sldNum" sz="quarter" idx="5"/>
          </p:nvPr>
        </p:nvSpPr>
        <p:spPr/>
        <p:txBody>
          <a:bodyPr/>
          <a:lstStyle/>
          <a:p>
            <a:fld id="{CEDDE453-FBD4-49D9-A943-9E30CCCD8D1E}" type="slidenum">
              <a:rPr lang="en-GB" smtClean="0"/>
              <a:t>18</a:t>
            </a:fld>
            <a:endParaRPr lang="en-GB"/>
          </a:p>
        </p:txBody>
      </p:sp>
    </p:spTree>
    <p:extLst>
      <p:ext uri="{BB962C8B-B14F-4D97-AF65-F5344CB8AC3E}">
        <p14:creationId xmlns:p14="http://schemas.microsoft.com/office/powerpoint/2010/main" val="2484926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latin typeface="Arial" panose="020B0604020202020204" pitchFamily="34" charset="0"/>
              </a:rPr>
              <a:t>The </a:t>
            </a:r>
            <a:r>
              <a:rPr lang="en-GB" altLang="en-US" b="1" dirty="0">
                <a:latin typeface="Arial" panose="020B0604020202020204" pitchFamily="34" charset="0"/>
              </a:rPr>
              <a:t>new</a:t>
            </a:r>
            <a:r>
              <a:rPr lang="en-GB" altLang="en-US" dirty="0">
                <a:latin typeface="Arial" panose="020B0604020202020204" pitchFamily="34" charset="0"/>
              </a:rPr>
              <a:t> NHS Leadership framework</a:t>
            </a:r>
          </a:p>
          <a:p>
            <a:endParaRPr lang="en-GB" altLang="en-US" dirty="0">
              <a:latin typeface="Arial" panose="020B0604020202020204" pitchFamily="34" charset="0"/>
            </a:endParaRPr>
          </a:p>
          <a:p>
            <a:r>
              <a:rPr lang="en-GB" altLang="en-US" dirty="0">
                <a:latin typeface="Arial" panose="020B0604020202020204" pitchFamily="34" charset="0"/>
              </a:rPr>
              <a:t>-Digital transformation is reshaping NHS management. Leaders embrace technology and data-driven strategies. </a:t>
            </a:r>
          </a:p>
          <a:p>
            <a:r>
              <a:rPr lang="en-GB" altLang="en-US" dirty="0">
                <a:latin typeface="Arial" panose="020B0604020202020204" pitchFamily="34" charset="0"/>
              </a:rPr>
              <a:t>-Workforce wellbeing and inclusivity are prioritised, requiring supportive and diverse leadership approaches. </a:t>
            </a:r>
          </a:p>
          <a:p>
            <a:r>
              <a:rPr lang="en-GB" altLang="en-US" dirty="0">
                <a:latin typeface="Arial" panose="020B0604020202020204" pitchFamily="34" charset="0"/>
              </a:rPr>
              <a:t>-Sustainability is increasingly vital, with leaders expected to address environmental impact and implement green practices across NHS operations.</a:t>
            </a:r>
            <a:endParaRPr lang="en-GB" dirty="0"/>
          </a:p>
        </p:txBody>
      </p:sp>
      <p:sp>
        <p:nvSpPr>
          <p:cNvPr id="4" name="Slide Number Placeholder 3"/>
          <p:cNvSpPr>
            <a:spLocks noGrp="1"/>
          </p:cNvSpPr>
          <p:nvPr>
            <p:ph type="sldNum" sz="quarter" idx="5"/>
          </p:nvPr>
        </p:nvSpPr>
        <p:spPr/>
        <p:txBody>
          <a:bodyPr/>
          <a:lstStyle/>
          <a:p>
            <a:fld id="{CEDDE453-FBD4-49D9-A943-9E30CCCD8D1E}" type="slidenum">
              <a:rPr lang="en-GB" smtClean="0"/>
              <a:t>19</a:t>
            </a:fld>
            <a:endParaRPr lang="en-GB"/>
          </a:p>
        </p:txBody>
      </p:sp>
    </p:spTree>
    <p:extLst>
      <p:ext uri="{BB962C8B-B14F-4D97-AF65-F5344CB8AC3E}">
        <p14:creationId xmlns:p14="http://schemas.microsoft.com/office/powerpoint/2010/main" val="3649466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hangingPunct="1">
              <a:lnSpc>
                <a:spcPct val="90000"/>
              </a:lnSpc>
              <a:spcAft>
                <a:spcPts val="450"/>
              </a:spcAft>
              <a:buFont typeface="Arial" panose="020B0604020202020204" pitchFamily="34" charset="0"/>
              <a:buNone/>
              <a:defRPr/>
            </a:pPr>
            <a:endParaRPr lang="en-US" dirty="0">
              <a:solidFill>
                <a:schemeClr val="tx1">
                  <a:alpha val="80000"/>
                </a:schemeClr>
              </a:solidFill>
              <a:latin typeface="+mn-lt"/>
              <a:cs typeface="Times New Roman" panose="02020603050405020304" pitchFamily="18" charset="0"/>
            </a:endParaRPr>
          </a:p>
          <a:p>
            <a:pPr marL="0" marR="0" lvl="0" indent="0" algn="l" defTabSz="914400" rtl="0" eaLnBrk="1" fontAlgn="auto" latinLnBrk="0" hangingPunct="1">
              <a:lnSpc>
                <a:spcPct val="90000"/>
              </a:lnSpc>
              <a:spcBef>
                <a:spcPts val="0"/>
              </a:spcBef>
              <a:spcAft>
                <a:spcPts val="450"/>
              </a:spcAft>
              <a:buClrTx/>
              <a:buSzTx/>
              <a:buFont typeface="Arial" panose="020B0604020202020204" pitchFamily="34" charset="0"/>
              <a:buNone/>
              <a:tabLst/>
              <a:defRPr/>
            </a:pPr>
            <a:r>
              <a:rPr lang="en-US" dirty="0">
                <a:solidFill>
                  <a:schemeClr val="tx1">
                    <a:alpha val="80000"/>
                  </a:schemeClr>
                </a:solidFill>
                <a:latin typeface="+mn-lt"/>
                <a:cs typeface="Times New Roman" panose="02020603050405020304" pitchFamily="18" charset="0"/>
              </a:rPr>
              <a:t>DCP Leadership Competencies Framework (2010) – To support </a:t>
            </a:r>
            <a:r>
              <a:rPr lang="en-US" b="1" dirty="0">
                <a:solidFill>
                  <a:schemeClr val="tx1">
                    <a:alpha val="80000"/>
                  </a:schemeClr>
                </a:solidFill>
                <a:latin typeface="+mn-lt"/>
                <a:cs typeface="Times New Roman" panose="02020603050405020304" pitchFamily="18" charset="0"/>
              </a:rPr>
              <a:t>leadership development for clinical psychologists. </a:t>
            </a:r>
            <a:r>
              <a:rPr lang="en-US" dirty="0">
                <a:solidFill>
                  <a:schemeClr val="tx1">
                    <a:alpha val="80000"/>
                  </a:schemeClr>
                </a:solidFill>
                <a:latin typeface="+mn-lt"/>
                <a:cs typeface="Times New Roman" panose="02020603050405020304" pitchFamily="18" charset="0"/>
              </a:rPr>
              <a:t>To guide </a:t>
            </a:r>
            <a:r>
              <a:rPr lang="en-US" b="1" dirty="0">
                <a:solidFill>
                  <a:schemeClr val="tx1">
                    <a:alpha val="80000"/>
                  </a:schemeClr>
                </a:solidFill>
                <a:latin typeface="+mn-lt"/>
                <a:cs typeface="Times New Roman" panose="02020603050405020304" pitchFamily="18" charset="0"/>
              </a:rPr>
              <a:t>reflective practice, career development, and leadership identity</a:t>
            </a:r>
            <a:endParaRPr lang="en-US" dirty="0">
              <a:solidFill>
                <a:schemeClr val="tx1">
                  <a:alpha val="80000"/>
                </a:schemeClr>
              </a:solidFill>
              <a:latin typeface="+mn-lt"/>
              <a:cs typeface="Times New Roman" panose="02020603050405020304" pitchFamily="18" charset="0"/>
            </a:endParaRPr>
          </a:p>
          <a:p>
            <a:pPr marL="0" indent="0" eaLnBrk="1" hangingPunct="1">
              <a:lnSpc>
                <a:spcPct val="90000"/>
              </a:lnSpc>
              <a:spcAft>
                <a:spcPts val="450"/>
              </a:spcAft>
              <a:buFont typeface="Arial" panose="020B0604020202020204" pitchFamily="34" charset="0"/>
              <a:buNone/>
              <a:defRPr/>
            </a:pPr>
            <a:r>
              <a:rPr lang="en-US" dirty="0">
                <a:solidFill>
                  <a:schemeClr val="tx1">
                    <a:alpha val="80000"/>
                  </a:schemeClr>
                </a:solidFill>
                <a:latin typeface="+mn-lt"/>
                <a:cs typeface="Times New Roman" panose="02020603050405020304" pitchFamily="18" charset="0"/>
              </a:rPr>
              <a:t>Update 2026 – to align with NHS &amp; HCPC</a:t>
            </a:r>
          </a:p>
        </p:txBody>
      </p:sp>
      <p:sp>
        <p:nvSpPr>
          <p:cNvPr id="4" name="Slide Number Placeholder 3"/>
          <p:cNvSpPr>
            <a:spLocks noGrp="1"/>
          </p:cNvSpPr>
          <p:nvPr>
            <p:ph type="sldNum" sz="quarter" idx="5"/>
          </p:nvPr>
        </p:nvSpPr>
        <p:spPr/>
        <p:txBody>
          <a:bodyPr/>
          <a:lstStyle/>
          <a:p>
            <a:fld id="{CEDDE453-FBD4-49D9-A943-9E30CCCD8D1E}" type="slidenum">
              <a:rPr lang="en-GB" smtClean="0"/>
              <a:t>20</a:t>
            </a:fld>
            <a:endParaRPr lang="en-GB"/>
          </a:p>
        </p:txBody>
      </p:sp>
    </p:spTree>
    <p:extLst>
      <p:ext uri="{BB962C8B-B14F-4D97-AF65-F5344CB8AC3E}">
        <p14:creationId xmlns:p14="http://schemas.microsoft.com/office/powerpoint/2010/main" val="3692618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EC1984BA-54AE-DA24-7BEF-60F55727BC5A}"/>
              </a:ext>
            </a:extLst>
          </p:cNvPr>
          <p:cNvSpPr>
            <a:spLocks noGrp="1" noRot="1" noChangeAspect="1" noChangeArrowheads="1" noTextEdit="1"/>
          </p:cNvSpPr>
          <p:nvPr>
            <p:ph type="sldImg"/>
          </p:nvPr>
        </p:nvSpPr>
        <p:spPr>
          <a:ln/>
        </p:spPr>
      </p:sp>
      <p:sp>
        <p:nvSpPr>
          <p:cNvPr id="46083" name="Notes Placeholder 2">
            <a:extLst>
              <a:ext uri="{FF2B5EF4-FFF2-40B4-BE49-F238E27FC236}">
                <a16:creationId xmlns:a16="http://schemas.microsoft.com/office/drawing/2014/main" id="{50700B94-1606-3BEF-9373-79114F8FA5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Linking back to training – Trainees need opportunities to develop these skills, as required for BPS accreditation</a:t>
            </a:r>
          </a:p>
        </p:txBody>
      </p:sp>
      <p:sp>
        <p:nvSpPr>
          <p:cNvPr id="46084" name="Slide Number Placeholder 3">
            <a:extLst>
              <a:ext uri="{FF2B5EF4-FFF2-40B4-BE49-F238E27FC236}">
                <a16:creationId xmlns:a16="http://schemas.microsoft.com/office/drawing/2014/main" id="{7781BAC0-1655-0268-4E79-34C47E94B0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196AD746-E64C-49A0-BDD1-08D695090F5F}" type="slidenum">
              <a:rPr lang="en-US" altLang="en-US" smtClean="0">
                <a:latin typeface="Times New Roman" panose="02020603050405020304" pitchFamily="18" charset="0"/>
              </a:rPr>
              <a:pPr fontAlgn="base">
                <a:spcBef>
                  <a:spcPct val="0"/>
                </a:spcBef>
                <a:spcAft>
                  <a:spcPct val="0"/>
                </a:spcAft>
              </a:pPr>
              <a:t>21</a:t>
            </a:fld>
            <a:endParaRPr lang="en-US"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A9C643F1-0D9B-15D8-D5FD-A232480E4DF5}"/>
              </a:ext>
            </a:extLst>
          </p:cNvPr>
          <p:cNvSpPr>
            <a:spLocks noGrp="1" noRot="1" noChangeAspect="1" noChangeArrowheads="1" noTextEdit="1"/>
          </p:cNvSpPr>
          <p:nvPr>
            <p:ph type="sldImg"/>
          </p:nvPr>
        </p:nvSpPr>
        <p:spPr>
          <a:ln/>
        </p:spPr>
      </p:sp>
      <p:sp>
        <p:nvSpPr>
          <p:cNvPr id="48131" name="Notes Placeholder 2">
            <a:extLst>
              <a:ext uri="{FF2B5EF4-FFF2-40B4-BE49-F238E27FC236}">
                <a16:creationId xmlns:a16="http://schemas.microsoft.com/office/drawing/2014/main" id="{E0AF7A23-EFF9-74B8-72BA-3D282F54CC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PAF Competency #10</a:t>
            </a:r>
          </a:p>
        </p:txBody>
      </p:sp>
      <p:sp>
        <p:nvSpPr>
          <p:cNvPr id="48132" name="Slide Number Placeholder 3">
            <a:extLst>
              <a:ext uri="{FF2B5EF4-FFF2-40B4-BE49-F238E27FC236}">
                <a16:creationId xmlns:a16="http://schemas.microsoft.com/office/drawing/2014/main" id="{4B8DFAC8-4E40-DD1D-3285-5267EB148E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53708C2B-0306-4A3A-902D-7077A6781770}" type="slidenum">
              <a:rPr lang="en-US" altLang="en-US" smtClean="0">
                <a:latin typeface="Times New Roman" panose="02020603050405020304" pitchFamily="18" charset="0"/>
              </a:rPr>
              <a:pPr fontAlgn="base">
                <a:spcBef>
                  <a:spcPct val="0"/>
                </a:spcBef>
                <a:spcAft>
                  <a:spcPct val="0"/>
                </a:spcAft>
              </a:pPr>
              <a:t>22</a:t>
            </a:fld>
            <a:endParaRPr lang="en-US" altLang="en-US">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5563BBDE-D103-9A97-EB98-2E84D110FF5F}"/>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5469E977-8018-3AE1-F26C-83FE011E33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10min</a:t>
            </a:r>
          </a:p>
          <a:p>
            <a:r>
              <a:rPr lang="en-GB" altLang="en-US" dirty="0"/>
              <a:t>Groups of 4</a:t>
            </a:r>
          </a:p>
          <a:p>
            <a:endParaRPr lang="en-GB" altLang="en-US" dirty="0"/>
          </a:p>
          <a:p>
            <a:r>
              <a:rPr lang="en-GB" altLang="en-US" dirty="0"/>
              <a:t>-What are the opportunities for trainees to do </a:t>
            </a:r>
            <a:r>
              <a:rPr lang="en-GB" altLang="en-US" b="1" dirty="0"/>
              <a:t>L/l</a:t>
            </a:r>
            <a:r>
              <a:rPr lang="en-GB" altLang="en-US" dirty="0"/>
              <a:t>eadership work at their place of work (examples on next slide)</a:t>
            </a:r>
          </a:p>
          <a:p>
            <a:endParaRPr lang="en-GB" altLang="en-US" dirty="0"/>
          </a:p>
          <a:p>
            <a:r>
              <a:rPr lang="en-GB" altLang="en-US" dirty="0"/>
              <a:t>Feedback to group (top pick and why they selected it, why it would be a good example for a trainee)</a:t>
            </a:r>
          </a:p>
        </p:txBody>
      </p:sp>
      <p:sp>
        <p:nvSpPr>
          <p:cNvPr id="50180" name="Slide Number Placeholder 3">
            <a:extLst>
              <a:ext uri="{FF2B5EF4-FFF2-40B4-BE49-F238E27FC236}">
                <a16:creationId xmlns:a16="http://schemas.microsoft.com/office/drawing/2014/main" id="{15897580-93FF-D9FF-56CC-0D6ACF0ADB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E5F17B16-DFEB-4C1C-AE77-9D018D15BB13}" type="slidenum">
              <a:rPr lang="en-US" altLang="en-US" smtClean="0">
                <a:latin typeface="Times New Roman" panose="02020603050405020304" pitchFamily="18" charset="0"/>
              </a:rPr>
              <a:pPr fontAlgn="base">
                <a:spcBef>
                  <a:spcPct val="0"/>
                </a:spcBef>
                <a:spcAft>
                  <a:spcPct val="0"/>
                </a:spcAft>
              </a:pPr>
              <a:t>23</a:t>
            </a:fld>
            <a:endParaRPr lang="en-US"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examples of work that trainees have been involved with on their placements.</a:t>
            </a:r>
          </a:p>
          <a:p>
            <a:endParaRPr lang="en-GB" dirty="0"/>
          </a:p>
          <a:p>
            <a:r>
              <a:rPr lang="en-GB" dirty="0"/>
              <a:t>Organisational/system-wide examples?</a:t>
            </a:r>
          </a:p>
        </p:txBody>
      </p:sp>
      <p:sp>
        <p:nvSpPr>
          <p:cNvPr id="4" name="Slide Number Placeholder 3"/>
          <p:cNvSpPr>
            <a:spLocks noGrp="1"/>
          </p:cNvSpPr>
          <p:nvPr>
            <p:ph type="sldNum" sz="quarter" idx="5"/>
          </p:nvPr>
        </p:nvSpPr>
        <p:spPr/>
        <p:txBody>
          <a:bodyPr/>
          <a:lstStyle/>
          <a:p>
            <a:fld id="{CEDDE453-FBD4-49D9-A943-9E30CCCD8D1E}" type="slidenum">
              <a:rPr lang="en-GB" smtClean="0"/>
              <a:t>24</a:t>
            </a:fld>
            <a:endParaRPr lang="en-GB"/>
          </a:p>
        </p:txBody>
      </p:sp>
    </p:spTree>
    <p:extLst>
      <p:ext uri="{BB962C8B-B14F-4D97-AF65-F5344CB8AC3E}">
        <p14:creationId xmlns:p14="http://schemas.microsoft.com/office/powerpoint/2010/main" val="84201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5mins</a:t>
            </a:r>
          </a:p>
        </p:txBody>
      </p:sp>
      <p:sp>
        <p:nvSpPr>
          <p:cNvPr id="4" name="Slide Number Placeholder 3"/>
          <p:cNvSpPr>
            <a:spLocks noGrp="1"/>
          </p:cNvSpPr>
          <p:nvPr>
            <p:ph type="sldNum" sz="quarter" idx="5"/>
          </p:nvPr>
        </p:nvSpPr>
        <p:spPr/>
        <p:txBody>
          <a:bodyPr/>
          <a:lstStyle/>
          <a:p>
            <a:fld id="{CEDDE453-FBD4-49D9-A943-9E30CCCD8D1E}" type="slidenum">
              <a:rPr lang="en-GB" smtClean="0"/>
              <a:t>25</a:t>
            </a:fld>
            <a:endParaRPr lang="en-GB"/>
          </a:p>
        </p:txBody>
      </p:sp>
    </p:spTree>
    <p:extLst>
      <p:ext uri="{BB962C8B-B14F-4D97-AF65-F5344CB8AC3E}">
        <p14:creationId xmlns:p14="http://schemas.microsoft.com/office/powerpoint/2010/main" val="820677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10:45</a:t>
            </a:r>
          </a:p>
        </p:txBody>
      </p:sp>
      <p:sp>
        <p:nvSpPr>
          <p:cNvPr id="4" name="Slide Number Placeholder 3"/>
          <p:cNvSpPr>
            <a:spLocks noGrp="1"/>
          </p:cNvSpPr>
          <p:nvPr>
            <p:ph type="sldNum" sz="quarter" idx="5"/>
          </p:nvPr>
        </p:nvSpPr>
        <p:spPr/>
        <p:txBody>
          <a:bodyPr/>
          <a:lstStyle/>
          <a:p>
            <a:fld id="{CEDDE453-FBD4-49D9-A943-9E30CCCD8D1E}" type="slidenum">
              <a:rPr lang="en-GB" smtClean="0"/>
              <a:t>27</a:t>
            </a:fld>
            <a:endParaRPr lang="en-GB"/>
          </a:p>
        </p:txBody>
      </p:sp>
    </p:spTree>
    <p:extLst>
      <p:ext uri="{BB962C8B-B14F-4D97-AF65-F5344CB8AC3E}">
        <p14:creationId xmlns:p14="http://schemas.microsoft.com/office/powerpoint/2010/main" val="36596732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ain title">
    <p:spTree>
      <p:nvGrpSpPr>
        <p:cNvPr id="1" name=""/>
        <p:cNvGrpSpPr/>
        <p:nvPr/>
      </p:nvGrpSpPr>
      <p:grpSpPr>
        <a:xfrm>
          <a:off x="0" y="0"/>
          <a:ext cx="0" cy="0"/>
          <a:chOff x="0" y="0"/>
          <a:chExt cx="0" cy="0"/>
        </a:xfrm>
      </p:grpSpPr>
      <p:sp>
        <p:nvSpPr>
          <p:cNvPr id="2" name="School or department">
            <a:extLst>
              <a:ext uri="{FF2B5EF4-FFF2-40B4-BE49-F238E27FC236}">
                <a16:creationId xmlns:a16="http://schemas.microsoft.com/office/drawing/2014/main" id="{9A5248B9-C8DE-4EB1-8E8B-18FC3F0985CB}"/>
              </a:ext>
            </a:extLst>
          </p:cNvPr>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Programme in Clinical Psychology</a:t>
            </a:r>
            <a:endParaRPr lang="en-GB"/>
          </a:p>
        </p:txBody>
      </p:sp>
      <p:sp>
        <p:nvSpPr>
          <p:cNvPr id="7" name="Title">
            <a:extLst>
              <a:ext uri="{FF2B5EF4-FFF2-40B4-BE49-F238E27FC236}">
                <a16:creationId xmlns:a16="http://schemas.microsoft.com/office/drawing/2014/main" id="{62E2001E-23F6-455C-9201-6EA51F065A31}"/>
              </a:ext>
            </a:extLst>
          </p:cNvPr>
          <p:cNvSpPr>
            <a:spLocks noGrp="1"/>
          </p:cNvSpPr>
          <p:nvPr>
            <p:ph type="body" sz="quarter" idx="11" hasCustomPrompt="1"/>
          </p:nvPr>
        </p:nvSpPr>
        <p:spPr>
          <a:xfrm>
            <a:off x="402167" y="1892300"/>
            <a:ext cx="8818775" cy="3073400"/>
          </a:xfrm>
        </p:spPr>
        <p:txBody>
          <a:bodyPr anchor="ctr"/>
          <a:lstStyle>
            <a:lvl1pPr marL="0" indent="0">
              <a:lnSpc>
                <a:spcPct val="100000"/>
              </a:lnSpc>
              <a:buNone/>
              <a:defRPr sz="5867" b="1">
                <a:latin typeface="+mj-lt"/>
                <a:cs typeface="Times New Roman" panose="02020603050405020304" pitchFamily="18" charset="0"/>
              </a:defRPr>
            </a:lvl1pPr>
          </a:lstStyle>
          <a:p>
            <a:pPr lvl="0"/>
            <a:r>
              <a:rPr lang="en-GB"/>
              <a:t>Main presentation title</a:t>
            </a:r>
          </a:p>
        </p:txBody>
      </p:sp>
      <p:sp>
        <p:nvSpPr>
          <p:cNvPr id="11" name="Slide Number">
            <a:extLst>
              <a:ext uri="{FF2B5EF4-FFF2-40B4-BE49-F238E27FC236}">
                <a16:creationId xmlns:a16="http://schemas.microsoft.com/office/drawing/2014/main" id="{DADF2B56-FDED-4E3D-9E77-947634ADEC23}"/>
              </a:ext>
            </a:extLst>
          </p:cNvPr>
          <p:cNvSpPr>
            <a:spLocks noGrp="1"/>
          </p:cNvSpPr>
          <p:nvPr>
            <p:ph type="sldNum" sz="quarter" idx="13"/>
          </p:nvPr>
        </p:nvSpPr>
        <p:spPr/>
        <p:txBody>
          <a:bodyPr/>
          <a:lstStyle/>
          <a:p>
            <a:fld id="{E8FD58CF-EF60-430E-AA7F-442D51D05898}" type="slidenum">
              <a:rPr lang="en-GB" smtClean="0"/>
              <a:t>‹#›</a:t>
            </a:fld>
            <a:endParaRPr lang="en-GB"/>
          </a:p>
        </p:txBody>
      </p:sp>
    </p:spTree>
    <p:custDataLst>
      <p:tags r:id="rId1"/>
    </p:custDataLst>
    <p:extLst>
      <p:ext uri="{BB962C8B-B14F-4D97-AF65-F5344CB8AC3E}">
        <p14:creationId xmlns:p14="http://schemas.microsoft.com/office/powerpoint/2010/main" val="1003442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2" name="Section title"/>
          <p:cNvSpPr>
            <a:spLocks noGrp="1"/>
          </p:cNvSpPr>
          <p:nvPr>
            <p:ph type="title" hasCustomPrompt="1"/>
          </p:nvPr>
        </p:nvSpPr>
        <p:spPr>
          <a:xfrm>
            <a:off x="406400" y="2309704"/>
            <a:ext cx="11379200" cy="2238592"/>
          </a:xfrm>
        </p:spPr>
        <p:txBody>
          <a:bodyPr anchor="ctr" anchorCtr="0"/>
          <a:lstStyle>
            <a:lvl1pPr>
              <a:lnSpc>
                <a:spcPct val="100000"/>
              </a:lnSpc>
              <a:defRPr sz="4533" b="1">
                <a:latin typeface="+mj-lt"/>
                <a:cs typeface="Times New Roman" panose="02020603050405020304" pitchFamily="18" charset="0"/>
              </a:defRPr>
            </a:lvl1pPr>
          </a:lstStyle>
          <a:p>
            <a:r>
              <a:rPr lang="en-US"/>
              <a:t>Section title</a:t>
            </a:r>
          </a:p>
        </p:txBody>
      </p:sp>
      <p:sp>
        <p:nvSpPr>
          <p:cNvPr id="5" name="Slide Number">
            <a:extLst>
              <a:ext uri="{FF2B5EF4-FFF2-40B4-BE49-F238E27FC236}">
                <a16:creationId xmlns:a16="http://schemas.microsoft.com/office/drawing/2014/main" id="{9702293B-FE28-40FD-BA54-4D7083E0D0BE}"/>
              </a:ext>
            </a:extLst>
          </p:cNvPr>
          <p:cNvSpPr>
            <a:spLocks noGrp="1"/>
          </p:cNvSpPr>
          <p:nvPr>
            <p:ph type="sldNum" sz="quarter" idx="11"/>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3812054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ext slide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A</a:t>
            </a:r>
          </a:p>
        </p:txBody>
      </p:sp>
      <p:sp>
        <p:nvSpPr>
          <p:cNvPr id="7" name="Text Placeholder 6">
            <a:extLst>
              <a:ext uri="{FF2B5EF4-FFF2-40B4-BE49-F238E27FC236}">
                <a16:creationId xmlns:a16="http://schemas.microsoft.com/office/drawing/2014/main" id="{DF75E91B-40B2-456E-9BD2-FEA338F9AE1C}"/>
              </a:ext>
            </a:extLst>
          </p:cNvPr>
          <p:cNvSpPr>
            <a:spLocks noGrp="1"/>
          </p:cNvSpPr>
          <p:nvPr>
            <p:ph type="body" sz="quarter" idx="11" hasCustomPrompt="1"/>
          </p:nvPr>
        </p:nvSpPr>
        <p:spPr>
          <a:xfrm>
            <a:off x="402168" y="1551517"/>
            <a:ext cx="11358033" cy="4660096"/>
          </a:xfrm>
        </p:spPr>
        <p:txBody>
          <a:bodyPr/>
          <a:lstStyle>
            <a:lvl1pPr marL="0" indent="0">
              <a:buNone/>
              <a:defRPr/>
            </a:lvl1pPr>
          </a:lstStyle>
          <a:p>
            <a:pPr lvl="0"/>
            <a:r>
              <a:rPr lang="en-GB"/>
              <a:t>Body text</a:t>
            </a:r>
          </a:p>
        </p:txBody>
      </p:sp>
      <p:sp>
        <p:nvSpPr>
          <p:cNvPr id="9" name="Slide Number Placeholder 8">
            <a:extLst>
              <a:ext uri="{FF2B5EF4-FFF2-40B4-BE49-F238E27FC236}">
                <a16:creationId xmlns:a16="http://schemas.microsoft.com/office/drawing/2014/main" id="{7738DAB7-684F-4B80-8C10-776FB718136B}"/>
              </a:ext>
            </a:extLst>
          </p:cNvPr>
          <p:cNvSpPr>
            <a:spLocks noGrp="1"/>
          </p:cNvSpPr>
          <p:nvPr>
            <p:ph type="sldNum" sz="quarter" idx="12"/>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51386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slide B">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B</a:t>
            </a:r>
          </a:p>
        </p:txBody>
      </p:sp>
      <p:sp>
        <p:nvSpPr>
          <p:cNvPr id="9" name="Text Placeholder 8">
            <a:extLst>
              <a:ext uri="{FF2B5EF4-FFF2-40B4-BE49-F238E27FC236}">
                <a16:creationId xmlns:a16="http://schemas.microsoft.com/office/drawing/2014/main" id="{F0811A90-863D-418D-8AE1-A749CCF98ED6}"/>
              </a:ext>
            </a:extLst>
          </p:cNvPr>
          <p:cNvSpPr>
            <a:spLocks noGrp="1"/>
          </p:cNvSpPr>
          <p:nvPr>
            <p:ph type="body" sz="quarter" idx="12" hasCustomPrompt="1"/>
          </p:nvPr>
        </p:nvSpPr>
        <p:spPr>
          <a:xfrm>
            <a:off x="402167" y="1551519"/>
            <a:ext cx="5463117" cy="4670608"/>
          </a:xfrm>
        </p:spPr>
        <p:txBody>
          <a:bodyPr/>
          <a:lstStyle>
            <a:lvl1pPr marL="0" indent="0">
              <a:buNone/>
              <a:defRPr/>
            </a:lvl1pPr>
          </a:lstStyle>
          <a:p>
            <a:pPr lvl="0"/>
            <a:r>
              <a:rPr lang="en-GB"/>
              <a:t>Body text left</a:t>
            </a:r>
          </a:p>
        </p:txBody>
      </p:sp>
      <p:sp>
        <p:nvSpPr>
          <p:cNvPr id="10" name="Text Placeholder 8">
            <a:extLst>
              <a:ext uri="{FF2B5EF4-FFF2-40B4-BE49-F238E27FC236}">
                <a16:creationId xmlns:a16="http://schemas.microsoft.com/office/drawing/2014/main" id="{9B291EC0-CA7A-4D31-A821-C329F3EF2F97}"/>
              </a:ext>
            </a:extLst>
          </p:cNvPr>
          <p:cNvSpPr>
            <a:spLocks noGrp="1"/>
          </p:cNvSpPr>
          <p:nvPr>
            <p:ph type="body" sz="quarter" idx="13" hasCustomPrompt="1"/>
          </p:nvPr>
        </p:nvSpPr>
        <p:spPr>
          <a:xfrm>
            <a:off x="6326716" y="1551517"/>
            <a:ext cx="5463117" cy="4670608"/>
          </a:xfrm>
        </p:spPr>
        <p:txBody>
          <a:bodyPr/>
          <a:lstStyle>
            <a:lvl1pPr marL="0" indent="0">
              <a:buNone/>
              <a:defRPr/>
            </a:lvl1pPr>
          </a:lstStyle>
          <a:p>
            <a:pPr lvl="0"/>
            <a:r>
              <a:rPr lang="en-GB"/>
              <a:t>Body text right</a:t>
            </a:r>
          </a:p>
        </p:txBody>
      </p:sp>
      <p:sp>
        <p:nvSpPr>
          <p:cNvPr id="11" name="Slide Number Placeholder 10">
            <a:extLst>
              <a:ext uri="{FF2B5EF4-FFF2-40B4-BE49-F238E27FC236}">
                <a16:creationId xmlns:a16="http://schemas.microsoft.com/office/drawing/2014/main" id="{9E1AF0F5-F8B7-48AF-BA05-028505313948}"/>
              </a:ext>
            </a:extLst>
          </p:cNvPr>
          <p:cNvSpPr>
            <a:spLocks noGrp="1"/>
          </p:cNvSpPr>
          <p:nvPr>
            <p:ph type="sldNum" sz="quarter" idx="14"/>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788424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and image slide A">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defRPr sz="4000">
                <a:latin typeface="+mj-lt"/>
                <a:cs typeface="Times New Roman" panose="02020603050405020304" pitchFamily="18" charset="0"/>
              </a:defRPr>
            </a:lvl1pPr>
          </a:lstStyle>
          <a:p>
            <a:r>
              <a:rPr lang="en-US"/>
              <a:t>Text and image slide A</a:t>
            </a:r>
          </a:p>
        </p:txBody>
      </p:sp>
      <p:sp>
        <p:nvSpPr>
          <p:cNvPr id="4" name="Text"/>
          <p:cNvSpPr>
            <a:spLocks noGrp="1"/>
          </p:cNvSpPr>
          <p:nvPr>
            <p:ph type="body" sz="half" idx="2" hasCustomPrompt="1"/>
          </p:nvPr>
        </p:nvSpPr>
        <p:spPr>
          <a:xfrm>
            <a:off x="410633" y="1551747"/>
            <a:ext cx="4256304" cy="4617825"/>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3" name="Image"/>
          <p:cNvSpPr>
            <a:spLocks noGrp="1"/>
          </p:cNvSpPr>
          <p:nvPr>
            <p:ph idx="1" hasCustomPrompt="1"/>
          </p:nvPr>
        </p:nvSpPr>
        <p:spPr>
          <a:xfrm>
            <a:off x="5136629" y="1551518"/>
            <a:ext cx="6644737" cy="3941233"/>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&gt; ‘Edit Alt Text’)</a:t>
            </a:r>
          </a:p>
        </p:txBody>
      </p:sp>
      <p:sp>
        <p:nvSpPr>
          <p:cNvPr id="2" name="Slide Number">
            <a:extLst>
              <a:ext uri="{FF2B5EF4-FFF2-40B4-BE49-F238E27FC236}">
                <a16:creationId xmlns:a16="http://schemas.microsoft.com/office/drawing/2014/main" id="{5585FA89-C310-4710-A605-F1074F8A89BE}"/>
              </a:ext>
            </a:extLst>
          </p:cNvPr>
          <p:cNvSpPr>
            <a:spLocks noGrp="1"/>
          </p:cNvSpPr>
          <p:nvPr>
            <p:ph type="sldNum" sz="quarter" idx="10"/>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3619347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xt and image slide B">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lnSpc>
                <a:spcPct val="100000"/>
              </a:lnSpc>
              <a:defRPr sz="4000">
                <a:latin typeface="+mj-lt"/>
                <a:cs typeface="Times New Roman" panose="02020603050405020304" pitchFamily="18" charset="0"/>
              </a:defRPr>
            </a:lvl1pPr>
          </a:lstStyle>
          <a:p>
            <a:r>
              <a:rPr lang="en-US"/>
              <a:t>Text and image slide B</a:t>
            </a:r>
          </a:p>
        </p:txBody>
      </p:sp>
      <p:sp>
        <p:nvSpPr>
          <p:cNvPr id="3" name="Image"/>
          <p:cNvSpPr>
            <a:spLocks noGrp="1"/>
          </p:cNvSpPr>
          <p:nvPr>
            <p:ph idx="1" hasCustomPrompt="1"/>
          </p:nvPr>
        </p:nvSpPr>
        <p:spPr>
          <a:xfrm>
            <a:off x="1888759" y="1414063"/>
            <a:ext cx="8414479" cy="3904172"/>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select ‘Edit Alt Text’)</a:t>
            </a:r>
          </a:p>
        </p:txBody>
      </p:sp>
      <p:sp>
        <p:nvSpPr>
          <p:cNvPr id="4" name="Text"/>
          <p:cNvSpPr>
            <a:spLocks noGrp="1"/>
          </p:cNvSpPr>
          <p:nvPr>
            <p:ph type="body" sz="half" idx="2" hasCustomPrompt="1"/>
          </p:nvPr>
        </p:nvSpPr>
        <p:spPr>
          <a:xfrm>
            <a:off x="3995205" y="5480265"/>
            <a:ext cx="4201584" cy="792000"/>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2" name="Slide Number">
            <a:extLst>
              <a:ext uri="{FF2B5EF4-FFF2-40B4-BE49-F238E27FC236}">
                <a16:creationId xmlns:a16="http://schemas.microsoft.com/office/drawing/2014/main" id="{9EA8E52D-71B1-498E-B91F-3EAC11343A5D}"/>
              </a:ext>
            </a:extLst>
          </p:cNvPr>
          <p:cNvSpPr>
            <a:spLocks noGrp="1"/>
          </p:cNvSpPr>
          <p:nvPr>
            <p:ph type="sldNum" sz="quarter" idx="10"/>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543713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Plain slide">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Plain slide A</a:t>
            </a:r>
          </a:p>
        </p:txBody>
      </p:sp>
      <p:sp>
        <p:nvSpPr>
          <p:cNvPr id="3" name="Slide Number">
            <a:extLst>
              <a:ext uri="{FF2B5EF4-FFF2-40B4-BE49-F238E27FC236}">
                <a16:creationId xmlns:a16="http://schemas.microsoft.com/office/drawing/2014/main" id="{3D6B8F89-221D-48AA-BE0D-7317DEB21633}"/>
              </a:ext>
            </a:extLst>
          </p:cNvPr>
          <p:cNvSpPr>
            <a:spLocks noGrp="1"/>
          </p:cNvSpPr>
          <p:nvPr>
            <p:ph type="sldNum" sz="quarter" idx="10"/>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462065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FFFFFF"/>
                </a:solidFill>
              </a:defRPr>
            </a:lvl1pPr>
          </a:lstStyle>
          <a:p>
            <a:fld id="{D4A3605B-B316-4666-AD86-A6514AADE9C1}" type="datetimeFigureOut">
              <a:rPr lang="en-GB" smtClean="0"/>
              <a:t>20/09/2026</a:t>
            </a:fld>
            <a:endParaRPr lang="en-GB"/>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8FD58CF-EF60-430E-AA7F-442D51D05898}" type="slidenum">
              <a:rPr lang="en-GB" smtClean="0"/>
              <a:t>‹#›</a:t>
            </a:fld>
            <a:endParaRPr lang="en-GB"/>
          </a:p>
        </p:txBody>
      </p:sp>
    </p:spTree>
    <p:extLst>
      <p:ext uri="{BB962C8B-B14F-4D97-AF65-F5344CB8AC3E}">
        <p14:creationId xmlns:p14="http://schemas.microsoft.com/office/powerpoint/2010/main" val="3654081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A3605B-B316-4666-AD86-A6514AADE9C1}"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D58CF-EF60-430E-AA7F-442D51D05898}" type="slidenum">
              <a:rPr lang="en-GB" smtClean="0"/>
              <a:t>‹#›</a:t>
            </a:fld>
            <a:endParaRPr lang="en-GB"/>
          </a:p>
        </p:txBody>
      </p:sp>
    </p:spTree>
    <p:custDataLst>
      <p:tags r:id="rId1"/>
    </p:custDataLst>
    <p:extLst>
      <p:ext uri="{BB962C8B-B14F-4D97-AF65-F5344CB8AC3E}">
        <p14:creationId xmlns:p14="http://schemas.microsoft.com/office/powerpoint/2010/main" val="87256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ain title">
    <p:spTree>
      <p:nvGrpSpPr>
        <p:cNvPr id="1" name=""/>
        <p:cNvGrpSpPr/>
        <p:nvPr/>
      </p:nvGrpSpPr>
      <p:grpSpPr>
        <a:xfrm>
          <a:off x="0" y="0"/>
          <a:ext cx="0" cy="0"/>
          <a:chOff x="0" y="0"/>
          <a:chExt cx="0" cy="0"/>
        </a:xfrm>
      </p:grpSpPr>
      <p:sp>
        <p:nvSpPr>
          <p:cNvPr id="2" name="School or department">
            <a:extLst>
              <a:ext uri="{FF2B5EF4-FFF2-40B4-BE49-F238E27FC236}">
                <a16:creationId xmlns:a16="http://schemas.microsoft.com/office/drawing/2014/main" id="{9A5248B9-C8DE-4EB1-8E8B-18FC3F0985CB}"/>
              </a:ext>
            </a:extLst>
          </p:cNvPr>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Programme in Clinical Psychology</a:t>
            </a:r>
            <a:endParaRPr lang="en-GB"/>
          </a:p>
        </p:txBody>
      </p:sp>
      <p:sp>
        <p:nvSpPr>
          <p:cNvPr id="7" name="Title">
            <a:extLst>
              <a:ext uri="{FF2B5EF4-FFF2-40B4-BE49-F238E27FC236}">
                <a16:creationId xmlns:a16="http://schemas.microsoft.com/office/drawing/2014/main" id="{62E2001E-23F6-455C-9201-6EA51F065A31}"/>
              </a:ext>
            </a:extLst>
          </p:cNvPr>
          <p:cNvSpPr>
            <a:spLocks noGrp="1"/>
          </p:cNvSpPr>
          <p:nvPr>
            <p:ph type="body" sz="quarter" idx="11" hasCustomPrompt="1"/>
          </p:nvPr>
        </p:nvSpPr>
        <p:spPr>
          <a:xfrm>
            <a:off x="402167" y="1892300"/>
            <a:ext cx="8818775" cy="3073400"/>
          </a:xfrm>
        </p:spPr>
        <p:txBody>
          <a:bodyPr anchor="ctr"/>
          <a:lstStyle>
            <a:lvl1pPr marL="0" indent="0">
              <a:lnSpc>
                <a:spcPct val="100000"/>
              </a:lnSpc>
              <a:buNone/>
              <a:defRPr sz="5867" b="1">
                <a:latin typeface="+mj-lt"/>
                <a:cs typeface="Times New Roman" panose="02020603050405020304" pitchFamily="18" charset="0"/>
              </a:defRPr>
            </a:lvl1pPr>
          </a:lstStyle>
          <a:p>
            <a:pPr lvl="0"/>
            <a:r>
              <a:rPr lang="en-GB"/>
              <a:t>Main presentation title</a:t>
            </a:r>
          </a:p>
        </p:txBody>
      </p:sp>
      <p:sp>
        <p:nvSpPr>
          <p:cNvPr id="11" name="Slide Number">
            <a:extLst>
              <a:ext uri="{FF2B5EF4-FFF2-40B4-BE49-F238E27FC236}">
                <a16:creationId xmlns:a16="http://schemas.microsoft.com/office/drawing/2014/main" id="{DADF2B56-FDED-4E3D-9E77-947634ADEC23}"/>
              </a:ext>
            </a:extLst>
          </p:cNvPr>
          <p:cNvSpPr>
            <a:spLocks noGrp="1"/>
          </p:cNvSpPr>
          <p:nvPr>
            <p:ph type="sldNum" sz="quarter" idx="13"/>
          </p:nvPr>
        </p:nvSpPr>
        <p:spPr/>
        <p:txBody>
          <a:bodyPr/>
          <a:lstStyle/>
          <a:p>
            <a:r>
              <a:rPr lang="en-GB"/>
              <a:t>Slide </a:t>
            </a:r>
            <a:fld id="{A7423406-D7A4-46EF-83DD-760666D0DF80}" type="slidenum">
              <a:rPr lang="en-GB" smtClean="0"/>
              <a:pPr/>
              <a:t>‹#›</a:t>
            </a:fld>
            <a:endParaRPr lang="en-GB"/>
          </a:p>
        </p:txBody>
      </p:sp>
    </p:spTree>
    <p:custDataLst>
      <p:tags r:id="rId1"/>
    </p:custDataLst>
    <p:extLst>
      <p:ext uri="{BB962C8B-B14F-4D97-AF65-F5344CB8AC3E}">
        <p14:creationId xmlns:p14="http://schemas.microsoft.com/office/powerpoint/2010/main" val="4275706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2" name="Section title"/>
          <p:cNvSpPr>
            <a:spLocks noGrp="1"/>
          </p:cNvSpPr>
          <p:nvPr>
            <p:ph type="title" hasCustomPrompt="1"/>
          </p:nvPr>
        </p:nvSpPr>
        <p:spPr>
          <a:xfrm>
            <a:off x="406400" y="2309704"/>
            <a:ext cx="11379200" cy="2238592"/>
          </a:xfrm>
        </p:spPr>
        <p:txBody>
          <a:bodyPr anchor="ctr" anchorCtr="0"/>
          <a:lstStyle>
            <a:lvl1pPr>
              <a:lnSpc>
                <a:spcPct val="100000"/>
              </a:lnSpc>
              <a:defRPr sz="4533" b="1">
                <a:latin typeface="+mj-lt"/>
                <a:cs typeface="Times New Roman" panose="02020603050405020304" pitchFamily="18" charset="0"/>
              </a:defRPr>
            </a:lvl1pPr>
          </a:lstStyle>
          <a:p>
            <a:r>
              <a:rPr lang="en-US"/>
              <a:t>Section title</a:t>
            </a:r>
          </a:p>
        </p:txBody>
      </p:sp>
      <p:sp>
        <p:nvSpPr>
          <p:cNvPr id="5" name="Slide Number">
            <a:extLst>
              <a:ext uri="{FF2B5EF4-FFF2-40B4-BE49-F238E27FC236}">
                <a16:creationId xmlns:a16="http://schemas.microsoft.com/office/drawing/2014/main" id="{9702293B-FE28-40FD-BA54-4D7083E0D0BE}"/>
              </a:ext>
            </a:extLst>
          </p:cNvPr>
          <p:cNvSpPr>
            <a:spLocks noGrp="1"/>
          </p:cNvSpPr>
          <p:nvPr>
            <p:ph type="sldNum" sz="quarter" idx="11"/>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409680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 slide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A</a:t>
            </a:r>
          </a:p>
        </p:txBody>
      </p:sp>
      <p:sp>
        <p:nvSpPr>
          <p:cNvPr id="7" name="Text Placeholder 6">
            <a:extLst>
              <a:ext uri="{FF2B5EF4-FFF2-40B4-BE49-F238E27FC236}">
                <a16:creationId xmlns:a16="http://schemas.microsoft.com/office/drawing/2014/main" id="{DF75E91B-40B2-456E-9BD2-FEA338F9AE1C}"/>
              </a:ext>
            </a:extLst>
          </p:cNvPr>
          <p:cNvSpPr>
            <a:spLocks noGrp="1"/>
          </p:cNvSpPr>
          <p:nvPr>
            <p:ph type="body" sz="quarter" idx="11" hasCustomPrompt="1"/>
          </p:nvPr>
        </p:nvSpPr>
        <p:spPr>
          <a:xfrm>
            <a:off x="402168" y="1551517"/>
            <a:ext cx="11358033" cy="4660096"/>
          </a:xfrm>
        </p:spPr>
        <p:txBody>
          <a:bodyPr/>
          <a:lstStyle>
            <a:lvl1pPr marL="0" indent="0">
              <a:buNone/>
              <a:defRPr/>
            </a:lvl1pPr>
          </a:lstStyle>
          <a:p>
            <a:pPr lvl="0"/>
            <a:r>
              <a:rPr lang="en-GB"/>
              <a:t>Body text</a:t>
            </a:r>
          </a:p>
        </p:txBody>
      </p:sp>
      <p:sp>
        <p:nvSpPr>
          <p:cNvPr id="9" name="Slide Number Placeholder 8">
            <a:extLst>
              <a:ext uri="{FF2B5EF4-FFF2-40B4-BE49-F238E27FC236}">
                <a16:creationId xmlns:a16="http://schemas.microsoft.com/office/drawing/2014/main" id="{7738DAB7-684F-4B80-8C10-776FB718136B}"/>
              </a:ext>
            </a:extLst>
          </p:cNvPr>
          <p:cNvSpPr>
            <a:spLocks noGrp="1"/>
          </p:cNvSpPr>
          <p:nvPr>
            <p:ph type="sldNum" sz="quarter" idx="12"/>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3566089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slide B">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B</a:t>
            </a:r>
          </a:p>
        </p:txBody>
      </p:sp>
      <p:sp>
        <p:nvSpPr>
          <p:cNvPr id="9" name="Text Placeholder 8">
            <a:extLst>
              <a:ext uri="{FF2B5EF4-FFF2-40B4-BE49-F238E27FC236}">
                <a16:creationId xmlns:a16="http://schemas.microsoft.com/office/drawing/2014/main" id="{F0811A90-863D-418D-8AE1-A749CCF98ED6}"/>
              </a:ext>
            </a:extLst>
          </p:cNvPr>
          <p:cNvSpPr>
            <a:spLocks noGrp="1"/>
          </p:cNvSpPr>
          <p:nvPr>
            <p:ph type="body" sz="quarter" idx="12" hasCustomPrompt="1"/>
          </p:nvPr>
        </p:nvSpPr>
        <p:spPr>
          <a:xfrm>
            <a:off x="402167" y="1551519"/>
            <a:ext cx="5463117" cy="4670608"/>
          </a:xfrm>
        </p:spPr>
        <p:txBody>
          <a:bodyPr/>
          <a:lstStyle>
            <a:lvl1pPr marL="0" indent="0">
              <a:buNone/>
              <a:defRPr/>
            </a:lvl1pPr>
          </a:lstStyle>
          <a:p>
            <a:pPr lvl="0"/>
            <a:r>
              <a:rPr lang="en-GB"/>
              <a:t>Body text left</a:t>
            </a:r>
          </a:p>
        </p:txBody>
      </p:sp>
      <p:sp>
        <p:nvSpPr>
          <p:cNvPr id="10" name="Text Placeholder 8">
            <a:extLst>
              <a:ext uri="{FF2B5EF4-FFF2-40B4-BE49-F238E27FC236}">
                <a16:creationId xmlns:a16="http://schemas.microsoft.com/office/drawing/2014/main" id="{9B291EC0-CA7A-4D31-A821-C329F3EF2F97}"/>
              </a:ext>
            </a:extLst>
          </p:cNvPr>
          <p:cNvSpPr>
            <a:spLocks noGrp="1"/>
          </p:cNvSpPr>
          <p:nvPr>
            <p:ph type="body" sz="quarter" idx="13" hasCustomPrompt="1"/>
          </p:nvPr>
        </p:nvSpPr>
        <p:spPr>
          <a:xfrm>
            <a:off x="6326716" y="1551517"/>
            <a:ext cx="5463117" cy="4670608"/>
          </a:xfrm>
        </p:spPr>
        <p:txBody>
          <a:bodyPr/>
          <a:lstStyle>
            <a:lvl1pPr marL="0" indent="0">
              <a:buNone/>
              <a:defRPr/>
            </a:lvl1pPr>
          </a:lstStyle>
          <a:p>
            <a:pPr lvl="0"/>
            <a:r>
              <a:rPr lang="en-GB"/>
              <a:t>Body text right</a:t>
            </a:r>
          </a:p>
        </p:txBody>
      </p:sp>
      <p:sp>
        <p:nvSpPr>
          <p:cNvPr id="11" name="Slide Number Placeholder 10">
            <a:extLst>
              <a:ext uri="{FF2B5EF4-FFF2-40B4-BE49-F238E27FC236}">
                <a16:creationId xmlns:a16="http://schemas.microsoft.com/office/drawing/2014/main" id="{9E1AF0F5-F8B7-48AF-BA05-028505313948}"/>
              </a:ext>
            </a:extLst>
          </p:cNvPr>
          <p:cNvSpPr>
            <a:spLocks noGrp="1"/>
          </p:cNvSpPr>
          <p:nvPr>
            <p:ph type="sldNum" sz="quarter" idx="14"/>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1797519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xt and image slide A">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defRPr sz="4000">
                <a:latin typeface="+mj-lt"/>
                <a:cs typeface="Times New Roman" panose="02020603050405020304" pitchFamily="18" charset="0"/>
              </a:defRPr>
            </a:lvl1pPr>
          </a:lstStyle>
          <a:p>
            <a:r>
              <a:rPr lang="en-US"/>
              <a:t>Text and image slide A</a:t>
            </a:r>
          </a:p>
        </p:txBody>
      </p:sp>
      <p:sp>
        <p:nvSpPr>
          <p:cNvPr id="4" name="Text"/>
          <p:cNvSpPr>
            <a:spLocks noGrp="1"/>
          </p:cNvSpPr>
          <p:nvPr>
            <p:ph type="body" sz="half" idx="2" hasCustomPrompt="1"/>
          </p:nvPr>
        </p:nvSpPr>
        <p:spPr>
          <a:xfrm>
            <a:off x="410633" y="1551747"/>
            <a:ext cx="4256304" cy="4617825"/>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3" name="Image"/>
          <p:cNvSpPr>
            <a:spLocks noGrp="1"/>
          </p:cNvSpPr>
          <p:nvPr>
            <p:ph idx="1" hasCustomPrompt="1"/>
          </p:nvPr>
        </p:nvSpPr>
        <p:spPr>
          <a:xfrm>
            <a:off x="5136629" y="1551518"/>
            <a:ext cx="6644737" cy="3941233"/>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&gt; ‘Edit Alt Text’)</a:t>
            </a:r>
          </a:p>
        </p:txBody>
      </p:sp>
      <p:sp>
        <p:nvSpPr>
          <p:cNvPr id="2" name="Slide Number">
            <a:extLst>
              <a:ext uri="{FF2B5EF4-FFF2-40B4-BE49-F238E27FC236}">
                <a16:creationId xmlns:a16="http://schemas.microsoft.com/office/drawing/2014/main" id="{5585FA89-C310-4710-A605-F1074F8A89BE}"/>
              </a:ext>
            </a:extLst>
          </p:cNvPr>
          <p:cNvSpPr>
            <a:spLocks noGrp="1"/>
          </p:cNvSpPr>
          <p:nvPr>
            <p:ph type="sldNum" sz="quarter" idx="10"/>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1452987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and image slide B">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lnSpc>
                <a:spcPct val="100000"/>
              </a:lnSpc>
              <a:defRPr sz="4000">
                <a:latin typeface="+mj-lt"/>
                <a:cs typeface="Times New Roman" panose="02020603050405020304" pitchFamily="18" charset="0"/>
              </a:defRPr>
            </a:lvl1pPr>
          </a:lstStyle>
          <a:p>
            <a:r>
              <a:rPr lang="en-US"/>
              <a:t>Text and image slide B</a:t>
            </a:r>
          </a:p>
        </p:txBody>
      </p:sp>
      <p:sp>
        <p:nvSpPr>
          <p:cNvPr id="3" name="Image"/>
          <p:cNvSpPr>
            <a:spLocks noGrp="1"/>
          </p:cNvSpPr>
          <p:nvPr>
            <p:ph idx="1" hasCustomPrompt="1"/>
          </p:nvPr>
        </p:nvSpPr>
        <p:spPr>
          <a:xfrm>
            <a:off x="1888759" y="1414063"/>
            <a:ext cx="8414479" cy="3904172"/>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select ‘Edit Alt Text’)</a:t>
            </a:r>
          </a:p>
        </p:txBody>
      </p:sp>
      <p:sp>
        <p:nvSpPr>
          <p:cNvPr id="4" name="Text"/>
          <p:cNvSpPr>
            <a:spLocks noGrp="1"/>
          </p:cNvSpPr>
          <p:nvPr>
            <p:ph type="body" sz="half" idx="2" hasCustomPrompt="1"/>
          </p:nvPr>
        </p:nvSpPr>
        <p:spPr>
          <a:xfrm>
            <a:off x="3995205" y="5480265"/>
            <a:ext cx="4201584" cy="792000"/>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2" name="Slide Number">
            <a:extLst>
              <a:ext uri="{FF2B5EF4-FFF2-40B4-BE49-F238E27FC236}">
                <a16:creationId xmlns:a16="http://schemas.microsoft.com/office/drawing/2014/main" id="{9EA8E52D-71B1-498E-B91F-3EAC11343A5D}"/>
              </a:ext>
            </a:extLst>
          </p:cNvPr>
          <p:cNvSpPr>
            <a:spLocks noGrp="1"/>
          </p:cNvSpPr>
          <p:nvPr>
            <p:ph type="sldNum" sz="quarter" idx="10"/>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3061180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Plain slide">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Plain slide A</a:t>
            </a:r>
          </a:p>
        </p:txBody>
      </p:sp>
      <p:sp>
        <p:nvSpPr>
          <p:cNvPr id="3" name="Slide Number">
            <a:extLst>
              <a:ext uri="{FF2B5EF4-FFF2-40B4-BE49-F238E27FC236}">
                <a16:creationId xmlns:a16="http://schemas.microsoft.com/office/drawing/2014/main" id="{3D6B8F89-221D-48AA-BE0D-7317DEB21633}"/>
              </a:ext>
            </a:extLst>
          </p:cNvPr>
          <p:cNvSpPr>
            <a:spLocks noGrp="1"/>
          </p:cNvSpPr>
          <p:nvPr>
            <p:ph type="sldNum" sz="quarter" idx="10"/>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577135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FF5DD9-2C52-442D-92E2-8072C0C3D7CD}" type="datetimeFigureOut">
              <a:rPr lang="en-US" dirty="0"/>
              <a:pPr/>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5577406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pPr/>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57970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3" cy="4307951"/>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1"/>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1"/>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1"/>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3"/>
            <a:ext cx="9070848" cy="457200"/>
          </a:xfrm>
        </p:spPr>
        <p:txBody>
          <a:bodyPr anchor="t">
            <a:normAutofit/>
          </a:bodyPr>
          <a:lstStyle>
            <a:lvl1pPr marL="0" indent="0" algn="ctr">
              <a:buNone/>
              <a:defRPr sz="1600">
                <a:solidFill>
                  <a:schemeClr val="tx1"/>
                </a:solidFill>
                <a:effectLst/>
              </a:defRPr>
            </a:lvl1pPr>
            <a:lvl2pPr marL="457189" indent="0">
              <a:buNone/>
              <a:defRPr sz="16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3"/>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pPr/>
              <a:t>9/20/2026</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01648119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emf"/><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BE1B5"/>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02167" y="298861"/>
            <a:ext cx="8818773" cy="792000"/>
          </a:xfrm>
          <a:prstGeom prst="rect">
            <a:avLst/>
          </a:prstGeom>
        </p:spPr>
        <p:txBody>
          <a:bodyPr vert="horz" lIns="0" tIns="0" rIns="0" bIns="0" rtlCol="0" anchor="b" anchorCtr="0">
            <a:noAutofit/>
          </a:bodyPr>
          <a:lstStyle/>
          <a:p>
            <a:r>
              <a:rPr lang="en-US"/>
              <a:t>Click to edit Master title style</a:t>
            </a:r>
          </a:p>
        </p:txBody>
      </p:sp>
      <p:pic>
        <p:nvPicPr>
          <p:cNvPr id="43" name="University of Leeds logo">
            <a:extLst>
              <a:ext uri="{FF2B5EF4-FFF2-40B4-BE49-F238E27FC236}">
                <a16:creationId xmlns:a16="http://schemas.microsoft.com/office/drawing/2014/main" id="{C914EEC3-4367-46FC-A690-239B9709AAE7}"/>
              </a:ext>
              <a:ext uri="{C183D7F6-B498-43B3-948B-1728B52AA6E4}">
                <adec:decorative xmlns:adec="http://schemas.microsoft.com/office/drawing/2017/decorative" val="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459859" y="271434"/>
            <a:ext cx="2309671" cy="659341"/>
          </a:xfrm>
          <a:prstGeom prst="rect">
            <a:avLst/>
          </a:prstGeom>
        </p:spPr>
      </p:pic>
      <p:cxnSp>
        <p:nvCxnSpPr>
          <p:cNvPr id="42" name="Line">
            <a:extLst>
              <a:ext uri="{FF2B5EF4-FFF2-40B4-BE49-F238E27FC236}">
                <a16:creationId xmlns:a16="http://schemas.microsoft.com/office/drawing/2014/main" id="{9284160D-5016-48C1-942A-D1CD71F0CB24}"/>
              </a:ext>
              <a:ext uri="{C183D7F6-B498-43B3-948B-1728B52AA6E4}">
                <adec:decorative xmlns:adec="http://schemas.microsoft.com/office/drawing/2017/decorative" val="1"/>
              </a:ext>
            </a:extLst>
          </p:cNvPr>
          <p:cNvCxnSpPr>
            <a:cxnSpLocks/>
          </p:cNvCxnSpPr>
          <p:nvPr/>
        </p:nvCxnSpPr>
        <p:spPr>
          <a:xfrm>
            <a:off x="402167" y="1208021"/>
            <a:ext cx="11358463"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Body text"/>
          <p:cNvSpPr>
            <a:spLocks noGrp="1"/>
          </p:cNvSpPr>
          <p:nvPr>
            <p:ph type="body" idx="1"/>
          </p:nvPr>
        </p:nvSpPr>
        <p:spPr>
          <a:xfrm>
            <a:off x="402168" y="1551518"/>
            <a:ext cx="11358033" cy="39412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a:extLst>
              <a:ext uri="{FF2B5EF4-FFF2-40B4-BE49-F238E27FC236}">
                <a16:creationId xmlns:a16="http://schemas.microsoft.com/office/drawing/2014/main" id="{E82D3FD9-59F6-4178-BBDE-833318254D84}"/>
              </a:ext>
            </a:extLst>
          </p:cNvPr>
          <p:cNvSpPr>
            <a:spLocks noGrp="1"/>
          </p:cNvSpPr>
          <p:nvPr>
            <p:ph type="sldNum" sz="quarter" idx="4"/>
          </p:nvPr>
        </p:nvSpPr>
        <p:spPr>
          <a:xfrm>
            <a:off x="8610600" y="6376047"/>
            <a:ext cx="2743200" cy="366183"/>
          </a:xfrm>
          <a:prstGeom prst="rect">
            <a:avLst/>
          </a:prstGeom>
        </p:spPr>
        <p:txBody>
          <a:bodyPr vert="horz" lIns="91440" tIns="45720" rIns="91440" bIns="45720" rtlCol="0" anchor="ctr"/>
          <a:lstStyle>
            <a:lvl1pPr algn="r">
              <a:defRPr sz="1867">
                <a:solidFill>
                  <a:schemeClr val="tx1"/>
                </a:solidFill>
              </a:defRPr>
            </a:lvl1pPr>
          </a:lstStyle>
          <a:p>
            <a:fld id="{E8FD58CF-EF60-430E-AA7F-442D51D05898}" type="slidenum">
              <a:rPr lang="en-GB" smtClean="0"/>
              <a:t>‹#›</a:t>
            </a:fld>
            <a:endParaRPr lang="en-GB"/>
          </a:p>
        </p:txBody>
      </p:sp>
    </p:spTree>
    <p:extLst>
      <p:ext uri="{BB962C8B-B14F-4D97-AF65-F5344CB8AC3E}">
        <p14:creationId xmlns:p14="http://schemas.microsoft.com/office/powerpoint/2010/main" val="378767784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Lst>
  <p:txStyles>
    <p:titleStyle>
      <a:lvl1pPr algn="l" defTabSz="914377" rtl="0" eaLnBrk="1" latinLnBrk="0" hangingPunct="1">
        <a:lnSpc>
          <a:spcPct val="100000"/>
        </a:lnSpc>
        <a:spcBef>
          <a:spcPct val="0"/>
        </a:spcBef>
        <a:buNone/>
        <a:defRPr sz="4000" b="1" kern="1200">
          <a:solidFill>
            <a:schemeClr val="tx1"/>
          </a:solidFill>
          <a:latin typeface="+mj-lt"/>
          <a:ea typeface="+mj-ea"/>
          <a:cs typeface="Times New Roman" panose="02020603050405020304" pitchFamily="18" charset="0"/>
        </a:defRPr>
      </a:lvl1pPr>
    </p:titleStyle>
    <p:bodyStyle>
      <a:lvl1pPr marL="480472" indent="-480472" algn="l" defTabSz="914377" rtl="0" eaLnBrk="1" latinLnBrk="0" hangingPunct="1">
        <a:lnSpc>
          <a:spcPct val="150000"/>
        </a:lnSpc>
        <a:spcBef>
          <a:spcPts val="0"/>
        </a:spcBef>
        <a:spcAft>
          <a:spcPts val="300"/>
        </a:spcAft>
        <a:buFont typeface="Arial" panose="020B0604020202020204" pitchFamily="34" charset="0"/>
        <a:buChar char="•"/>
        <a:defRPr sz="3200" b="0" kern="1200">
          <a:solidFill>
            <a:schemeClr val="tx1"/>
          </a:solidFill>
          <a:latin typeface="+mn-lt"/>
          <a:ea typeface="+mn-ea"/>
          <a:cs typeface="+mn-cs"/>
        </a:defRPr>
      </a:lvl1pPr>
      <a:lvl2pPr marL="719649" indent="-478355" algn="l" defTabSz="914377" rtl="0" eaLnBrk="1" latinLnBrk="0" hangingPunct="1">
        <a:lnSpc>
          <a:spcPct val="150000"/>
        </a:lnSpc>
        <a:spcBef>
          <a:spcPts val="0"/>
        </a:spcBef>
        <a:spcAft>
          <a:spcPts val="300"/>
        </a:spcAft>
        <a:buFont typeface="Courier New" panose="02070309020205020404" pitchFamily="49" charset="0"/>
        <a:buChar char="o"/>
        <a:defRPr sz="3200" kern="1200">
          <a:solidFill>
            <a:schemeClr val="tx1"/>
          </a:solidFill>
          <a:latin typeface="+mn-lt"/>
          <a:ea typeface="+mn-ea"/>
          <a:cs typeface="+mn-cs"/>
        </a:defRPr>
      </a:lvl2pPr>
      <a:lvl3pPr marL="958827" indent="-476239" algn="l" defTabSz="914377" rtl="0" eaLnBrk="1" latinLnBrk="0" hangingPunct="1">
        <a:lnSpc>
          <a:spcPct val="150000"/>
        </a:lnSpc>
        <a:spcBef>
          <a:spcPts val="0"/>
        </a:spcBef>
        <a:spcAft>
          <a:spcPts val="300"/>
        </a:spcAft>
        <a:buFont typeface="Wingdings" panose="05000000000000000000" pitchFamily="2" charset="2"/>
        <a:buChar char="§"/>
        <a:defRPr sz="3200" kern="1200">
          <a:solidFill>
            <a:schemeClr val="tx1"/>
          </a:solidFill>
          <a:latin typeface="+mn-lt"/>
          <a:ea typeface="+mn-ea"/>
          <a:cs typeface="+mn-cs"/>
        </a:defRPr>
      </a:lvl3pPr>
      <a:lvl4pPr marL="1200121" indent="-476239" algn="l" defTabSz="914377" rtl="0" eaLnBrk="1" latinLnBrk="0" hangingPunct="1">
        <a:lnSpc>
          <a:spcPct val="150000"/>
        </a:lnSpc>
        <a:spcBef>
          <a:spcPts val="0"/>
        </a:spcBef>
        <a:spcAft>
          <a:spcPts val="300"/>
        </a:spcAft>
        <a:buFont typeface="Courier New" panose="02070309020205020404" pitchFamily="49" charset="0"/>
        <a:buChar char="o"/>
        <a:defRPr sz="3200" kern="1200">
          <a:solidFill>
            <a:schemeClr val="tx1"/>
          </a:solidFill>
          <a:latin typeface="+mn-lt"/>
          <a:ea typeface="+mn-ea"/>
          <a:cs typeface="+mn-cs"/>
        </a:defRPr>
      </a:lvl4pPr>
      <a:lvl5pPr marL="1439297" indent="-488938" algn="l" defTabSz="914377" rtl="0" eaLnBrk="1" latinLnBrk="0" hangingPunct="1">
        <a:lnSpc>
          <a:spcPct val="150000"/>
        </a:lnSpc>
        <a:spcBef>
          <a:spcPts val="0"/>
        </a:spcBef>
        <a:spcAft>
          <a:spcPts val="300"/>
        </a:spcAft>
        <a:buFont typeface="Wingdings" panose="05000000000000000000" pitchFamily="2" charset="2"/>
        <a:buChar char="§"/>
        <a:tabLst/>
        <a:defRPr sz="32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6" orient="horz" pos="733">
          <p15:clr>
            <a:srgbClr val="F26B43"/>
          </p15:clr>
        </p15:guide>
        <p15:guide id="27" pos="5556">
          <p15:clr>
            <a:srgbClr val="F26B43"/>
          </p15:clr>
        </p15:guide>
        <p15:guide id="28" orient="horz" pos="475">
          <p15:clr>
            <a:srgbClr val="F26B43"/>
          </p15:clr>
        </p15:guide>
        <p15:guide id="29" orient="horz" pos="2595">
          <p15:clr>
            <a:srgbClr val="F26B43"/>
          </p15:clr>
        </p15:guide>
        <p15:guide id="30" pos="2794">
          <p15:clr>
            <a:srgbClr val="F26B43"/>
          </p15:clr>
        </p15:guide>
        <p15:guide id="31" pos="2925">
          <p15:clr>
            <a:srgbClr val="F26B43"/>
          </p15:clr>
        </p15:guide>
        <p15:guide id="32" pos="190">
          <p15:clr>
            <a:srgbClr val="F26B43"/>
          </p15:clr>
        </p15:guide>
        <p15:guide id="33" orient="horz" pos="292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BE1B5"/>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02167" y="298861"/>
            <a:ext cx="8818773" cy="792000"/>
          </a:xfrm>
          <a:prstGeom prst="rect">
            <a:avLst/>
          </a:prstGeom>
        </p:spPr>
        <p:txBody>
          <a:bodyPr vert="horz" lIns="0" tIns="0" rIns="0" bIns="0" rtlCol="0" anchor="b" anchorCtr="0">
            <a:noAutofit/>
          </a:bodyPr>
          <a:lstStyle/>
          <a:p>
            <a:r>
              <a:rPr lang="en-US"/>
              <a:t>Click to edit Master title style</a:t>
            </a:r>
          </a:p>
        </p:txBody>
      </p:sp>
      <p:pic>
        <p:nvPicPr>
          <p:cNvPr id="43" name="University of Leeds logo">
            <a:extLst>
              <a:ext uri="{FF2B5EF4-FFF2-40B4-BE49-F238E27FC236}">
                <a16:creationId xmlns:a16="http://schemas.microsoft.com/office/drawing/2014/main" id="{C914EEC3-4367-46FC-A690-239B9709AAE7}"/>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459859" y="271434"/>
            <a:ext cx="2309671" cy="659341"/>
          </a:xfrm>
          <a:prstGeom prst="rect">
            <a:avLst/>
          </a:prstGeom>
        </p:spPr>
      </p:pic>
      <p:cxnSp>
        <p:nvCxnSpPr>
          <p:cNvPr id="42" name="Line">
            <a:extLst>
              <a:ext uri="{FF2B5EF4-FFF2-40B4-BE49-F238E27FC236}">
                <a16:creationId xmlns:a16="http://schemas.microsoft.com/office/drawing/2014/main" id="{9284160D-5016-48C1-942A-D1CD71F0CB24}"/>
              </a:ext>
              <a:ext uri="{C183D7F6-B498-43B3-948B-1728B52AA6E4}">
                <adec:decorative xmlns:adec="http://schemas.microsoft.com/office/drawing/2017/decorative" val="1"/>
              </a:ext>
            </a:extLst>
          </p:cNvPr>
          <p:cNvCxnSpPr>
            <a:cxnSpLocks/>
          </p:cNvCxnSpPr>
          <p:nvPr/>
        </p:nvCxnSpPr>
        <p:spPr>
          <a:xfrm>
            <a:off x="402167" y="1208021"/>
            <a:ext cx="11358463"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Body text"/>
          <p:cNvSpPr>
            <a:spLocks noGrp="1"/>
          </p:cNvSpPr>
          <p:nvPr>
            <p:ph type="body" idx="1"/>
          </p:nvPr>
        </p:nvSpPr>
        <p:spPr>
          <a:xfrm>
            <a:off x="402168" y="1551518"/>
            <a:ext cx="11358033" cy="39412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a:extLst>
              <a:ext uri="{FF2B5EF4-FFF2-40B4-BE49-F238E27FC236}">
                <a16:creationId xmlns:a16="http://schemas.microsoft.com/office/drawing/2014/main" id="{E82D3FD9-59F6-4178-BBDE-833318254D84}"/>
              </a:ext>
            </a:extLst>
          </p:cNvPr>
          <p:cNvSpPr>
            <a:spLocks noGrp="1"/>
          </p:cNvSpPr>
          <p:nvPr>
            <p:ph type="sldNum" sz="quarter" idx="4"/>
          </p:nvPr>
        </p:nvSpPr>
        <p:spPr>
          <a:xfrm>
            <a:off x="8610600" y="6376047"/>
            <a:ext cx="2743200" cy="366183"/>
          </a:xfrm>
          <a:prstGeom prst="rect">
            <a:avLst/>
          </a:prstGeom>
        </p:spPr>
        <p:txBody>
          <a:bodyPr vert="horz" lIns="91440" tIns="45720" rIns="91440" bIns="45720" rtlCol="0" anchor="ctr"/>
          <a:lstStyle>
            <a:lvl1pPr algn="r">
              <a:defRPr sz="1867">
                <a:solidFill>
                  <a:schemeClr val="tx1"/>
                </a:solidFill>
              </a:defRPr>
            </a:lvl1p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337368203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2" r:id="rId8"/>
    <p:sldLayoutId id="2147483763" r:id="rId9"/>
    <p:sldLayoutId id="2147483764" r:id="rId10"/>
  </p:sldLayoutIdLst>
  <p:hf hdr="0" ftr="0" dt="0"/>
  <p:txStyles>
    <p:titleStyle>
      <a:lvl1pPr algn="l" defTabSz="685800" rtl="0" eaLnBrk="1" latinLnBrk="0" hangingPunct="1">
        <a:lnSpc>
          <a:spcPct val="100000"/>
        </a:lnSpc>
        <a:spcBef>
          <a:spcPct val="0"/>
        </a:spcBef>
        <a:buNone/>
        <a:defRPr sz="3000" b="1" kern="1200">
          <a:solidFill>
            <a:schemeClr val="tx1"/>
          </a:solidFill>
          <a:latin typeface="+mj-lt"/>
          <a:ea typeface="+mj-ea"/>
          <a:cs typeface="Times New Roman" panose="02020603050405020304" pitchFamily="18" charset="0"/>
        </a:defRPr>
      </a:lvl1pPr>
    </p:titleStyle>
    <p:bodyStyle>
      <a:lvl1pPr marL="360363" indent="-360363" algn="l" defTabSz="685800" rtl="0" eaLnBrk="1" latinLnBrk="0" hangingPunct="1">
        <a:lnSpc>
          <a:spcPct val="150000"/>
        </a:lnSpc>
        <a:spcBef>
          <a:spcPts val="0"/>
        </a:spcBef>
        <a:spcAft>
          <a:spcPts val="225"/>
        </a:spcAft>
        <a:buFont typeface="Arial" panose="020B0604020202020204" pitchFamily="34" charset="0"/>
        <a:buChar char="•"/>
        <a:defRPr sz="2400" b="0" kern="1200">
          <a:solidFill>
            <a:schemeClr val="tx1"/>
          </a:solidFill>
          <a:latin typeface="+mn-lt"/>
          <a:ea typeface="+mn-ea"/>
          <a:cs typeface="+mn-cs"/>
        </a:defRPr>
      </a:lvl1pPr>
      <a:lvl2pPr marL="539750" indent="-358775" algn="l" defTabSz="685800" rtl="0" eaLnBrk="1" latinLnBrk="0" hangingPunct="1">
        <a:lnSpc>
          <a:spcPct val="150000"/>
        </a:lnSpc>
        <a:spcBef>
          <a:spcPts val="0"/>
        </a:spcBef>
        <a:spcAft>
          <a:spcPts val="225"/>
        </a:spcAft>
        <a:buFont typeface="Courier New" panose="02070309020205020404" pitchFamily="49" charset="0"/>
        <a:buChar char="o"/>
        <a:defRPr sz="2400" kern="1200">
          <a:solidFill>
            <a:schemeClr val="tx1"/>
          </a:solidFill>
          <a:latin typeface="+mn-lt"/>
          <a:ea typeface="+mn-ea"/>
          <a:cs typeface="+mn-cs"/>
        </a:defRPr>
      </a:lvl2pPr>
      <a:lvl3pPr marL="719138" indent="-357188" algn="l" defTabSz="685800" rtl="0" eaLnBrk="1" latinLnBrk="0" hangingPunct="1">
        <a:lnSpc>
          <a:spcPct val="150000"/>
        </a:lnSpc>
        <a:spcBef>
          <a:spcPts val="0"/>
        </a:spcBef>
        <a:spcAft>
          <a:spcPts val="225"/>
        </a:spcAft>
        <a:buFont typeface="Wingdings" panose="05000000000000000000" pitchFamily="2" charset="2"/>
        <a:buChar char="§"/>
        <a:defRPr sz="2400" kern="1200">
          <a:solidFill>
            <a:schemeClr val="tx1"/>
          </a:solidFill>
          <a:latin typeface="+mn-lt"/>
          <a:ea typeface="+mn-ea"/>
          <a:cs typeface="+mn-cs"/>
        </a:defRPr>
      </a:lvl3pPr>
      <a:lvl4pPr marL="900113" indent="-357188" algn="l" defTabSz="685800" rtl="0" eaLnBrk="1" latinLnBrk="0" hangingPunct="1">
        <a:lnSpc>
          <a:spcPct val="150000"/>
        </a:lnSpc>
        <a:spcBef>
          <a:spcPts val="0"/>
        </a:spcBef>
        <a:spcAft>
          <a:spcPts val="225"/>
        </a:spcAft>
        <a:buFont typeface="Courier New" panose="02070309020205020404" pitchFamily="49" charset="0"/>
        <a:buChar char="o"/>
        <a:defRPr sz="2400" kern="1200">
          <a:solidFill>
            <a:schemeClr val="tx1"/>
          </a:solidFill>
          <a:latin typeface="+mn-lt"/>
          <a:ea typeface="+mn-ea"/>
          <a:cs typeface="+mn-cs"/>
        </a:defRPr>
      </a:lvl4pPr>
      <a:lvl5pPr marL="1079500" indent="-366713" algn="l" defTabSz="685800" rtl="0" eaLnBrk="1" latinLnBrk="0" hangingPunct="1">
        <a:lnSpc>
          <a:spcPct val="150000"/>
        </a:lnSpc>
        <a:spcBef>
          <a:spcPts val="0"/>
        </a:spcBef>
        <a:spcAft>
          <a:spcPts val="225"/>
        </a:spcAft>
        <a:buFont typeface="Wingdings" panose="05000000000000000000" pitchFamily="2" charset="2"/>
        <a:buChar char="§"/>
        <a:tabLst/>
        <a:defRPr sz="2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6" orient="horz" pos="977" userDrawn="1">
          <p15:clr>
            <a:srgbClr val="F26B43"/>
          </p15:clr>
        </p15:guide>
        <p15:guide id="27" pos="7408" userDrawn="1">
          <p15:clr>
            <a:srgbClr val="F26B43"/>
          </p15:clr>
        </p15:guide>
        <p15:guide id="28" orient="horz" pos="633" userDrawn="1">
          <p15:clr>
            <a:srgbClr val="F26B43"/>
          </p15:clr>
        </p15:guide>
        <p15:guide id="29" orient="horz" pos="3460" userDrawn="1">
          <p15:clr>
            <a:srgbClr val="F26B43"/>
          </p15:clr>
        </p15:guide>
        <p15:guide id="30" pos="3725" userDrawn="1">
          <p15:clr>
            <a:srgbClr val="F26B43"/>
          </p15:clr>
        </p15:guide>
        <p15:guide id="31" pos="3900" userDrawn="1">
          <p15:clr>
            <a:srgbClr val="F26B43"/>
          </p15:clr>
        </p15:guide>
        <p15:guide id="32" pos="253" userDrawn="1">
          <p15:clr>
            <a:srgbClr val="F26B43"/>
          </p15:clr>
        </p15:guide>
        <p15:guide id="33" orient="horz" pos="390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s://www.kingsfund.org.uk/insight-and-analysis/reports/caring-change"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hyperlink" Target="https://www.kingsfund.org.uk/insight-and-analysis/reports/caring-change"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nhsemployers.org/articles/developing-nhs-leadership-and-management-framework?utm_source=chatgpt.com#vimeo_chapter_1101597837=17946476" TargetMode="External"/><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hyperlink" Target="https://www.nhsemployers.org/articles/developing-nhs-leadership-and-management-framework?utm_source=chatgpt.com#vimeo_chapter_1101597837=17946476"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hyperlink" Target="https://www.kingsfund.org.uk/insight-and-analysis/reports/caring-change" TargetMode="External"/><Relationship Id="rId2" Type="http://schemas.openxmlformats.org/officeDocument/2006/relationships/hyperlink" Target="https://www.kingsfund.org.uk/insight-and-analysis/long-reads/what-is-compassionate-leadership" TargetMode="External"/><Relationship Id="rId1" Type="http://schemas.openxmlformats.org/officeDocument/2006/relationships/slideLayout" Target="../slideLayouts/slideLayout9.xml"/><Relationship Id="rId6" Type="http://schemas.openxmlformats.org/officeDocument/2006/relationships/hyperlink" Target="https://explore.bps.org.uk/content/report-guideline/bpsrep.2010.inf175" TargetMode="External"/><Relationship Id="rId5" Type="http://schemas.openxmlformats.org/officeDocument/2006/relationships/hyperlink" Target="https://www.nhsemployers.org/articles/developing-nhs-leadership-and-management-framework?utm_source=chatgpt.com#vimeo_chapter_1101597837=17946476" TargetMode="External"/><Relationship Id="rId4" Type="http://schemas.openxmlformats.org/officeDocument/2006/relationships/hyperlink" Target="https://www.deloitte.com/us/en/insights/topics/talent/six-signature-traits-of-inclusive-leadership.htm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6EB57-2410-434B-80AA-DCA2D28644CC}"/>
              </a:ext>
            </a:extLst>
          </p:cNvPr>
          <p:cNvSpPr>
            <a:spLocks noGrp="1"/>
          </p:cNvSpPr>
          <p:nvPr>
            <p:ph type="ctrTitle"/>
          </p:nvPr>
        </p:nvSpPr>
        <p:spPr>
          <a:xfrm>
            <a:off x="1977231" y="1506765"/>
            <a:ext cx="8237538" cy="3066874"/>
          </a:xfrm>
        </p:spPr>
        <p:txBody>
          <a:bodyPr rtlCol="0">
            <a:normAutofit/>
          </a:bodyPr>
          <a:lstStyle/>
          <a:p>
            <a:pPr>
              <a:defRPr/>
            </a:pPr>
            <a:r>
              <a:rPr lang="en-GB" sz="4400" dirty="0">
                <a:solidFill>
                  <a:srgbClr val="212529"/>
                </a:solidFill>
                <a:cs typeface="Times New Roman"/>
              </a:rPr>
              <a:t>Introductory </a:t>
            </a:r>
            <a:br>
              <a:rPr lang="en-GB" sz="4400" dirty="0">
                <a:solidFill>
                  <a:srgbClr val="212529"/>
                </a:solidFill>
                <a:cs typeface="Times New Roman"/>
              </a:rPr>
            </a:br>
            <a:r>
              <a:rPr lang="en-GB" sz="4400" dirty="0">
                <a:solidFill>
                  <a:srgbClr val="212529"/>
                </a:solidFill>
                <a:cs typeface="Times New Roman"/>
              </a:rPr>
              <a:t>Supervisor Workshops</a:t>
            </a:r>
            <a:br>
              <a:rPr lang="en-GB" sz="4400" dirty="0">
                <a:solidFill>
                  <a:srgbClr val="212529"/>
                </a:solidFill>
                <a:cs typeface="Times New Roman"/>
              </a:rPr>
            </a:br>
            <a:r>
              <a:rPr lang="en-GB" sz="4400" dirty="0">
                <a:solidFill>
                  <a:srgbClr val="212529"/>
                </a:solidFill>
                <a:cs typeface="Times New Roman"/>
              </a:rPr>
              <a:t>2026</a:t>
            </a:r>
            <a:br>
              <a:rPr lang="en-GB" sz="4400" dirty="0">
                <a:solidFill>
                  <a:srgbClr val="212529"/>
                </a:solidFill>
                <a:cs typeface="Times New Roman"/>
              </a:rPr>
            </a:br>
            <a:r>
              <a:rPr lang="en-GB" sz="4400" dirty="0">
                <a:solidFill>
                  <a:srgbClr val="212529"/>
                </a:solidFill>
                <a:cs typeface="Times New Roman"/>
              </a:rPr>
              <a:t> Day 3</a:t>
            </a:r>
            <a:endParaRPr lang="en-GB" dirty="0">
              <a:solidFill>
                <a:srgbClr val="212529"/>
              </a:solidFill>
            </a:endParaRPr>
          </a:p>
        </p:txBody>
      </p:sp>
      <p:sp>
        <p:nvSpPr>
          <p:cNvPr id="69635" name="Subtitle 2">
            <a:extLst>
              <a:ext uri="{FF2B5EF4-FFF2-40B4-BE49-F238E27FC236}">
                <a16:creationId xmlns:a16="http://schemas.microsoft.com/office/drawing/2014/main" id="{D3342BBF-4D54-DBB0-75BC-713689AE2D72}"/>
              </a:ext>
            </a:extLst>
          </p:cNvPr>
          <p:cNvSpPr>
            <a:spLocks noGrp="1" noChangeArrowheads="1"/>
          </p:cNvSpPr>
          <p:nvPr>
            <p:ph type="subTitle" idx="1"/>
          </p:nvPr>
        </p:nvSpPr>
        <p:spPr>
          <a:xfrm>
            <a:off x="3092050" y="5820166"/>
            <a:ext cx="8979354" cy="566964"/>
          </a:xfrm>
        </p:spPr>
        <p:txBody>
          <a:bodyPr>
            <a:normAutofit fontScale="77500" lnSpcReduction="20000"/>
          </a:bodyPr>
          <a:lstStyle/>
          <a:p>
            <a:r>
              <a:rPr lang="en-GB" altLang="en-US" sz="3200" dirty="0">
                <a:solidFill>
                  <a:schemeClr val="tx1"/>
                </a:solidFill>
              </a:rPr>
              <a:t>Erica Milton, Kirsty Hughes, Tom Isherwood, Sarah Kent</a:t>
            </a:r>
          </a:p>
          <a:p>
            <a:pPr eaLnBrk="1" hangingPunct="1"/>
            <a:endParaRPr lang="en-GB" altLang="en-US"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06D69-5757-51B9-36EA-20228EAD42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C775A-72AE-415D-0A2C-F770665CDCEF}"/>
              </a:ext>
            </a:extLst>
          </p:cNvPr>
          <p:cNvSpPr>
            <a:spLocks noGrp="1"/>
          </p:cNvSpPr>
          <p:nvPr>
            <p:ph type="title"/>
          </p:nvPr>
        </p:nvSpPr>
        <p:spPr/>
        <p:txBody>
          <a:bodyPr/>
          <a:lstStyle/>
          <a:p>
            <a:r>
              <a:rPr lang="en-GB">
                <a:cs typeface="Times New Roman"/>
              </a:rPr>
              <a:t>Timetable – Day 3</a:t>
            </a:r>
            <a:endParaRPr lang="en-GB"/>
          </a:p>
        </p:txBody>
      </p:sp>
      <p:sp>
        <p:nvSpPr>
          <p:cNvPr id="3" name="Content Placeholder 2">
            <a:extLst>
              <a:ext uri="{FF2B5EF4-FFF2-40B4-BE49-F238E27FC236}">
                <a16:creationId xmlns:a16="http://schemas.microsoft.com/office/drawing/2014/main" id="{E5CB5AAB-ED31-596A-F646-006E19D55825}"/>
              </a:ext>
            </a:extLst>
          </p:cNvPr>
          <p:cNvSpPr>
            <a:spLocks noGrp="1"/>
          </p:cNvSpPr>
          <p:nvPr>
            <p:ph idx="1"/>
          </p:nvPr>
        </p:nvSpPr>
        <p:spPr>
          <a:xfrm>
            <a:off x="402168" y="1325740"/>
            <a:ext cx="11358033" cy="5239455"/>
          </a:xfrm>
        </p:spPr>
        <p:txBody>
          <a:bodyPr vert="horz" lIns="0" tIns="0" rIns="0" bIns="0" rtlCol="0" anchor="t">
            <a:noAutofit/>
          </a:bodyPr>
          <a:lstStyle/>
          <a:p>
            <a:pPr marL="480060" indent="-480060"/>
            <a:r>
              <a:rPr lang="en-GB" sz="1800" b="1" dirty="0">
                <a:solidFill>
                  <a:srgbClr val="212529"/>
                </a:solidFill>
                <a:cs typeface="Arial"/>
              </a:rPr>
              <a:t>09:00:	Registration</a:t>
            </a:r>
          </a:p>
          <a:p>
            <a:pPr marL="480060" indent="-480060"/>
            <a:r>
              <a:rPr lang="en-GB" sz="1800" dirty="0">
                <a:solidFill>
                  <a:srgbClr val="212529"/>
                </a:solidFill>
                <a:cs typeface="Arial"/>
              </a:rPr>
              <a:t>09:30:	Introduction and plan for the day</a:t>
            </a:r>
          </a:p>
          <a:p>
            <a:pPr marL="480060" indent="-480060"/>
            <a:r>
              <a:rPr lang="en-GB" sz="1800" dirty="0">
                <a:solidFill>
                  <a:srgbClr val="212529"/>
                </a:solidFill>
                <a:cs typeface="Arial"/>
              </a:rPr>
              <a:t>09:45:	Leadership</a:t>
            </a:r>
          </a:p>
          <a:p>
            <a:pPr marL="480060" indent="-480060"/>
            <a:r>
              <a:rPr lang="en-US" sz="1800" b="1" dirty="0">
                <a:solidFill>
                  <a:srgbClr val="212529"/>
                </a:solidFill>
                <a:cs typeface="Arial"/>
              </a:rPr>
              <a:t>10.45:	BREAK</a:t>
            </a:r>
          </a:p>
          <a:p>
            <a:pPr marL="480060" indent="-480060"/>
            <a:r>
              <a:rPr lang="en-US" sz="1800" dirty="0">
                <a:solidFill>
                  <a:srgbClr val="212529"/>
                </a:solidFill>
                <a:cs typeface="Arial"/>
              </a:rPr>
              <a:t>11:00:</a:t>
            </a:r>
            <a:r>
              <a:rPr lang="en-US" sz="1800">
                <a:solidFill>
                  <a:srgbClr val="212529"/>
                </a:solidFill>
                <a:cs typeface="Arial"/>
              </a:rPr>
              <a:t>	Sustainability</a:t>
            </a:r>
            <a:endParaRPr lang="en-US" sz="1800" dirty="0">
              <a:solidFill>
                <a:srgbClr val="212529"/>
              </a:solidFill>
              <a:cs typeface="Arial"/>
            </a:endParaRPr>
          </a:p>
          <a:p>
            <a:pPr marL="480060" indent="-480060"/>
            <a:r>
              <a:rPr lang="en-US" sz="1800" dirty="0">
                <a:solidFill>
                  <a:srgbClr val="212529"/>
                </a:solidFill>
                <a:cs typeface="Arial"/>
              </a:rPr>
              <a:t>11:30:	Creating a good placement experience – Getting the most out of your trainee</a:t>
            </a:r>
          </a:p>
          <a:p>
            <a:pPr marL="480060" indent="-480060"/>
            <a:r>
              <a:rPr lang="en-US" sz="1800" b="1" dirty="0">
                <a:solidFill>
                  <a:srgbClr val="212529"/>
                </a:solidFill>
                <a:cs typeface="Arial"/>
              </a:rPr>
              <a:t>12:00:	LUNCH</a:t>
            </a:r>
          </a:p>
          <a:p>
            <a:pPr marL="480060" indent="-480060"/>
            <a:r>
              <a:rPr lang="en-GB" sz="1800" dirty="0">
                <a:solidFill>
                  <a:srgbClr val="212529"/>
                </a:solidFill>
                <a:cs typeface="Arial"/>
              </a:rPr>
              <a:t>13:00:	Creative method and Group Supervision</a:t>
            </a:r>
          </a:p>
          <a:p>
            <a:pPr marL="480060" indent="-480060"/>
            <a:r>
              <a:rPr lang="en-GB" sz="1800" b="1" dirty="0">
                <a:solidFill>
                  <a:srgbClr val="212529"/>
                </a:solidFill>
                <a:cs typeface="Arial"/>
              </a:rPr>
              <a:t>14.30:	BREAK</a:t>
            </a:r>
          </a:p>
          <a:p>
            <a:pPr marL="480060" indent="-480060"/>
            <a:r>
              <a:rPr lang="en-GB" sz="1800" dirty="0">
                <a:solidFill>
                  <a:srgbClr val="212529"/>
                </a:solidFill>
                <a:cs typeface="Arial"/>
              </a:rPr>
              <a:t>15:00:	</a:t>
            </a:r>
            <a:r>
              <a:rPr lang="en-GB" sz="1800" kern="1400" spc="-50" dirty="0"/>
              <a:t>Individual Action Plans, Portfolio Criteria and Submissions</a:t>
            </a:r>
          </a:p>
          <a:p>
            <a:pPr marL="480060" indent="-480060"/>
            <a:r>
              <a:rPr lang="en-GB" sz="1800" kern="1400" spc="-50" dirty="0"/>
              <a:t>15:45:	Feedback on ISW programme</a:t>
            </a:r>
          </a:p>
          <a:p>
            <a:pPr marL="480060" indent="-480060"/>
            <a:r>
              <a:rPr lang="en-GB" sz="1800" b="1" kern="1400" spc="-50" dirty="0"/>
              <a:t>16:00:	End</a:t>
            </a:r>
          </a:p>
        </p:txBody>
      </p:sp>
    </p:spTree>
    <p:extLst>
      <p:ext uri="{BB962C8B-B14F-4D97-AF65-F5344CB8AC3E}">
        <p14:creationId xmlns:p14="http://schemas.microsoft.com/office/powerpoint/2010/main" val="2974258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25E6E-5221-0AE8-1BFB-1D2A8D4C50DA}"/>
              </a:ext>
            </a:extLst>
          </p:cNvPr>
          <p:cNvSpPr>
            <a:spLocks noGrp="1"/>
          </p:cNvSpPr>
          <p:nvPr>
            <p:ph type="title"/>
          </p:nvPr>
        </p:nvSpPr>
        <p:spPr>
          <a:xfrm>
            <a:off x="402168" y="440375"/>
            <a:ext cx="7249886" cy="474025"/>
          </a:xfrm>
        </p:spPr>
        <p:txBody>
          <a:bodyPr/>
          <a:lstStyle/>
          <a:p>
            <a:r>
              <a:rPr lang="en-GB" sz="3200" dirty="0"/>
              <a:t>Where are we up to</a:t>
            </a:r>
          </a:p>
        </p:txBody>
      </p:sp>
      <p:sp>
        <p:nvSpPr>
          <p:cNvPr id="3" name="Content Placeholder 2">
            <a:extLst>
              <a:ext uri="{FF2B5EF4-FFF2-40B4-BE49-F238E27FC236}">
                <a16:creationId xmlns:a16="http://schemas.microsoft.com/office/drawing/2014/main" id="{34E9EB5F-1D43-8D17-FF80-0A3570863B61}"/>
              </a:ext>
            </a:extLst>
          </p:cNvPr>
          <p:cNvSpPr>
            <a:spLocks noGrp="1"/>
          </p:cNvSpPr>
          <p:nvPr>
            <p:ph idx="1"/>
          </p:nvPr>
        </p:nvSpPr>
        <p:spPr/>
        <p:txBody>
          <a:bodyPr/>
          <a:lstStyle/>
          <a:p>
            <a:r>
              <a:rPr lang="en-GB" dirty="0"/>
              <a:t>What have we covered so far</a:t>
            </a:r>
          </a:p>
          <a:p>
            <a:r>
              <a:rPr lang="en-GB" dirty="0"/>
              <a:t>Post-its: What do you need before the end of the day?</a:t>
            </a:r>
          </a:p>
          <a:p>
            <a:r>
              <a:rPr lang="en-GB" dirty="0"/>
              <a:t>Burning questions</a:t>
            </a:r>
          </a:p>
        </p:txBody>
      </p:sp>
    </p:spTree>
    <p:extLst>
      <p:ext uri="{BB962C8B-B14F-4D97-AF65-F5344CB8AC3E}">
        <p14:creationId xmlns:p14="http://schemas.microsoft.com/office/powerpoint/2010/main" val="273595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71C33263-D6F6-8D98-CD9D-A2C7CC98C5BE}"/>
              </a:ext>
            </a:extLst>
          </p:cNvPr>
          <p:cNvSpPr>
            <a:spLocks noGrp="1" noChangeArrowheads="1"/>
          </p:cNvSpPr>
          <p:nvPr>
            <p:ph type="title"/>
          </p:nvPr>
        </p:nvSpPr>
        <p:spPr>
          <a:xfrm>
            <a:off x="530680" y="377032"/>
            <a:ext cx="7407275" cy="630236"/>
          </a:xfrm>
        </p:spPr>
        <p:txBody>
          <a:bodyPr/>
          <a:lstStyle/>
          <a:p>
            <a:pPr eaLnBrk="1" hangingPunct="1"/>
            <a:r>
              <a:rPr lang="en-GB" altLang="en-US" dirty="0"/>
              <a:t>Aims for the day</a:t>
            </a:r>
          </a:p>
        </p:txBody>
      </p:sp>
      <p:sp>
        <p:nvSpPr>
          <p:cNvPr id="11267" name="Rectangle 3">
            <a:extLst>
              <a:ext uri="{FF2B5EF4-FFF2-40B4-BE49-F238E27FC236}">
                <a16:creationId xmlns:a16="http://schemas.microsoft.com/office/drawing/2014/main" id="{5A97FCA5-54CC-6291-69EF-72E78AC95E56}"/>
              </a:ext>
            </a:extLst>
          </p:cNvPr>
          <p:cNvSpPr>
            <a:spLocks noGrp="1" noChangeArrowheads="1"/>
          </p:cNvSpPr>
          <p:nvPr>
            <p:ph idx="1"/>
          </p:nvPr>
        </p:nvSpPr>
        <p:spPr>
          <a:xfrm>
            <a:off x="794657" y="1792288"/>
            <a:ext cx="10635343" cy="4373562"/>
          </a:xfrm>
        </p:spPr>
        <p:txBody>
          <a:bodyPr/>
          <a:lstStyle/>
          <a:p>
            <a:pPr eaLnBrk="1" hangingPunct="1">
              <a:buFont typeface="Arial" panose="020B0604020202020204" pitchFamily="34" charset="0"/>
              <a:buChar char="•"/>
            </a:pPr>
            <a:r>
              <a:rPr lang="en-GB" altLang="en-US" sz="2800" dirty="0"/>
              <a:t>To consider issues of </a:t>
            </a:r>
            <a:r>
              <a:rPr lang="en-GB" altLang="en-US" sz="2800" b="1" dirty="0"/>
              <a:t>leadership</a:t>
            </a:r>
            <a:r>
              <a:rPr lang="en-GB" altLang="en-US" sz="2800" dirty="0"/>
              <a:t> on placement</a:t>
            </a:r>
          </a:p>
          <a:p>
            <a:pPr eaLnBrk="1" hangingPunct="1">
              <a:buFont typeface="Arial" panose="020B0604020202020204" pitchFamily="34" charset="0"/>
              <a:buChar char="•"/>
            </a:pPr>
            <a:r>
              <a:rPr lang="en-GB" altLang="en-US" sz="2800" dirty="0"/>
              <a:t>To consider </a:t>
            </a:r>
            <a:r>
              <a:rPr lang="en-GB" altLang="en-US" sz="2800" b="1" dirty="0"/>
              <a:t>service user and carer involvement </a:t>
            </a:r>
            <a:r>
              <a:rPr lang="en-GB" altLang="en-US" sz="2800" dirty="0"/>
              <a:t>on placement</a:t>
            </a:r>
          </a:p>
          <a:p>
            <a:pPr eaLnBrk="1" hangingPunct="1">
              <a:buFont typeface="Arial" panose="020B0604020202020204" pitchFamily="34" charset="0"/>
              <a:buChar char="•"/>
            </a:pPr>
            <a:r>
              <a:rPr lang="en-GB" altLang="en-US" sz="2800" dirty="0"/>
              <a:t>To consider issues of </a:t>
            </a:r>
            <a:r>
              <a:rPr lang="en-GB" altLang="en-US" sz="2800" b="1" dirty="0"/>
              <a:t>sustainability</a:t>
            </a:r>
            <a:r>
              <a:rPr lang="en-GB" altLang="en-US" sz="2800" dirty="0"/>
              <a:t> for trainees and within your services</a:t>
            </a:r>
          </a:p>
          <a:p>
            <a:pPr eaLnBrk="1" hangingPunct="1">
              <a:buFont typeface="Arial" panose="020B0604020202020204" pitchFamily="34" charset="0"/>
              <a:buChar char="•"/>
            </a:pPr>
            <a:r>
              <a:rPr lang="en-GB" altLang="en-US" sz="2800" dirty="0"/>
              <a:t>To consider </a:t>
            </a:r>
            <a:r>
              <a:rPr lang="en-GB" altLang="en-US" sz="2800" b="1" dirty="0"/>
              <a:t>alternative methods </a:t>
            </a:r>
            <a:r>
              <a:rPr lang="en-GB" altLang="en-US" sz="2800" dirty="0"/>
              <a:t>in supervision</a:t>
            </a:r>
          </a:p>
          <a:p>
            <a:pPr eaLnBrk="1" hangingPunct="1">
              <a:buFont typeface="Arial" panose="020B0604020202020204" pitchFamily="34" charset="0"/>
              <a:buChar char="•"/>
            </a:pPr>
            <a:r>
              <a:rPr lang="en-GB" altLang="en-US" sz="2800" dirty="0"/>
              <a:t>ISW: What next and action plans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03C4E-9942-9A23-3AF4-55AE40D720BA}"/>
              </a:ext>
            </a:extLst>
          </p:cNvPr>
          <p:cNvSpPr>
            <a:spLocks noGrp="1"/>
          </p:cNvSpPr>
          <p:nvPr>
            <p:ph type="title"/>
          </p:nvPr>
        </p:nvSpPr>
        <p:spPr/>
        <p:txBody>
          <a:bodyPr/>
          <a:lstStyle/>
          <a:p>
            <a:r>
              <a:rPr lang="en-GB" dirty="0"/>
              <a:t>Leadership</a:t>
            </a:r>
          </a:p>
        </p:txBody>
      </p:sp>
      <p:pic>
        <p:nvPicPr>
          <p:cNvPr id="5" name="Picture 2" descr="Cartoon illustration shows a couple celebrating childbirth while a doctor holds up a smiling baby, with caption “CONGRATULATIONS YOU GOT A LEADER!” Black-and-gray drawing uses expressive poses and motion lines to emphasize baby’s raised arms and parents’ excitement.">
            <a:extLst>
              <a:ext uri="{FF2B5EF4-FFF2-40B4-BE49-F238E27FC236}">
                <a16:creationId xmlns:a16="http://schemas.microsoft.com/office/drawing/2014/main" id="{AAAF0626-15DF-E9BC-9C7B-370AE944ACC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44055" y="1442746"/>
            <a:ext cx="6703889" cy="511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1859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D9280-8181-2374-1639-5AD086B9FC58}"/>
              </a:ext>
            </a:extLst>
          </p:cNvPr>
          <p:cNvSpPr>
            <a:spLocks noGrp="1"/>
          </p:cNvSpPr>
          <p:nvPr>
            <p:ph type="title"/>
          </p:nvPr>
        </p:nvSpPr>
        <p:spPr/>
        <p:txBody>
          <a:bodyPr/>
          <a:lstStyle/>
          <a:p>
            <a:r>
              <a:rPr lang="en-GB" dirty="0"/>
              <a:t>Aims</a:t>
            </a:r>
          </a:p>
        </p:txBody>
      </p:sp>
      <p:sp>
        <p:nvSpPr>
          <p:cNvPr id="3" name="Content Placeholder 2">
            <a:extLst>
              <a:ext uri="{FF2B5EF4-FFF2-40B4-BE49-F238E27FC236}">
                <a16:creationId xmlns:a16="http://schemas.microsoft.com/office/drawing/2014/main" id="{E4467729-5BA3-0F37-1730-BE255E39D5D0}"/>
              </a:ext>
            </a:extLst>
          </p:cNvPr>
          <p:cNvSpPr>
            <a:spLocks noGrp="1"/>
          </p:cNvSpPr>
          <p:nvPr>
            <p:ph idx="1"/>
          </p:nvPr>
        </p:nvSpPr>
        <p:spPr/>
        <p:txBody>
          <a:bodyPr/>
          <a:lstStyle/>
          <a:p>
            <a:r>
              <a:rPr lang="en-GB" dirty="0"/>
              <a:t>Experiences of leadership</a:t>
            </a:r>
          </a:p>
          <a:p>
            <a:r>
              <a:rPr lang="en-GB" dirty="0"/>
              <a:t>Leadership within relationships</a:t>
            </a:r>
          </a:p>
          <a:p>
            <a:r>
              <a:rPr lang="en-GB" dirty="0"/>
              <a:t>Types of Leadership</a:t>
            </a:r>
          </a:p>
          <a:p>
            <a:r>
              <a:rPr lang="en-GB" dirty="0"/>
              <a:t>Leadership frameworks</a:t>
            </a:r>
          </a:p>
          <a:p>
            <a:r>
              <a:rPr lang="en-GB" dirty="0"/>
              <a:t>Leadership in Training</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372097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AC2C8-0E6F-DD97-F9D1-F49C464B386F}"/>
              </a:ext>
            </a:extLst>
          </p:cNvPr>
          <p:cNvSpPr>
            <a:spLocks noGrp="1"/>
          </p:cNvSpPr>
          <p:nvPr>
            <p:ph type="title"/>
          </p:nvPr>
        </p:nvSpPr>
        <p:spPr/>
        <p:txBody>
          <a:bodyPr/>
          <a:lstStyle/>
          <a:p>
            <a:r>
              <a:rPr lang="en-GB" dirty="0"/>
              <a:t>Experiences of Leadership</a:t>
            </a:r>
          </a:p>
        </p:txBody>
      </p:sp>
      <p:sp>
        <p:nvSpPr>
          <p:cNvPr id="3" name="Content Placeholder 2">
            <a:extLst>
              <a:ext uri="{FF2B5EF4-FFF2-40B4-BE49-F238E27FC236}">
                <a16:creationId xmlns:a16="http://schemas.microsoft.com/office/drawing/2014/main" id="{3B51BD6C-E1AE-1849-B6BD-AEB08D16C995}"/>
              </a:ext>
            </a:extLst>
          </p:cNvPr>
          <p:cNvSpPr>
            <a:spLocks noGrp="1"/>
          </p:cNvSpPr>
          <p:nvPr>
            <p:ph idx="1"/>
          </p:nvPr>
        </p:nvSpPr>
        <p:spPr>
          <a:xfrm>
            <a:off x="402167" y="2008718"/>
            <a:ext cx="11358033" cy="3941233"/>
          </a:xfrm>
        </p:spPr>
        <p:txBody>
          <a:bodyPr/>
          <a:lstStyle/>
          <a:p>
            <a:r>
              <a:rPr lang="en-GB" dirty="0"/>
              <a:t>When have you felt most effectively led or managed?</a:t>
            </a:r>
          </a:p>
          <a:p>
            <a:pPr lvl="1"/>
            <a:r>
              <a:rPr lang="en-GB" dirty="0"/>
              <a:t>What did the person actually do?</a:t>
            </a:r>
          </a:p>
          <a:p>
            <a:pPr lvl="1"/>
            <a:r>
              <a:rPr lang="en-GB" dirty="0"/>
              <a:t>What impact did it have on your thinking, feelings, performance?</a:t>
            </a:r>
          </a:p>
        </p:txBody>
      </p:sp>
    </p:spTree>
    <p:extLst>
      <p:ext uri="{BB962C8B-B14F-4D97-AF65-F5344CB8AC3E}">
        <p14:creationId xmlns:p14="http://schemas.microsoft.com/office/powerpoint/2010/main" val="2905285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4E538-14F3-D631-4088-AEE860C06E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1CC8B3-7B17-D876-6F98-66D61472F011}"/>
              </a:ext>
            </a:extLst>
          </p:cNvPr>
          <p:cNvSpPr>
            <a:spLocks noGrp="1"/>
          </p:cNvSpPr>
          <p:nvPr>
            <p:ph type="title"/>
          </p:nvPr>
        </p:nvSpPr>
        <p:spPr/>
        <p:txBody>
          <a:bodyPr/>
          <a:lstStyle/>
          <a:p>
            <a:r>
              <a:rPr lang="en-GB" dirty="0"/>
              <a:t>Experiences of Leadership</a:t>
            </a:r>
          </a:p>
        </p:txBody>
      </p:sp>
      <p:sp>
        <p:nvSpPr>
          <p:cNvPr id="3" name="Content Placeholder 2">
            <a:extLst>
              <a:ext uri="{FF2B5EF4-FFF2-40B4-BE49-F238E27FC236}">
                <a16:creationId xmlns:a16="http://schemas.microsoft.com/office/drawing/2014/main" id="{173623B3-AF1C-D437-C187-933263665B1D}"/>
              </a:ext>
            </a:extLst>
          </p:cNvPr>
          <p:cNvSpPr>
            <a:spLocks noGrp="1"/>
          </p:cNvSpPr>
          <p:nvPr>
            <p:ph idx="1"/>
          </p:nvPr>
        </p:nvSpPr>
        <p:spPr/>
        <p:txBody>
          <a:bodyPr/>
          <a:lstStyle/>
          <a:p>
            <a:pPr marL="241294" lvl="1" indent="0">
              <a:buNone/>
            </a:pPr>
            <a:endParaRPr lang="en-GB" dirty="0"/>
          </a:p>
          <a:p>
            <a:r>
              <a:rPr lang="en-GB" dirty="0"/>
              <a:t>Consider a recent situation where </a:t>
            </a:r>
            <a:r>
              <a:rPr lang="en-GB" i="1" dirty="0"/>
              <a:t>you</a:t>
            </a:r>
            <a:r>
              <a:rPr lang="en-GB" dirty="0"/>
              <a:t> influenced something at work (individual, team, organisational)</a:t>
            </a:r>
          </a:p>
          <a:p>
            <a:pPr lvl="1"/>
            <a:r>
              <a:rPr lang="en-GB" dirty="0"/>
              <a:t>What seemed to help others engage, trust, or follow?</a:t>
            </a:r>
          </a:p>
          <a:p>
            <a:pPr lvl="1"/>
            <a:endParaRPr lang="en-GB" dirty="0"/>
          </a:p>
        </p:txBody>
      </p:sp>
    </p:spTree>
    <p:extLst>
      <p:ext uri="{BB962C8B-B14F-4D97-AF65-F5344CB8AC3E}">
        <p14:creationId xmlns:p14="http://schemas.microsoft.com/office/powerpoint/2010/main" val="3519023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A6004-5B07-91D6-AA18-4498EF2B24E2}"/>
              </a:ext>
            </a:extLst>
          </p:cNvPr>
          <p:cNvSpPr>
            <a:spLocks noGrp="1"/>
          </p:cNvSpPr>
          <p:nvPr>
            <p:ph type="title"/>
          </p:nvPr>
        </p:nvSpPr>
        <p:spPr/>
        <p:txBody>
          <a:bodyPr/>
          <a:lstStyle/>
          <a:p>
            <a:r>
              <a:rPr lang="en-GB" dirty="0"/>
              <a:t>Leading through relationships</a:t>
            </a:r>
          </a:p>
        </p:txBody>
      </p:sp>
      <p:sp>
        <p:nvSpPr>
          <p:cNvPr id="3" name="Content Placeholder 2">
            <a:extLst>
              <a:ext uri="{FF2B5EF4-FFF2-40B4-BE49-F238E27FC236}">
                <a16:creationId xmlns:a16="http://schemas.microsoft.com/office/drawing/2014/main" id="{9AF53D32-B7A1-18EF-0F16-9BA0BA72DE30}"/>
              </a:ext>
            </a:extLst>
          </p:cNvPr>
          <p:cNvSpPr>
            <a:spLocks noGrp="1"/>
          </p:cNvSpPr>
          <p:nvPr>
            <p:ph idx="1"/>
          </p:nvPr>
        </p:nvSpPr>
        <p:spPr/>
        <p:txBody>
          <a:bodyPr/>
          <a:lstStyle/>
          <a:p>
            <a:r>
              <a:rPr lang="en-GB" dirty="0"/>
              <a:t>Dispersed Leadership</a:t>
            </a:r>
          </a:p>
          <a:p>
            <a:r>
              <a:rPr lang="en-GB" dirty="0"/>
              <a:t>Compassionate Leadership</a:t>
            </a:r>
          </a:p>
          <a:p>
            <a:r>
              <a:rPr lang="en-GB" dirty="0"/>
              <a:t>Inclusive Leadership</a:t>
            </a:r>
          </a:p>
        </p:txBody>
      </p:sp>
    </p:spTree>
    <p:extLst>
      <p:ext uri="{BB962C8B-B14F-4D97-AF65-F5344CB8AC3E}">
        <p14:creationId xmlns:p14="http://schemas.microsoft.com/office/powerpoint/2010/main" val="3106196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9215E-8BF7-758D-D6A4-2DF9DCD0B86D}"/>
              </a:ext>
            </a:extLst>
          </p:cNvPr>
          <p:cNvSpPr>
            <a:spLocks noGrp="1"/>
          </p:cNvSpPr>
          <p:nvPr>
            <p:ph type="title"/>
          </p:nvPr>
        </p:nvSpPr>
        <p:spPr/>
        <p:txBody>
          <a:bodyPr/>
          <a:lstStyle/>
          <a:p>
            <a:r>
              <a:rPr lang="en-GB" dirty="0"/>
              <a:t>Dispersed Leadership</a:t>
            </a:r>
          </a:p>
        </p:txBody>
      </p:sp>
      <p:sp>
        <p:nvSpPr>
          <p:cNvPr id="3" name="Content Placeholder 2">
            <a:extLst>
              <a:ext uri="{FF2B5EF4-FFF2-40B4-BE49-F238E27FC236}">
                <a16:creationId xmlns:a16="http://schemas.microsoft.com/office/drawing/2014/main" id="{DED400D3-03B2-C58E-A144-FCE1023AD041}"/>
              </a:ext>
            </a:extLst>
          </p:cNvPr>
          <p:cNvSpPr>
            <a:spLocks noGrp="1"/>
          </p:cNvSpPr>
          <p:nvPr>
            <p:ph idx="1"/>
          </p:nvPr>
        </p:nvSpPr>
        <p:spPr>
          <a:xfrm>
            <a:off x="402168" y="1319502"/>
            <a:ext cx="11358033" cy="3941233"/>
          </a:xfrm>
        </p:spPr>
        <p:txBody>
          <a:bodyPr/>
          <a:lstStyle/>
          <a:p>
            <a:r>
              <a:rPr lang="en-GB" altLang="en-US" sz="2800" dirty="0"/>
              <a:t>Less formalised model of leadership</a:t>
            </a:r>
          </a:p>
          <a:p>
            <a:r>
              <a:rPr lang="en-GB" altLang="en-US" sz="2800" dirty="0"/>
              <a:t>The leaders’ role is dissociated from the organisational hierarchy</a:t>
            </a:r>
          </a:p>
          <a:p>
            <a:r>
              <a:rPr lang="en-GB" altLang="en-US" sz="2800" dirty="0"/>
              <a:t>Individuals at all levels in the organisation and in all roles can exert leadership influence over their colleagues</a:t>
            </a:r>
          </a:p>
          <a:p>
            <a:r>
              <a:rPr lang="en-GB" altLang="en-US" sz="2800" dirty="0"/>
              <a:t>“Leadership” is regarded as a process of sense-making and direction-giving</a:t>
            </a:r>
          </a:p>
          <a:p>
            <a:r>
              <a:rPr lang="en-GB" altLang="en-US" sz="2800" dirty="0"/>
              <a:t>Leader as emergent rather than predefined</a:t>
            </a:r>
          </a:p>
          <a:p>
            <a:r>
              <a:rPr lang="en-GB" altLang="en-US" sz="2800" dirty="0"/>
              <a:t>Allows more people to grow as leaders</a:t>
            </a:r>
          </a:p>
        </p:txBody>
      </p:sp>
    </p:spTree>
    <p:extLst>
      <p:ext uri="{BB962C8B-B14F-4D97-AF65-F5344CB8AC3E}">
        <p14:creationId xmlns:p14="http://schemas.microsoft.com/office/powerpoint/2010/main" val="1554953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4DCDC-1FE4-DF85-44D3-96896ECCF056}"/>
              </a:ext>
            </a:extLst>
          </p:cNvPr>
          <p:cNvSpPr>
            <a:spLocks noGrp="1"/>
          </p:cNvSpPr>
          <p:nvPr>
            <p:ph type="title"/>
          </p:nvPr>
        </p:nvSpPr>
        <p:spPr/>
        <p:txBody>
          <a:bodyPr/>
          <a:lstStyle/>
          <a:p>
            <a:r>
              <a:rPr lang="en-GB" dirty="0"/>
              <a:t>Compassionate Leadership</a:t>
            </a:r>
          </a:p>
        </p:txBody>
      </p:sp>
      <p:sp>
        <p:nvSpPr>
          <p:cNvPr id="3" name="Content Placeholder 2">
            <a:extLst>
              <a:ext uri="{FF2B5EF4-FFF2-40B4-BE49-F238E27FC236}">
                <a16:creationId xmlns:a16="http://schemas.microsoft.com/office/drawing/2014/main" id="{F174BB59-0EC7-123A-72EA-86EC5E76FCD5}"/>
              </a:ext>
            </a:extLst>
          </p:cNvPr>
          <p:cNvSpPr>
            <a:spLocks noGrp="1"/>
          </p:cNvSpPr>
          <p:nvPr>
            <p:ph idx="1"/>
          </p:nvPr>
        </p:nvSpPr>
        <p:spPr/>
        <p:txBody>
          <a:bodyPr numCol="2"/>
          <a:lstStyle/>
          <a:p>
            <a:pPr marL="0" indent="0">
              <a:buNone/>
            </a:pPr>
            <a:r>
              <a:rPr lang="en-GB" sz="2400" dirty="0"/>
              <a:t>4 Behaviours:</a:t>
            </a:r>
          </a:p>
          <a:p>
            <a:r>
              <a:rPr lang="en-GB" sz="2400" dirty="0"/>
              <a:t>Attending</a:t>
            </a:r>
          </a:p>
          <a:p>
            <a:r>
              <a:rPr lang="en-GB" sz="2400" dirty="0"/>
              <a:t>Understanding</a:t>
            </a:r>
          </a:p>
          <a:p>
            <a:r>
              <a:rPr lang="en-GB" sz="2400" dirty="0"/>
              <a:t>Empathising</a:t>
            </a:r>
          </a:p>
          <a:p>
            <a:r>
              <a:rPr lang="en-GB" sz="2400" dirty="0"/>
              <a:t>Helping</a:t>
            </a:r>
          </a:p>
          <a:p>
            <a:endParaRPr lang="en-GB" sz="1800" dirty="0"/>
          </a:p>
          <a:p>
            <a:pPr marL="0" indent="0">
              <a:buNone/>
            </a:pPr>
            <a:endParaRPr lang="en-GB" sz="1800" dirty="0"/>
          </a:p>
          <a:p>
            <a:pPr marL="0" indent="0">
              <a:buNone/>
            </a:pPr>
            <a:endParaRPr lang="en-GB" sz="2400" dirty="0"/>
          </a:p>
          <a:p>
            <a:pPr marL="0" indent="0">
              <a:buNone/>
            </a:pPr>
            <a:endParaRPr lang="en-GB" sz="2400" dirty="0"/>
          </a:p>
          <a:p>
            <a:r>
              <a:rPr lang="en-GB" sz="2400" dirty="0"/>
              <a:t>4 Elements:</a:t>
            </a:r>
          </a:p>
          <a:p>
            <a:pPr lvl="1"/>
            <a:r>
              <a:rPr lang="en-GB" sz="2400" dirty="0"/>
              <a:t>inspiring vision and strategy</a:t>
            </a:r>
          </a:p>
          <a:p>
            <a:pPr lvl="1"/>
            <a:r>
              <a:rPr lang="en-GB" sz="2400" dirty="0"/>
              <a:t>positive inclusion and participation</a:t>
            </a:r>
          </a:p>
          <a:p>
            <a:pPr lvl="1"/>
            <a:r>
              <a:rPr lang="en-GB" sz="2400" dirty="0"/>
              <a:t>enthusiastic team and cross-boundary working</a:t>
            </a:r>
          </a:p>
          <a:p>
            <a:pPr lvl="1"/>
            <a:r>
              <a:rPr lang="en-GB" sz="2400" dirty="0"/>
              <a:t>support and autonomy for staff to innovate</a:t>
            </a:r>
          </a:p>
          <a:p>
            <a:pPr lvl="1"/>
            <a:endParaRPr lang="en-GB" sz="2400" dirty="0"/>
          </a:p>
        </p:txBody>
      </p:sp>
    </p:spTree>
    <p:extLst>
      <p:ext uri="{BB962C8B-B14F-4D97-AF65-F5344CB8AC3E}">
        <p14:creationId xmlns:p14="http://schemas.microsoft.com/office/powerpoint/2010/main" val="1499801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5E3B-F248-24AD-68C2-63DD3447ED42}"/>
              </a:ext>
            </a:extLst>
          </p:cNvPr>
          <p:cNvSpPr>
            <a:spLocks noGrp="1"/>
          </p:cNvSpPr>
          <p:nvPr>
            <p:ph type="title"/>
          </p:nvPr>
        </p:nvSpPr>
        <p:spPr>
          <a:xfrm>
            <a:off x="402167" y="425861"/>
            <a:ext cx="8818773" cy="792000"/>
          </a:xfrm>
        </p:spPr>
        <p:txBody>
          <a:bodyPr/>
          <a:lstStyle/>
          <a:p>
            <a:r>
              <a:rPr lang="en-GB" sz="3600" dirty="0">
                <a:hlinkClick r:id="rId3">
                  <a:extLst>
                    <a:ext uri="{A12FA001-AC4F-418D-AE19-62706E023703}">
                      <ahyp:hlinkClr xmlns:ahyp="http://schemas.microsoft.com/office/drawing/2018/hyperlinkcolor" val="tx"/>
                    </a:ext>
                  </a:extLst>
                </a:hlinkClick>
              </a:rPr>
              <a:t>Caring To Change And Compassionate Leadership | The King's Fund</a:t>
            </a:r>
            <a:endParaRPr lang="en-GB" sz="3600" dirty="0"/>
          </a:p>
        </p:txBody>
      </p:sp>
      <p:pic>
        <p:nvPicPr>
          <p:cNvPr id="4" name="Content Placeholder 4" descr="Table organizes compassionate leadership activities and related cognitive/emotional and other processes that support innovation across five levels: individual, team, inter-team, organisational, and system-wide. Blue header row labels four columns, while entries progress from listening and self-efficacy to psychological safety, multi-level collaboration, organizational resilience, system resilience, and faster innovation diffusion.">
            <a:extLst>
              <a:ext uri="{FF2B5EF4-FFF2-40B4-BE49-F238E27FC236}">
                <a16:creationId xmlns:a16="http://schemas.microsoft.com/office/drawing/2014/main" id="{B7E1841C-B079-9223-426A-6A5643487E1C}"/>
              </a:ext>
            </a:extLst>
          </p:cNvPr>
          <p:cNvPicPr>
            <a:picLocks noGrp="1" noChangeAspect="1"/>
          </p:cNvPicPr>
          <p:nvPr>
            <p:ph idx="1"/>
          </p:nvPr>
        </p:nvPicPr>
        <p:blipFill>
          <a:blip r:embed="rId4"/>
          <a:srcRect b="37889"/>
          <a:stretch>
            <a:fillRect/>
          </a:stretch>
        </p:blipFill>
        <p:spPr>
          <a:xfrm>
            <a:off x="2141329" y="1350046"/>
            <a:ext cx="7909342" cy="5399594"/>
          </a:xfrm>
          <a:prstGeom prst="rect">
            <a:avLst/>
          </a:prstGeom>
        </p:spPr>
      </p:pic>
    </p:spTree>
    <p:extLst>
      <p:ext uri="{BB962C8B-B14F-4D97-AF65-F5344CB8AC3E}">
        <p14:creationId xmlns:p14="http://schemas.microsoft.com/office/powerpoint/2010/main" val="1531905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EF2E8-36C6-2D86-E250-0AE923D367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43F4A9-0558-AB70-C1D4-517D61B7D6AC}"/>
              </a:ext>
            </a:extLst>
          </p:cNvPr>
          <p:cNvSpPr>
            <a:spLocks noGrp="1"/>
          </p:cNvSpPr>
          <p:nvPr>
            <p:ph type="title"/>
          </p:nvPr>
        </p:nvSpPr>
        <p:spPr>
          <a:xfrm>
            <a:off x="402167" y="425861"/>
            <a:ext cx="8818773" cy="792000"/>
          </a:xfrm>
        </p:spPr>
        <p:txBody>
          <a:bodyPr/>
          <a:lstStyle/>
          <a:p>
            <a:r>
              <a:rPr lang="en-GB" sz="3600" dirty="0">
                <a:hlinkClick r:id="rId3">
                  <a:extLst>
                    <a:ext uri="{A12FA001-AC4F-418D-AE19-62706E023703}">
                      <ahyp:hlinkClr xmlns:ahyp="http://schemas.microsoft.com/office/drawing/2018/hyperlinkcolor" val="tx"/>
                    </a:ext>
                  </a:extLst>
                </a:hlinkClick>
              </a:rPr>
              <a:t>Caring To Change And Compassionate Leadership | The King's Fund</a:t>
            </a:r>
            <a:endParaRPr lang="en-GB" sz="3600" dirty="0"/>
          </a:p>
        </p:txBody>
      </p:sp>
      <p:pic>
        <p:nvPicPr>
          <p:cNvPr id="4" name="Content Placeholder 4">
            <a:extLst>
              <a:ext uri="{FF2B5EF4-FFF2-40B4-BE49-F238E27FC236}">
                <a16:creationId xmlns:a16="http://schemas.microsoft.com/office/drawing/2014/main" id="{3732284C-6FCE-82E7-CCED-2503A2037D41}"/>
              </a:ext>
            </a:extLst>
          </p:cNvPr>
          <p:cNvPicPr>
            <a:picLocks noGrp="1" noChangeAspect="1"/>
          </p:cNvPicPr>
          <p:nvPr>
            <p:ph idx="1"/>
          </p:nvPr>
        </p:nvPicPr>
        <p:blipFill>
          <a:blip r:embed="rId4"/>
          <a:srcRect t="62057"/>
          <a:stretch>
            <a:fillRect/>
          </a:stretch>
        </p:blipFill>
        <p:spPr>
          <a:xfrm>
            <a:off x="1707880" y="2931209"/>
            <a:ext cx="8776236" cy="3660093"/>
          </a:xfrm>
          <a:prstGeom prst="rect">
            <a:avLst/>
          </a:prstGeom>
        </p:spPr>
      </p:pic>
      <p:pic>
        <p:nvPicPr>
          <p:cNvPr id="6" name="Content Placeholder 4" descr="Table organizes compassionate leadership activities, cognitive/emotional processes, and other processes leading to innovation across individual, team, inter-team, organizational, and system-wide levels. Examples progress from listening and self-efficacy to psychological safety, multi-level collaboration, organizational resilience, system resilience, and faster innovation diffusion.">
            <a:extLst>
              <a:ext uri="{FF2B5EF4-FFF2-40B4-BE49-F238E27FC236}">
                <a16:creationId xmlns:a16="http://schemas.microsoft.com/office/drawing/2014/main" id="{886DB5B8-EDF6-D2FE-ECFE-699D348A9A8E}"/>
              </a:ext>
            </a:extLst>
          </p:cNvPr>
          <p:cNvPicPr>
            <a:picLocks noChangeAspect="1"/>
          </p:cNvPicPr>
          <p:nvPr/>
        </p:nvPicPr>
        <p:blipFill>
          <a:blip r:embed="rId5"/>
          <a:srcRect b="84139"/>
          <a:stretch>
            <a:fillRect/>
          </a:stretch>
        </p:blipFill>
        <p:spPr>
          <a:xfrm>
            <a:off x="1707880" y="1401187"/>
            <a:ext cx="8776237" cy="1530022"/>
          </a:xfrm>
          <a:prstGeom prst="rect">
            <a:avLst/>
          </a:prstGeom>
        </p:spPr>
      </p:pic>
    </p:spTree>
    <p:extLst>
      <p:ext uri="{BB962C8B-B14F-4D97-AF65-F5344CB8AC3E}">
        <p14:creationId xmlns:p14="http://schemas.microsoft.com/office/powerpoint/2010/main" val="3530750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ED173-A4DC-0612-2837-39CBC5B060D0}"/>
              </a:ext>
            </a:extLst>
          </p:cNvPr>
          <p:cNvSpPr>
            <a:spLocks noGrp="1"/>
          </p:cNvSpPr>
          <p:nvPr>
            <p:ph type="title"/>
          </p:nvPr>
        </p:nvSpPr>
        <p:spPr/>
        <p:txBody>
          <a:bodyPr/>
          <a:lstStyle/>
          <a:p>
            <a:r>
              <a:rPr lang="en-GB" dirty="0"/>
              <a:t>Psychological Safety (West, 2018)</a:t>
            </a:r>
          </a:p>
        </p:txBody>
      </p:sp>
      <p:sp>
        <p:nvSpPr>
          <p:cNvPr id="3" name="Content Placeholder 2">
            <a:extLst>
              <a:ext uri="{FF2B5EF4-FFF2-40B4-BE49-F238E27FC236}">
                <a16:creationId xmlns:a16="http://schemas.microsoft.com/office/drawing/2014/main" id="{4BE469BC-D7B3-8750-C33D-8C69A1198E10}"/>
              </a:ext>
            </a:extLst>
          </p:cNvPr>
          <p:cNvSpPr>
            <a:spLocks noGrp="1"/>
          </p:cNvSpPr>
          <p:nvPr>
            <p:ph idx="1"/>
          </p:nvPr>
        </p:nvSpPr>
        <p:spPr>
          <a:xfrm>
            <a:off x="402168" y="1551518"/>
            <a:ext cx="11358033" cy="4753589"/>
          </a:xfrm>
        </p:spPr>
        <p:txBody>
          <a:bodyPr/>
          <a:lstStyle/>
          <a:p>
            <a:r>
              <a:rPr lang="en-GB" altLang="en-US" sz="2800" dirty="0"/>
              <a:t>Shared Vision, Values and Objectives</a:t>
            </a:r>
          </a:p>
          <a:p>
            <a:r>
              <a:rPr lang="en-GB" altLang="en-US" sz="2800" dirty="0"/>
              <a:t>Reflexivity, Innovation and Learning</a:t>
            </a:r>
          </a:p>
          <a:p>
            <a:r>
              <a:rPr lang="en-GB" altLang="en-US" sz="2800" dirty="0"/>
              <a:t>Frequent, Positive Contact</a:t>
            </a:r>
          </a:p>
          <a:p>
            <a:r>
              <a:rPr lang="en-GB" altLang="en-US" sz="2800" dirty="0"/>
              <a:t>Valuing diversity, difference and conflict</a:t>
            </a:r>
          </a:p>
          <a:p>
            <a:r>
              <a:rPr lang="en-GB" altLang="en-US" sz="2800" dirty="0"/>
              <a:t>Mutual Support, Compassion and Humility</a:t>
            </a:r>
          </a:p>
          <a:p>
            <a:r>
              <a:rPr lang="en-GB" altLang="en-US" sz="2800" dirty="0"/>
              <a:t>Compassionate Leadership/Effective Team Working</a:t>
            </a:r>
          </a:p>
          <a:p>
            <a:r>
              <a:rPr lang="en-GB" altLang="en-US" sz="2800" dirty="0"/>
              <a:t>Trust</a:t>
            </a:r>
          </a:p>
        </p:txBody>
      </p:sp>
    </p:spTree>
    <p:extLst>
      <p:ext uri="{BB962C8B-B14F-4D97-AF65-F5344CB8AC3E}">
        <p14:creationId xmlns:p14="http://schemas.microsoft.com/office/powerpoint/2010/main" val="2141502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C7F62-2518-9FB1-9F4A-8089EF431ACC}"/>
              </a:ext>
            </a:extLst>
          </p:cNvPr>
          <p:cNvSpPr>
            <a:spLocks noGrp="1"/>
          </p:cNvSpPr>
          <p:nvPr>
            <p:ph type="title"/>
          </p:nvPr>
        </p:nvSpPr>
        <p:spPr/>
        <p:txBody>
          <a:bodyPr/>
          <a:lstStyle/>
          <a:p>
            <a:pPr>
              <a:defRPr/>
            </a:pPr>
            <a:r>
              <a:rPr lang="en-GB" dirty="0"/>
              <a:t>Inclusive leadership</a:t>
            </a:r>
          </a:p>
        </p:txBody>
      </p:sp>
      <p:pic>
        <p:nvPicPr>
          <p:cNvPr id="4" name="Picture 3" descr="Infographic diagram presents six signature traits of an inclusive leader: cognizance, curiosity, cultural intelligence, collaboration, commitment, and courage. Colorful groups of diverse people form six radial sections around a central label, enclosed by a dashed gray circle with matching colored icons, trait names, and brief explanations.">
            <a:extLst>
              <a:ext uri="{FF2B5EF4-FFF2-40B4-BE49-F238E27FC236}">
                <a16:creationId xmlns:a16="http://schemas.microsoft.com/office/drawing/2014/main" id="{D906D0C1-E16C-A610-5641-18CBD50FDA86}"/>
              </a:ext>
            </a:extLst>
          </p:cNvPr>
          <p:cNvPicPr>
            <a:picLocks noChangeAspect="1"/>
          </p:cNvPicPr>
          <p:nvPr/>
        </p:nvPicPr>
        <p:blipFill>
          <a:blip r:embed="rId3"/>
          <a:stretch>
            <a:fillRect/>
          </a:stretch>
        </p:blipFill>
        <p:spPr>
          <a:xfrm>
            <a:off x="3162300" y="1260625"/>
            <a:ext cx="5468081" cy="55719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3 circles in a Ven diagram with the word Relationships in the middle connecting them. One circle is focuses on the Leader, the other on Followers, the 3rd on the Context.">
            <a:extLst>
              <a:ext uri="{FF2B5EF4-FFF2-40B4-BE49-F238E27FC236}">
                <a16:creationId xmlns:a16="http://schemas.microsoft.com/office/drawing/2014/main" id="{F1036B46-9347-883C-9BFC-7365BCD3474F}"/>
              </a:ext>
            </a:extLst>
          </p:cNvPr>
          <p:cNvGrpSpPr/>
          <p:nvPr/>
        </p:nvGrpSpPr>
        <p:grpSpPr>
          <a:xfrm>
            <a:off x="2740819" y="1263650"/>
            <a:ext cx="6710362" cy="5503864"/>
            <a:chOff x="2674939" y="806450"/>
            <a:chExt cx="6710362" cy="5503864"/>
          </a:xfrm>
          <a:solidFill>
            <a:srgbClr val="0070C0"/>
          </a:solidFill>
        </p:grpSpPr>
        <p:sp>
          <p:nvSpPr>
            <p:cNvPr id="5" name="Oval 4">
              <a:extLst>
                <a:ext uri="{FF2B5EF4-FFF2-40B4-BE49-F238E27FC236}">
                  <a16:creationId xmlns:a16="http://schemas.microsoft.com/office/drawing/2014/main" id="{36153A7E-1B47-8E9D-152E-F5AA79BA9B7E}"/>
                </a:ext>
              </a:extLst>
            </p:cNvPr>
            <p:cNvSpPr/>
            <p:nvPr/>
          </p:nvSpPr>
          <p:spPr>
            <a:xfrm>
              <a:off x="2674939" y="836614"/>
              <a:ext cx="3743325" cy="345598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defRPr/>
              </a:pPr>
              <a:r>
                <a:rPr lang="en-GB" altLang="en-US" dirty="0">
                  <a:solidFill>
                    <a:srgbClr val="FFFFFF"/>
                  </a:solidFill>
                  <a:latin typeface="Arial" charset="0"/>
                </a:rPr>
                <a:t>The Leader: </a:t>
              </a:r>
            </a:p>
            <a:p>
              <a:pPr algn="ctr" eaLnBrk="1" hangingPunct="1">
                <a:defRPr/>
              </a:pPr>
              <a:r>
                <a:rPr lang="en-GB" altLang="en-US" dirty="0">
                  <a:solidFill>
                    <a:srgbClr val="FFFFFF"/>
                  </a:solidFill>
                  <a:latin typeface="Arial" charset="0"/>
                </a:rPr>
                <a:t>Knowledge, Skills</a:t>
              </a:r>
            </a:p>
            <a:p>
              <a:pPr algn="ctr" eaLnBrk="1" hangingPunct="1">
                <a:defRPr/>
              </a:pPr>
              <a:r>
                <a:rPr lang="en-GB" altLang="en-US" dirty="0">
                  <a:solidFill>
                    <a:srgbClr val="FFFFFF"/>
                  </a:solidFill>
                  <a:latin typeface="Arial" charset="0"/>
                </a:rPr>
                <a:t>Attributes, Experiences</a:t>
              </a:r>
            </a:p>
            <a:p>
              <a:pPr algn="ctr" eaLnBrk="1" hangingPunct="1">
                <a:defRPr/>
              </a:pPr>
              <a:endParaRPr lang="en-GB" altLang="en-US" sz="1600" dirty="0">
                <a:solidFill>
                  <a:srgbClr val="FFFFFF"/>
                </a:solidFill>
                <a:latin typeface="Arial" charset="0"/>
              </a:endParaRPr>
            </a:p>
          </p:txBody>
        </p:sp>
        <p:sp>
          <p:nvSpPr>
            <p:cNvPr id="6" name="Oval 5">
              <a:extLst>
                <a:ext uri="{FF2B5EF4-FFF2-40B4-BE49-F238E27FC236}">
                  <a16:creationId xmlns:a16="http://schemas.microsoft.com/office/drawing/2014/main" id="{F37D0CF1-0CEE-AE45-7324-373D69E3DF26}"/>
                </a:ext>
              </a:extLst>
            </p:cNvPr>
            <p:cNvSpPr/>
            <p:nvPr/>
          </p:nvSpPr>
          <p:spPr>
            <a:xfrm>
              <a:off x="5711826" y="806450"/>
              <a:ext cx="3673475" cy="345598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t>The Followers: Knowledge, Skills, Attributes, Experiences</a:t>
              </a:r>
            </a:p>
          </p:txBody>
        </p:sp>
        <p:sp>
          <p:nvSpPr>
            <p:cNvPr id="7" name="Oval 6">
              <a:extLst>
                <a:ext uri="{FF2B5EF4-FFF2-40B4-BE49-F238E27FC236}">
                  <a16:creationId xmlns:a16="http://schemas.microsoft.com/office/drawing/2014/main" id="{2B7764C8-8A36-292B-D160-6650EFBA27C5}"/>
                </a:ext>
              </a:extLst>
            </p:cNvPr>
            <p:cNvSpPr/>
            <p:nvPr/>
          </p:nvSpPr>
          <p:spPr>
            <a:xfrm>
              <a:off x="3905251" y="2852739"/>
              <a:ext cx="3744913" cy="3457575"/>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t>The Context: Goals, Tasks, Group, Organisation, Culture</a:t>
              </a:r>
            </a:p>
          </p:txBody>
        </p:sp>
        <p:sp>
          <p:nvSpPr>
            <p:cNvPr id="8" name="TextBox 2">
              <a:extLst>
                <a:ext uri="{FF2B5EF4-FFF2-40B4-BE49-F238E27FC236}">
                  <a16:creationId xmlns:a16="http://schemas.microsoft.com/office/drawing/2014/main" id="{A5EE74F7-1B83-B5EA-73A4-50E6C4A4EEA1}"/>
                </a:ext>
              </a:extLst>
            </p:cNvPr>
            <p:cNvSpPr txBox="1">
              <a:spLocks noChangeArrowheads="1"/>
            </p:cNvSpPr>
            <p:nvPr/>
          </p:nvSpPr>
          <p:spPr bwMode="auto">
            <a:xfrm>
              <a:off x="3407195" y="3034767"/>
              <a:ext cx="5225976" cy="830997"/>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GB" altLang="en-US" sz="4800" dirty="0">
                  <a:latin typeface="Verdana" panose="020B0604030504040204" pitchFamily="34" charset="0"/>
                  <a:ea typeface="MS PGothic" panose="020B0600070205080204" pitchFamily="34" charset="-128"/>
                </a:rPr>
                <a:t>RELATIONSHIPS</a:t>
              </a:r>
            </a:p>
          </p:txBody>
        </p:sp>
      </p:grpSp>
    </p:spTree>
    <p:extLst>
      <p:ext uri="{BB962C8B-B14F-4D97-AF65-F5344CB8AC3E}">
        <p14:creationId xmlns:p14="http://schemas.microsoft.com/office/powerpoint/2010/main" val="1971143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A93C1-A985-55EE-1A7A-44E077F17A2F}"/>
              </a:ext>
            </a:extLst>
          </p:cNvPr>
          <p:cNvSpPr>
            <a:spLocks noGrp="1"/>
          </p:cNvSpPr>
          <p:nvPr>
            <p:ph type="title"/>
          </p:nvPr>
        </p:nvSpPr>
        <p:spPr/>
        <p:txBody>
          <a:bodyPr/>
          <a:lstStyle/>
          <a:p>
            <a:r>
              <a:rPr lang="en-GB" dirty="0"/>
              <a:t>Reflective Exercise</a:t>
            </a:r>
          </a:p>
        </p:txBody>
      </p:sp>
      <p:graphicFrame>
        <p:nvGraphicFramePr>
          <p:cNvPr id="5" name="Content Placeholder 4" descr="Title is Exercise. &#10;">
            <a:extLst>
              <a:ext uri="{FF2B5EF4-FFF2-40B4-BE49-F238E27FC236}">
                <a16:creationId xmlns:a16="http://schemas.microsoft.com/office/drawing/2014/main" id="{97199DEB-F8CD-F14F-755A-69D4F8EEA934}"/>
              </a:ext>
            </a:extLst>
          </p:cNvPr>
          <p:cNvGraphicFramePr>
            <a:graphicFrameLocks noGrp="1"/>
          </p:cNvGraphicFramePr>
          <p:nvPr>
            <p:ph idx="1"/>
            <p:extLst>
              <p:ext uri="{D42A27DB-BD31-4B8C-83A1-F6EECF244321}">
                <p14:modId xmlns:p14="http://schemas.microsoft.com/office/powerpoint/2010/main" val="1399910620"/>
              </p:ext>
            </p:extLst>
          </p:nvPr>
        </p:nvGraphicFramePr>
        <p:xfrm>
          <a:off x="402166" y="1550988"/>
          <a:ext cx="11358033" cy="4506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477EC6A8-A199-53F0-9BBA-D6D59CFD5CF1}"/>
              </a:ext>
            </a:extLst>
          </p:cNvPr>
          <p:cNvSpPr txBox="1"/>
          <p:nvPr/>
        </p:nvSpPr>
        <p:spPr>
          <a:xfrm>
            <a:off x="655822" y="4857571"/>
            <a:ext cx="2290578" cy="1200329"/>
          </a:xfrm>
          <a:prstGeom prst="rect">
            <a:avLst/>
          </a:prstGeom>
          <a:noFill/>
        </p:spPr>
        <p:txBody>
          <a:bodyPr wrap="square">
            <a:spAutoFit/>
          </a:bodyPr>
          <a:lstStyle/>
          <a:p>
            <a:pPr>
              <a:buSzPts val="1000"/>
              <a:tabLst>
                <a:tab pos="342900" algn="l"/>
              </a:tabLst>
              <a:defRPr/>
            </a:pPr>
            <a:r>
              <a:rPr lang="en-GB" b="1" kern="100" dirty="0">
                <a:latin typeface="Aptos" panose="020B0004020202020204" pitchFamily="34" charset="0"/>
                <a:ea typeface="Aptos" panose="020B0004020202020204" pitchFamily="34" charset="0"/>
                <a:cs typeface="Times New Roman" panose="02020603050405020304" pitchFamily="18" charset="0"/>
              </a:rPr>
              <a:t>What life experiences shaped my approach to leadership?</a:t>
            </a:r>
          </a:p>
        </p:txBody>
      </p:sp>
      <p:sp>
        <p:nvSpPr>
          <p:cNvPr id="9" name="TextBox 8">
            <a:extLst>
              <a:ext uri="{FF2B5EF4-FFF2-40B4-BE49-F238E27FC236}">
                <a16:creationId xmlns:a16="http://schemas.microsoft.com/office/drawing/2014/main" id="{CEEBD2AE-BB75-AA89-6753-638B1BF9EF1A}"/>
              </a:ext>
            </a:extLst>
          </p:cNvPr>
          <p:cNvSpPr txBox="1"/>
          <p:nvPr/>
        </p:nvSpPr>
        <p:spPr>
          <a:xfrm>
            <a:off x="7473767" y="1827987"/>
            <a:ext cx="3308533" cy="369332"/>
          </a:xfrm>
          <a:prstGeom prst="rect">
            <a:avLst/>
          </a:prstGeom>
          <a:noFill/>
        </p:spPr>
        <p:txBody>
          <a:bodyPr wrap="square">
            <a:spAutoFit/>
          </a:bodyPr>
          <a:lstStyle/>
          <a:p>
            <a:pPr>
              <a:buSzPts val="1000"/>
              <a:tabLst>
                <a:tab pos="342900" algn="l"/>
              </a:tabLst>
              <a:defRPr/>
            </a:pPr>
            <a:r>
              <a:rPr lang="en-GB" b="1" kern="100" dirty="0">
                <a:latin typeface="Aptos" panose="020B0004020202020204" pitchFamily="34" charset="0"/>
                <a:ea typeface="Aptos" panose="020B0004020202020204" pitchFamily="34" charset="0"/>
                <a:cs typeface="Times New Roman" panose="02020603050405020304" pitchFamily="18" charset="0"/>
              </a:rPr>
              <a:t>What values guide how I lead?</a:t>
            </a:r>
          </a:p>
        </p:txBody>
      </p:sp>
      <p:sp>
        <p:nvSpPr>
          <p:cNvPr id="11" name="TextBox 10">
            <a:extLst>
              <a:ext uri="{FF2B5EF4-FFF2-40B4-BE49-F238E27FC236}">
                <a16:creationId xmlns:a16="http://schemas.microsoft.com/office/drawing/2014/main" id="{B3559268-6B1A-0232-55A1-9CC566960F9F}"/>
              </a:ext>
            </a:extLst>
          </p:cNvPr>
          <p:cNvSpPr txBox="1"/>
          <p:nvPr/>
        </p:nvSpPr>
        <p:spPr>
          <a:xfrm>
            <a:off x="9220940" y="4859247"/>
            <a:ext cx="2539259" cy="1200329"/>
          </a:xfrm>
          <a:prstGeom prst="rect">
            <a:avLst/>
          </a:prstGeom>
          <a:noFill/>
        </p:spPr>
        <p:txBody>
          <a:bodyPr wrap="square">
            <a:spAutoFit/>
          </a:bodyPr>
          <a:lstStyle/>
          <a:p>
            <a:pPr algn="ctr">
              <a:buSzPts val="1000"/>
              <a:tabLst>
                <a:tab pos="342900" algn="l"/>
              </a:tabLst>
              <a:defRPr/>
            </a:pPr>
            <a:r>
              <a:rPr lang="en-GB" b="1" dirty="0">
                <a:latin typeface="Aptos" panose="020B0004020202020204" pitchFamily="34" charset="0"/>
                <a:ea typeface="Aptos" panose="020B0004020202020204" pitchFamily="34" charset="0"/>
                <a:cs typeface="Times New Roman" panose="02020603050405020304" pitchFamily="18" charset="0"/>
              </a:rPr>
              <a:t>What social identities influence how I am seen, and how I see others, as a leader?</a:t>
            </a:r>
            <a:endParaRPr lang="en-GB" b="1"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33638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00453A-F9AB-34BF-E300-6593DBB1CC2A}"/>
              </a:ext>
            </a:extLst>
          </p:cNvPr>
          <p:cNvSpPr txBox="1"/>
          <p:nvPr/>
        </p:nvSpPr>
        <p:spPr>
          <a:xfrm>
            <a:off x="402167" y="437090"/>
            <a:ext cx="8818773" cy="792000"/>
          </a:xfrm>
          <a:prstGeom prst="rect">
            <a:avLst/>
          </a:prstGeom>
        </p:spPr>
        <p:txBody>
          <a:bodyPr vert="horz" lIns="0" tIns="0" rIns="0" bIns="0" rtlCol="0" anchor="b" anchorCtr="0">
            <a:normAutofit lnSpcReduction="10000"/>
          </a:bodyPr>
          <a:lstStyle/>
          <a:p>
            <a:pPr defTabSz="914377">
              <a:lnSpc>
                <a:spcPct val="90000"/>
              </a:lnSpc>
              <a:spcBef>
                <a:spcPct val="0"/>
              </a:spcBef>
              <a:spcAft>
                <a:spcPts val="600"/>
              </a:spcAft>
            </a:pPr>
            <a:r>
              <a:rPr lang="en-US" sz="3200" b="1" kern="1200" dirty="0">
                <a:latin typeface="+mj-lt"/>
                <a:ea typeface="+mj-ea"/>
                <a:cs typeface="Times New Roman" panose="02020603050405020304" pitchFamily="18" charset="0"/>
                <a:hlinkClick r:id="rId3">
                  <a:extLst>
                    <a:ext uri="{A12FA001-AC4F-418D-AE19-62706E023703}">
                      <ahyp:hlinkClr xmlns:ahyp="http://schemas.microsoft.com/office/drawing/2018/hyperlinkcolor" val="tx"/>
                    </a:ext>
                  </a:extLst>
                </a:hlinkClick>
              </a:rPr>
              <a:t>Developing the NHS Leadership and Management Framework | NHS Employers</a:t>
            </a:r>
            <a:endParaRPr lang="en-US" sz="3200" b="1" kern="1200" dirty="0">
              <a:latin typeface="+mj-lt"/>
              <a:ea typeface="+mj-ea"/>
              <a:cs typeface="Times New Roman" panose="02020603050405020304" pitchFamily="18" charset="0"/>
            </a:endParaRPr>
          </a:p>
        </p:txBody>
      </p:sp>
      <p:pic>
        <p:nvPicPr>
          <p:cNvPr id="5" name="Picture 4" descr="Framework graphic presenting NHS Management &amp; Leadership Code for Health &amp; Social Care expectations for managers and leaders. Six blue-labeled panels—Accountability, Collaboration, Compassion, Curiosity, Inclusion, and Integrity—outline ethical, respectful, inclusive, curious, equitable, and transparent leadership behaviors, with NHS branding and page number 7.">
            <a:extLst>
              <a:ext uri="{FF2B5EF4-FFF2-40B4-BE49-F238E27FC236}">
                <a16:creationId xmlns:a16="http://schemas.microsoft.com/office/drawing/2014/main" id="{765885FE-0880-8B4B-EE35-C17231CB58AE}"/>
              </a:ext>
            </a:extLst>
          </p:cNvPr>
          <p:cNvPicPr>
            <a:picLocks noChangeAspect="1"/>
          </p:cNvPicPr>
          <p:nvPr/>
        </p:nvPicPr>
        <p:blipFill>
          <a:blip r:embed="rId4"/>
          <a:stretch>
            <a:fillRect/>
          </a:stretch>
        </p:blipFill>
        <p:spPr>
          <a:xfrm>
            <a:off x="1912392" y="1469115"/>
            <a:ext cx="8367216" cy="5145837"/>
          </a:xfrm>
          <a:prstGeom prst="rect">
            <a:avLst/>
          </a:prstGeom>
          <a:noFill/>
        </p:spPr>
      </p:pic>
    </p:spTree>
    <p:extLst>
      <p:ext uri="{BB962C8B-B14F-4D97-AF65-F5344CB8AC3E}">
        <p14:creationId xmlns:p14="http://schemas.microsoft.com/office/powerpoint/2010/main" val="3369673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hree-column NHS Management and Leadership Framework competency diagram organizes leadership expectations across Self Effectiveness, Managing People and Resources, and Delivering Across Health and Care. Green, cream, and blue rounded panels outline wellbeing and self-awareness, high-performing work environments and resource efficiency, plus patient-focused outcomes, continuous improvement, innovation, collaboration, and accountability.">
            <a:extLst>
              <a:ext uri="{FF2B5EF4-FFF2-40B4-BE49-F238E27FC236}">
                <a16:creationId xmlns:a16="http://schemas.microsoft.com/office/drawing/2014/main" id="{C9D3F6DE-2690-DF04-0F9D-3F3FC8BC3267}"/>
              </a:ext>
            </a:extLst>
          </p:cNvPr>
          <p:cNvPicPr>
            <a:picLocks noGrp="1" noChangeAspect="1"/>
          </p:cNvPicPr>
          <p:nvPr>
            <p:ph idx="1"/>
          </p:nvPr>
        </p:nvPicPr>
        <p:blipFill>
          <a:blip r:embed="rId3"/>
          <a:stretch>
            <a:fillRect/>
          </a:stretch>
        </p:blipFill>
        <p:spPr>
          <a:xfrm>
            <a:off x="1859266" y="1431463"/>
            <a:ext cx="8473467" cy="5235144"/>
          </a:xfrm>
          <a:prstGeom prst="rect">
            <a:avLst/>
          </a:prstGeom>
        </p:spPr>
      </p:pic>
      <p:sp>
        <p:nvSpPr>
          <p:cNvPr id="3" name="TextBox 2">
            <a:extLst>
              <a:ext uri="{FF2B5EF4-FFF2-40B4-BE49-F238E27FC236}">
                <a16:creationId xmlns:a16="http://schemas.microsoft.com/office/drawing/2014/main" id="{88187F3D-6B8B-59FB-0884-A1BD5943B2E3}"/>
              </a:ext>
            </a:extLst>
          </p:cNvPr>
          <p:cNvSpPr txBox="1"/>
          <p:nvPr/>
        </p:nvSpPr>
        <p:spPr>
          <a:xfrm>
            <a:off x="314585" y="308943"/>
            <a:ext cx="8893210" cy="978729"/>
          </a:xfrm>
          <a:prstGeom prst="rect">
            <a:avLst/>
          </a:prstGeom>
          <a:noFill/>
        </p:spPr>
        <p:txBody>
          <a:bodyPr wrap="square">
            <a:spAutoFit/>
          </a:bodyPr>
          <a:lstStyle/>
          <a:p>
            <a:pPr defTabSz="914377">
              <a:lnSpc>
                <a:spcPct val="90000"/>
              </a:lnSpc>
              <a:spcBef>
                <a:spcPct val="0"/>
              </a:spcBef>
              <a:spcAft>
                <a:spcPts val="600"/>
              </a:spcAft>
            </a:pPr>
            <a:r>
              <a:rPr lang="en-US" sz="3200" b="1" kern="1200" dirty="0">
                <a:latin typeface="+mj-lt"/>
                <a:ea typeface="+mj-ea"/>
                <a:cs typeface="Times New Roman" panose="02020603050405020304" pitchFamily="18" charset="0"/>
                <a:hlinkClick r:id="rId4">
                  <a:extLst>
                    <a:ext uri="{A12FA001-AC4F-418D-AE19-62706E023703}">
                      <ahyp:hlinkClr xmlns:ahyp="http://schemas.microsoft.com/office/drawing/2018/hyperlinkcolor" val="tx"/>
                    </a:ext>
                  </a:extLst>
                </a:hlinkClick>
              </a:rPr>
              <a:t>Developing the NHS Leadership and Management Framework | NHS Employers</a:t>
            </a:r>
            <a:endParaRPr lang="en-US" sz="3200" b="1" kern="1200" dirty="0">
              <a:latin typeface="+mj-lt"/>
              <a:ea typeface="+mj-ea"/>
              <a:cs typeface="Times New Roman" panose="02020603050405020304" pitchFamily="18" charset="0"/>
            </a:endParaRPr>
          </a:p>
        </p:txBody>
      </p:sp>
    </p:spTree>
    <p:extLst>
      <p:ext uri="{BB962C8B-B14F-4D97-AF65-F5344CB8AC3E}">
        <p14:creationId xmlns:p14="http://schemas.microsoft.com/office/powerpoint/2010/main" val="1218709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30EFB-555C-35B6-A8A2-E996F83674FF}"/>
              </a:ext>
            </a:extLst>
          </p:cNvPr>
          <p:cNvSpPr>
            <a:spLocks noGrp="1"/>
          </p:cNvSpPr>
          <p:nvPr>
            <p:ph type="title"/>
          </p:nvPr>
        </p:nvSpPr>
        <p:spPr>
          <a:xfrm>
            <a:off x="440267" y="400461"/>
            <a:ext cx="8818773" cy="792000"/>
          </a:xfrm>
        </p:spPr>
        <p:txBody>
          <a:bodyPr/>
          <a:lstStyle/>
          <a:p>
            <a:br>
              <a:rPr lang="en-US" sz="3600" dirty="0"/>
            </a:br>
            <a:br>
              <a:rPr lang="en-US" sz="3600" dirty="0"/>
            </a:br>
            <a:br>
              <a:rPr lang="en-US" sz="3600" dirty="0"/>
            </a:br>
            <a:r>
              <a:rPr lang="en-US" sz="3600" dirty="0"/>
              <a:t>DCP Leadership Competencies Framework Review</a:t>
            </a:r>
            <a:endParaRPr lang="en-GB" sz="3600" dirty="0"/>
          </a:p>
        </p:txBody>
      </p:sp>
      <p:pic>
        <p:nvPicPr>
          <p:cNvPr id="7" name="Content Placeholder 6" descr="Infographic table titled “What combination of skills do I as a clinical psychologist bring to leadership?” compares clinical, professional, and strategic competencies across four career stages: post-graduate doctoral trainee, practicing psychologist, consultant psychologist, and clinical director. Color-coded columns progress from purple and blue to teal and red, with bullet points showing increasing emphasis on supervision, service development, organizational leadership, research, policy, and strategic vision toward director-level roles.">
            <a:extLst>
              <a:ext uri="{FF2B5EF4-FFF2-40B4-BE49-F238E27FC236}">
                <a16:creationId xmlns:a16="http://schemas.microsoft.com/office/drawing/2014/main" id="{B90F2033-A1F6-34D9-7600-2530E9920B2A}"/>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299" t="1540" r="731" b="3155"/>
          <a:stretch>
            <a:fillRect/>
          </a:stretch>
        </p:blipFill>
        <p:spPr bwMode="auto">
          <a:xfrm>
            <a:off x="1721134" y="1513950"/>
            <a:ext cx="8749731" cy="479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5945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E8D726C3-B78A-CF37-4544-73F8533CA290}"/>
              </a:ext>
            </a:extLst>
          </p:cNvPr>
          <p:cNvSpPr>
            <a:spLocks noGrp="1" noChangeArrowheads="1"/>
          </p:cNvSpPr>
          <p:nvPr>
            <p:ph type="title"/>
          </p:nvPr>
        </p:nvSpPr>
        <p:spPr>
          <a:xfrm>
            <a:off x="402167" y="-12700"/>
            <a:ext cx="8170333" cy="1231900"/>
          </a:xfrm>
        </p:spPr>
        <p:txBody>
          <a:bodyPr/>
          <a:lstStyle/>
          <a:p>
            <a:pPr eaLnBrk="1" hangingPunct="1"/>
            <a:r>
              <a:rPr lang="en-GB" altLang="en-US" dirty="0"/>
              <a:t>BPS accreditation </a:t>
            </a:r>
            <a:br>
              <a:rPr lang="en-GB" altLang="en-US" dirty="0"/>
            </a:br>
            <a:r>
              <a:rPr lang="en-GB" altLang="en-US" dirty="0"/>
              <a:t>Required outcome 7</a:t>
            </a:r>
          </a:p>
        </p:txBody>
      </p:sp>
      <p:sp>
        <p:nvSpPr>
          <p:cNvPr id="3" name="Content Placeholder 2">
            <a:extLst>
              <a:ext uri="{FF2B5EF4-FFF2-40B4-BE49-F238E27FC236}">
                <a16:creationId xmlns:a16="http://schemas.microsoft.com/office/drawing/2014/main" id="{9AAAC332-0468-A4BC-1DFE-0D86EE7671E5}"/>
              </a:ext>
            </a:extLst>
          </p:cNvPr>
          <p:cNvSpPr>
            <a:spLocks noGrp="1"/>
          </p:cNvSpPr>
          <p:nvPr>
            <p:ph idx="1"/>
          </p:nvPr>
        </p:nvSpPr>
        <p:spPr>
          <a:xfrm>
            <a:off x="506820" y="1488281"/>
            <a:ext cx="11062880" cy="5064919"/>
          </a:xfrm>
        </p:spPr>
        <p:txBody>
          <a:bodyPr rtlCol="0">
            <a:normAutofit fontScale="92500" lnSpcReduction="10000"/>
          </a:bodyPr>
          <a:lstStyle/>
          <a:p>
            <a:pPr marL="0" indent="0">
              <a:spcAft>
                <a:spcPts val="0"/>
              </a:spcAft>
              <a:buNone/>
              <a:defRPr/>
            </a:pPr>
            <a:r>
              <a:rPr lang="en-GB" altLang="en-US" sz="2800" b="1" dirty="0"/>
              <a:t>By the end of Programme, trainees will have developed: </a:t>
            </a:r>
          </a:p>
          <a:p>
            <a:pPr marL="0" indent="0">
              <a:spcAft>
                <a:spcPts val="0"/>
              </a:spcAft>
              <a:buNone/>
              <a:defRPr/>
            </a:pPr>
            <a:r>
              <a:rPr lang="en-GB" altLang="en-US" sz="2800" dirty="0"/>
              <a:t>The skills, knowledge and values to work in a range of indirect ways to improve psychological aspects of health and healthcare. This includes </a:t>
            </a:r>
            <a:r>
              <a:rPr lang="en-GB" altLang="en-US" sz="2800" b="1" dirty="0"/>
              <a:t>leadership skills </a:t>
            </a:r>
            <a:r>
              <a:rPr lang="en-GB" altLang="en-US" sz="2800" dirty="0"/>
              <a:t>and competencies:</a:t>
            </a:r>
          </a:p>
          <a:p>
            <a:pPr>
              <a:spcAft>
                <a:spcPts val="0"/>
              </a:spcAft>
              <a:defRPr/>
            </a:pPr>
            <a:r>
              <a:rPr lang="en-GB" altLang="en-US" sz="2800" dirty="0"/>
              <a:t>Consultancy</a:t>
            </a:r>
          </a:p>
          <a:p>
            <a:pPr>
              <a:spcAft>
                <a:spcPts val="0"/>
              </a:spcAft>
              <a:defRPr/>
            </a:pPr>
            <a:r>
              <a:rPr lang="en-GB" altLang="en-US" sz="2800" dirty="0"/>
              <a:t>Supervision</a:t>
            </a:r>
          </a:p>
          <a:p>
            <a:pPr>
              <a:spcAft>
                <a:spcPts val="0"/>
              </a:spcAft>
              <a:defRPr/>
            </a:pPr>
            <a:r>
              <a:rPr lang="en-GB" altLang="en-US" sz="2800" dirty="0"/>
              <a:t>Teaching and training</a:t>
            </a:r>
          </a:p>
          <a:p>
            <a:pPr>
              <a:spcAft>
                <a:spcPts val="0"/>
              </a:spcAft>
              <a:defRPr/>
            </a:pPr>
            <a:r>
              <a:rPr lang="en-GB" altLang="en-US" sz="2800" dirty="0"/>
              <a:t>Working collaboratively</a:t>
            </a:r>
          </a:p>
          <a:p>
            <a:pPr>
              <a:spcAft>
                <a:spcPts val="0"/>
              </a:spcAft>
              <a:defRPr/>
            </a:pPr>
            <a:r>
              <a:rPr lang="en-GB" altLang="en-US" sz="2800" dirty="0"/>
              <a:t>Influencing psychological mindedness and practices of teams.</a:t>
            </a:r>
          </a:p>
          <a:p>
            <a:pPr indent="-137160">
              <a:spcAft>
                <a:spcPts val="0"/>
              </a:spcAft>
              <a:buFont typeface="Wingdings 3" charset="2"/>
              <a:buChar char=""/>
              <a:defRPr/>
            </a:pPr>
            <a:endParaRPr lang="en-GB"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EE85C-FD08-954B-8B67-617394BA5F6D}"/>
              </a:ext>
            </a:extLst>
          </p:cNvPr>
          <p:cNvSpPr>
            <a:spLocks noGrp="1"/>
          </p:cNvSpPr>
          <p:nvPr>
            <p:ph type="title"/>
          </p:nvPr>
        </p:nvSpPr>
        <p:spPr>
          <a:xfrm>
            <a:off x="327430" y="227050"/>
            <a:ext cx="8550755" cy="931899"/>
          </a:xfrm>
        </p:spPr>
        <p:txBody>
          <a:bodyPr rtlCol="0">
            <a:normAutofit fontScale="90000"/>
          </a:bodyPr>
          <a:lstStyle/>
          <a:p>
            <a:pPr>
              <a:defRPr/>
            </a:pPr>
            <a:r>
              <a:rPr lang="en-GB" b="1" dirty="0"/>
              <a:t>Learning Objective 10: Organisational and systemic influence and leadership</a:t>
            </a:r>
          </a:p>
        </p:txBody>
      </p:sp>
      <p:sp>
        <p:nvSpPr>
          <p:cNvPr id="47107" name="Content Placeholder 2">
            <a:extLst>
              <a:ext uri="{FF2B5EF4-FFF2-40B4-BE49-F238E27FC236}">
                <a16:creationId xmlns:a16="http://schemas.microsoft.com/office/drawing/2014/main" id="{D5C6D4C0-8DE1-D705-CA63-DBF6EE8606C9}"/>
              </a:ext>
            </a:extLst>
          </p:cNvPr>
          <p:cNvSpPr>
            <a:spLocks noGrp="1" noChangeArrowheads="1"/>
          </p:cNvSpPr>
          <p:nvPr>
            <p:ph idx="1"/>
          </p:nvPr>
        </p:nvSpPr>
        <p:spPr>
          <a:xfrm>
            <a:off x="464289" y="1391390"/>
            <a:ext cx="11524511" cy="5352310"/>
          </a:xfrm>
        </p:spPr>
        <p:txBody>
          <a:bodyPr/>
          <a:lstStyle/>
          <a:p>
            <a:pPr eaLnBrk="1" hangingPunct="1">
              <a:buFont typeface="Arial" panose="020B0604020202020204" pitchFamily="34" charset="0"/>
              <a:buNone/>
            </a:pPr>
            <a:r>
              <a:rPr lang="en-GB" altLang="en-US" sz="2000" b="1" dirty="0">
                <a:cs typeface="Calibri" panose="020F0502020204030204" pitchFamily="34" charset="0"/>
              </a:rPr>
              <a:t>The trainee should be able to:</a:t>
            </a:r>
          </a:p>
          <a:p>
            <a:pPr eaLnBrk="1" hangingPunct="1"/>
            <a:r>
              <a:rPr lang="en-GB" altLang="en-US" sz="2000" dirty="0">
                <a:cs typeface="Calibri" panose="020F0502020204030204" pitchFamily="34" charset="0"/>
              </a:rPr>
              <a:t>Demonstrate an awareness of the legislative and national planning contexts for service delivery and clinical practice and an understanding of the organisation in which the placement is based</a:t>
            </a:r>
          </a:p>
          <a:p>
            <a:pPr eaLnBrk="1" hangingPunct="1"/>
            <a:r>
              <a:rPr lang="en-GB" altLang="en-US" sz="2000" dirty="0">
                <a:cs typeface="Calibri" panose="020F0502020204030204" pitchFamily="34" charset="0"/>
              </a:rPr>
              <a:t>Work with service users and carers to facilitate their involvement in service planning and delivery</a:t>
            </a:r>
          </a:p>
          <a:p>
            <a:pPr eaLnBrk="1" hangingPunct="1"/>
            <a:r>
              <a:rPr lang="en-GB" altLang="en-US" sz="2000" dirty="0">
                <a:cs typeface="Calibri" panose="020F0502020204030204" pitchFamily="34" charset="0"/>
              </a:rPr>
              <a:t>Indirectly influence service delivery through working effectively in multidisciplinary and cross-professional teams and consultancy</a:t>
            </a:r>
          </a:p>
          <a:p>
            <a:pPr eaLnBrk="1" hangingPunct="1"/>
            <a:r>
              <a:rPr lang="en-GB" altLang="en-US" sz="2000" dirty="0">
                <a:cs typeface="Calibri" panose="020F0502020204030204" pitchFamily="34" charset="0"/>
              </a:rPr>
              <a:t>Demonstrate leadership qualities e.g. being aware of and working with interpersonal processes, proactivity, influencing the psychological mindedness of teams and organisations, contributing to and fostering collaborative working practices within teams</a:t>
            </a:r>
          </a:p>
          <a:p>
            <a:pPr eaLnBrk="1" hangingPunct="1"/>
            <a:r>
              <a:rPr lang="en-GB" altLang="en-US" sz="2000" dirty="0">
                <a:cs typeface="Calibri" panose="020F0502020204030204" pitchFamily="34" charset="0"/>
              </a:rPr>
              <a:t>Recognise malpractice or unethical practice in systems and organisations and know how to respond to this; be familiar with ‘whistleblowing’ policies and issues.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D1A9F97D-F8C5-5F69-2B0F-B5D74F89FC44}"/>
              </a:ext>
            </a:extLst>
          </p:cNvPr>
          <p:cNvSpPr>
            <a:spLocks noGrp="1" noChangeArrowheads="1"/>
          </p:cNvSpPr>
          <p:nvPr>
            <p:ph type="title"/>
          </p:nvPr>
        </p:nvSpPr>
        <p:spPr>
          <a:xfrm>
            <a:off x="403595" y="-135970"/>
            <a:ext cx="8740405" cy="1355725"/>
          </a:xfrm>
        </p:spPr>
        <p:txBody>
          <a:bodyPr/>
          <a:lstStyle/>
          <a:p>
            <a:pPr eaLnBrk="1" hangingPunct="1"/>
            <a:r>
              <a:rPr lang="en-GB" altLang="en-US" b="1" dirty="0"/>
              <a:t>Leadership in context: Exercise</a:t>
            </a:r>
          </a:p>
        </p:txBody>
      </p:sp>
      <p:sp>
        <p:nvSpPr>
          <p:cNvPr id="3" name="Content Placeholder 2">
            <a:extLst>
              <a:ext uri="{FF2B5EF4-FFF2-40B4-BE49-F238E27FC236}">
                <a16:creationId xmlns:a16="http://schemas.microsoft.com/office/drawing/2014/main" id="{4A69A5D1-1250-DDAE-2D63-EBCAD083941C}"/>
              </a:ext>
            </a:extLst>
          </p:cNvPr>
          <p:cNvSpPr>
            <a:spLocks noGrp="1"/>
          </p:cNvSpPr>
          <p:nvPr>
            <p:ph idx="1"/>
          </p:nvPr>
        </p:nvSpPr>
        <p:spPr>
          <a:xfrm>
            <a:off x="506820" y="1641512"/>
            <a:ext cx="9700436" cy="3744912"/>
          </a:xfrm>
        </p:spPr>
        <p:txBody>
          <a:bodyPr rtlCol="0">
            <a:normAutofit fontScale="85000" lnSpcReduction="20000"/>
          </a:bodyPr>
          <a:lstStyle/>
          <a:p>
            <a:pPr marL="0" indent="0">
              <a:spcAft>
                <a:spcPts val="0"/>
              </a:spcAft>
              <a:buNone/>
              <a:defRPr/>
            </a:pPr>
            <a:r>
              <a:rPr lang="en-GB" altLang="en-US" dirty="0"/>
              <a:t>Leadership, influencing and ‘followership’ will take different forms in different contexts</a:t>
            </a:r>
          </a:p>
          <a:p>
            <a:pPr marL="0" indent="0">
              <a:spcAft>
                <a:spcPts val="0"/>
              </a:spcAft>
              <a:buNone/>
              <a:defRPr/>
            </a:pPr>
            <a:endParaRPr lang="en-GB" altLang="en-US" dirty="0"/>
          </a:p>
          <a:p>
            <a:pPr marL="800512" indent="-457200">
              <a:spcAft>
                <a:spcPts val="0"/>
              </a:spcAft>
              <a:defRPr/>
            </a:pPr>
            <a:r>
              <a:rPr lang="en-GB" altLang="en-US" dirty="0"/>
              <a:t>What is one thing a trainee should </a:t>
            </a:r>
            <a:r>
              <a:rPr lang="en-GB" altLang="en-US" i="1" dirty="0"/>
              <a:t>observe</a:t>
            </a:r>
            <a:r>
              <a:rPr lang="en-GB" altLang="en-US" dirty="0"/>
              <a:t> in order to learn about leadership and influence in your team?</a:t>
            </a:r>
          </a:p>
          <a:p>
            <a:pPr marL="800512" indent="-457200">
              <a:spcAft>
                <a:spcPts val="0"/>
              </a:spcAft>
              <a:defRPr/>
            </a:pPr>
            <a:r>
              <a:rPr lang="en-GB" altLang="en-US" dirty="0"/>
              <a:t>What is one thing a trainee should </a:t>
            </a:r>
            <a:r>
              <a:rPr lang="en-GB" altLang="en-US" i="1" dirty="0"/>
              <a:t>engage in </a:t>
            </a:r>
            <a:r>
              <a:rPr lang="en-GB" altLang="en-US" dirty="0"/>
              <a:t>to develop their capacity to lead and influence?</a:t>
            </a:r>
          </a:p>
          <a:p>
            <a:pPr indent="-137160">
              <a:spcAft>
                <a:spcPts val="0"/>
              </a:spcAft>
              <a:buFont typeface="Wingdings 3" charset="2"/>
              <a:buChar char=""/>
              <a:defRPr/>
            </a:pPr>
            <a:endParaRPr lang="en-GB"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644B01AE-DA22-05F6-1D3F-9340E7553A57}"/>
              </a:ext>
            </a:extLst>
          </p:cNvPr>
          <p:cNvSpPr>
            <a:spLocks noGrp="1" noChangeArrowheads="1"/>
          </p:cNvSpPr>
          <p:nvPr>
            <p:ph type="title"/>
          </p:nvPr>
        </p:nvSpPr>
        <p:spPr/>
        <p:txBody>
          <a:bodyPr/>
          <a:lstStyle/>
          <a:p>
            <a:pPr eaLnBrk="1" hangingPunct="1"/>
            <a:r>
              <a:rPr lang="en-GB" altLang="en-US" b="1" dirty="0"/>
              <a:t>Some examples from training</a:t>
            </a:r>
          </a:p>
        </p:txBody>
      </p:sp>
      <p:sp>
        <p:nvSpPr>
          <p:cNvPr id="51203" name="Content Placeholder 2">
            <a:extLst>
              <a:ext uri="{FF2B5EF4-FFF2-40B4-BE49-F238E27FC236}">
                <a16:creationId xmlns:a16="http://schemas.microsoft.com/office/drawing/2014/main" id="{8D5D497E-602A-9E06-A4CC-5E0F37C0B696}"/>
              </a:ext>
            </a:extLst>
          </p:cNvPr>
          <p:cNvSpPr>
            <a:spLocks noGrp="1" noChangeArrowheads="1"/>
          </p:cNvSpPr>
          <p:nvPr>
            <p:ph idx="1"/>
          </p:nvPr>
        </p:nvSpPr>
        <p:spPr>
          <a:xfrm>
            <a:off x="402166" y="1518058"/>
            <a:ext cx="10977033" cy="5041081"/>
          </a:xfrm>
        </p:spPr>
        <p:txBody>
          <a:bodyPr/>
          <a:lstStyle/>
          <a:p>
            <a:pPr marL="0" indent="0">
              <a:lnSpc>
                <a:spcPct val="80000"/>
              </a:lnSpc>
              <a:buNone/>
            </a:pPr>
            <a:r>
              <a:rPr lang="en-GB" altLang="en-US" sz="2400" dirty="0">
                <a:cs typeface="Calibri" panose="020F0502020204030204" pitchFamily="34" charset="0"/>
              </a:rPr>
              <a:t>Experiences have come from a wide variety of settings including CAMHS, Child Health, Adult CMHT, Clinical Health, Neuropsychology, People with a Learning Disability, Forensic, Older People Services, Public Health</a:t>
            </a:r>
          </a:p>
          <a:p>
            <a:pPr marL="241294" lvl="1" indent="0" eaLnBrk="1" hangingPunct="1">
              <a:lnSpc>
                <a:spcPct val="80000"/>
              </a:lnSpc>
              <a:buNone/>
            </a:pPr>
            <a:endParaRPr lang="en-GB" altLang="en-US" sz="2400" dirty="0">
              <a:cs typeface="Calibri" panose="020F0502020204030204" pitchFamily="34" charset="0"/>
            </a:endParaRPr>
          </a:p>
          <a:p>
            <a:pPr lvl="1" eaLnBrk="1" hangingPunct="1">
              <a:lnSpc>
                <a:spcPct val="80000"/>
              </a:lnSpc>
              <a:buFont typeface="Arial" panose="020B0604020202020204" pitchFamily="34" charset="0"/>
              <a:buChar char="•"/>
            </a:pPr>
            <a:r>
              <a:rPr lang="en-GB" altLang="en-US" sz="2000" dirty="0">
                <a:cs typeface="Calibri" panose="020F0502020204030204" pitchFamily="34" charset="0"/>
              </a:rPr>
              <a:t>Teaching/Training</a:t>
            </a:r>
          </a:p>
          <a:p>
            <a:pPr lvl="1" eaLnBrk="1" hangingPunct="1">
              <a:lnSpc>
                <a:spcPct val="80000"/>
              </a:lnSpc>
              <a:buFont typeface="Arial" panose="020B0604020202020204" pitchFamily="34" charset="0"/>
              <a:buChar char="•"/>
            </a:pPr>
            <a:r>
              <a:rPr lang="en-GB" altLang="en-US" sz="2000" dirty="0">
                <a:cs typeface="Calibri" panose="020F0502020204030204" pitchFamily="34" charset="0"/>
              </a:rPr>
              <a:t>Consultation</a:t>
            </a:r>
          </a:p>
          <a:p>
            <a:pPr lvl="1" eaLnBrk="1" hangingPunct="1">
              <a:lnSpc>
                <a:spcPct val="80000"/>
              </a:lnSpc>
              <a:buFont typeface="Arial" panose="020B0604020202020204" pitchFamily="34" charset="0"/>
              <a:buChar char="•"/>
            </a:pPr>
            <a:r>
              <a:rPr lang="en-GB" altLang="en-US" sz="2000" dirty="0">
                <a:cs typeface="Calibri" panose="020F0502020204030204" pitchFamily="34" charset="0"/>
              </a:rPr>
              <a:t>Reflective Practice</a:t>
            </a:r>
          </a:p>
          <a:p>
            <a:pPr lvl="1" eaLnBrk="1" hangingPunct="1">
              <a:lnSpc>
                <a:spcPct val="80000"/>
              </a:lnSpc>
              <a:buFont typeface="Arial" panose="020B0604020202020204" pitchFamily="34" charset="0"/>
              <a:buChar char="•"/>
            </a:pPr>
            <a:r>
              <a:rPr lang="en-GB" altLang="en-US" sz="2000" dirty="0">
                <a:cs typeface="Calibri" panose="020F0502020204030204" pitchFamily="34" charset="0"/>
              </a:rPr>
              <a:t>Service evaluation/Audit</a:t>
            </a:r>
          </a:p>
          <a:p>
            <a:pPr lvl="1" eaLnBrk="1" hangingPunct="1">
              <a:lnSpc>
                <a:spcPct val="80000"/>
              </a:lnSpc>
              <a:buFont typeface="Arial" panose="020B0604020202020204" pitchFamily="34" charset="0"/>
              <a:buChar char="•"/>
            </a:pPr>
            <a:r>
              <a:rPr lang="en-GB" altLang="en-US" sz="2000" dirty="0">
                <a:cs typeface="Calibri" panose="020F0502020204030204" pitchFamily="34" charset="0"/>
              </a:rPr>
              <a:t>Leading assessments </a:t>
            </a:r>
          </a:p>
          <a:p>
            <a:pPr lvl="1" eaLnBrk="1" hangingPunct="1">
              <a:lnSpc>
                <a:spcPct val="80000"/>
              </a:lnSpc>
              <a:buFont typeface="Arial" panose="020B0604020202020204" pitchFamily="34" charset="0"/>
              <a:buChar char="•"/>
            </a:pPr>
            <a:r>
              <a:rPr lang="en-GB" altLang="en-US" sz="2000" dirty="0">
                <a:cs typeface="Calibri" panose="020F0502020204030204" pitchFamily="34" charset="0"/>
              </a:rPr>
              <a:t>Co-facilitating groups </a:t>
            </a:r>
          </a:p>
          <a:p>
            <a:pPr lvl="1" eaLnBrk="1" hangingPunct="1">
              <a:lnSpc>
                <a:spcPct val="80000"/>
              </a:lnSpc>
              <a:buFont typeface="Arial" panose="020B0604020202020204" pitchFamily="34" charset="0"/>
              <a:buChar char="•"/>
            </a:pPr>
            <a:r>
              <a:rPr lang="en-GB" altLang="en-US" sz="2000" dirty="0">
                <a:cs typeface="Calibri" panose="020F0502020204030204" pitchFamily="34" charset="0"/>
              </a:rPr>
              <a:t>Chairing meetings </a:t>
            </a:r>
          </a:p>
          <a:p>
            <a:pPr lvl="1" eaLnBrk="1" hangingPunct="1">
              <a:lnSpc>
                <a:spcPct val="80000"/>
              </a:lnSpc>
              <a:buFont typeface="Arial" panose="020B0604020202020204" pitchFamily="34" charset="0"/>
              <a:buChar char="•"/>
            </a:pPr>
            <a:r>
              <a:rPr lang="en-GB" altLang="en-US" sz="2000" dirty="0">
                <a:cs typeface="Calibri" panose="020F0502020204030204" pitchFamily="34" charset="0"/>
              </a:rPr>
              <a:t>Supervision of others</a:t>
            </a:r>
          </a:p>
          <a:p>
            <a:pPr lvl="1" eaLnBrk="1" hangingPunct="1">
              <a:lnSpc>
                <a:spcPct val="80000"/>
              </a:lnSpc>
              <a:buFont typeface="Arial" panose="020B0604020202020204" pitchFamily="34" charset="0"/>
              <a:buChar char="•"/>
            </a:pPr>
            <a:r>
              <a:rPr lang="en-GB" altLang="en-US" sz="2000" dirty="0">
                <a:cs typeface="Calibri" panose="020F0502020204030204" pitchFamily="34" charset="0"/>
              </a:rPr>
              <a:t>Team formulation</a:t>
            </a:r>
          </a:p>
          <a:p>
            <a:pPr lvl="1" eaLnBrk="1" hangingPunct="1">
              <a:lnSpc>
                <a:spcPct val="80000"/>
              </a:lnSpc>
              <a:buFont typeface="Arial" panose="020B0604020202020204" pitchFamily="34" charset="0"/>
              <a:buChar char="•"/>
            </a:pPr>
            <a:r>
              <a:rPr lang="en-GB" altLang="en-US" sz="2000" dirty="0">
                <a:cs typeface="Calibri" panose="020F0502020204030204" pitchFamily="34" charset="0"/>
              </a:rPr>
              <a:t>Attending governance meetings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BC0F5-8207-DE3D-66BC-383884075193}"/>
              </a:ext>
            </a:extLst>
          </p:cNvPr>
          <p:cNvSpPr>
            <a:spLocks noGrp="1"/>
          </p:cNvSpPr>
          <p:nvPr>
            <p:ph type="title"/>
          </p:nvPr>
        </p:nvSpPr>
        <p:spPr/>
        <p:txBody>
          <a:bodyPr/>
          <a:lstStyle/>
          <a:p>
            <a:r>
              <a:rPr lang="en-GB" dirty="0"/>
              <a:t>Next steps</a:t>
            </a:r>
          </a:p>
        </p:txBody>
      </p:sp>
      <p:sp>
        <p:nvSpPr>
          <p:cNvPr id="3" name="Content Placeholder 2">
            <a:extLst>
              <a:ext uri="{FF2B5EF4-FFF2-40B4-BE49-F238E27FC236}">
                <a16:creationId xmlns:a16="http://schemas.microsoft.com/office/drawing/2014/main" id="{47961A03-AE0C-02B8-EF23-660B9C7A4324}"/>
              </a:ext>
            </a:extLst>
          </p:cNvPr>
          <p:cNvSpPr>
            <a:spLocks noGrp="1"/>
          </p:cNvSpPr>
          <p:nvPr>
            <p:ph idx="1"/>
          </p:nvPr>
        </p:nvSpPr>
        <p:spPr/>
        <p:txBody>
          <a:bodyPr/>
          <a:lstStyle/>
          <a:p>
            <a:r>
              <a:rPr lang="en-GB" dirty="0"/>
              <a:t>What is one leadership behaviour that I want to carry forward from today?</a:t>
            </a:r>
          </a:p>
          <a:p>
            <a:r>
              <a:rPr lang="en-GB" dirty="0"/>
              <a:t>What is something I want to leave behind?</a:t>
            </a:r>
          </a:p>
        </p:txBody>
      </p:sp>
    </p:spTree>
    <p:extLst>
      <p:ext uri="{BB962C8B-B14F-4D97-AF65-F5344CB8AC3E}">
        <p14:creationId xmlns:p14="http://schemas.microsoft.com/office/powerpoint/2010/main" val="3993221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20B03-C449-A24B-1035-2D788E2FDA37}"/>
              </a:ext>
            </a:extLst>
          </p:cNvPr>
          <p:cNvSpPr>
            <a:spLocks noGrp="1"/>
          </p:cNvSpPr>
          <p:nvPr>
            <p:ph type="title"/>
          </p:nvPr>
        </p:nvSpPr>
        <p:spPr/>
        <p:txBody>
          <a:bodyPr/>
          <a:lstStyle/>
          <a:p>
            <a:r>
              <a:rPr lang="en-GB" dirty="0"/>
              <a:t>Resources</a:t>
            </a:r>
          </a:p>
        </p:txBody>
      </p:sp>
      <p:sp>
        <p:nvSpPr>
          <p:cNvPr id="3" name="Content Placeholder 2">
            <a:extLst>
              <a:ext uri="{FF2B5EF4-FFF2-40B4-BE49-F238E27FC236}">
                <a16:creationId xmlns:a16="http://schemas.microsoft.com/office/drawing/2014/main" id="{EC3830DD-741A-39C1-C842-01F68A357F15}"/>
              </a:ext>
            </a:extLst>
          </p:cNvPr>
          <p:cNvSpPr>
            <a:spLocks noGrp="1"/>
          </p:cNvSpPr>
          <p:nvPr>
            <p:ph idx="1"/>
          </p:nvPr>
        </p:nvSpPr>
        <p:spPr/>
        <p:txBody>
          <a:bodyPr/>
          <a:lstStyle/>
          <a:p>
            <a:r>
              <a:rPr lang="en-GB" sz="2400" dirty="0">
                <a:hlinkClick r:id="rId2">
                  <a:extLst>
                    <a:ext uri="{A12FA001-AC4F-418D-AE19-62706E023703}">
                      <ahyp:hlinkClr xmlns:ahyp="http://schemas.microsoft.com/office/drawing/2018/hyperlinkcolor" val="tx"/>
                    </a:ext>
                  </a:extLst>
                </a:hlinkClick>
              </a:rPr>
              <a:t>What Is Compassionate Leadership? | The King's Fund</a:t>
            </a:r>
            <a:endParaRPr lang="en-GB" sz="2400" dirty="0"/>
          </a:p>
          <a:p>
            <a:r>
              <a:rPr lang="en-GB" sz="2400" dirty="0">
                <a:hlinkClick r:id="rId3">
                  <a:extLst>
                    <a:ext uri="{A12FA001-AC4F-418D-AE19-62706E023703}">
                      <ahyp:hlinkClr xmlns:ahyp="http://schemas.microsoft.com/office/drawing/2018/hyperlinkcolor" val="tx"/>
                    </a:ext>
                  </a:extLst>
                </a:hlinkClick>
              </a:rPr>
              <a:t>Caring To Change And Compassionate Leadership | The King's Fund</a:t>
            </a:r>
            <a:endParaRPr lang="en-GB" sz="2400" dirty="0"/>
          </a:p>
          <a:p>
            <a:r>
              <a:rPr lang="en-GB" sz="2400" dirty="0">
                <a:hlinkClick r:id="rId4">
                  <a:extLst>
                    <a:ext uri="{A12FA001-AC4F-418D-AE19-62706E023703}">
                      <ahyp:hlinkClr xmlns:ahyp="http://schemas.microsoft.com/office/drawing/2018/hyperlinkcolor" val="tx"/>
                    </a:ext>
                  </a:extLst>
                </a:hlinkClick>
              </a:rPr>
              <a:t>Six signature traits of inclusive leadership | Deloitte Insights</a:t>
            </a:r>
            <a:endParaRPr lang="en-GB" sz="2400" dirty="0"/>
          </a:p>
          <a:p>
            <a:r>
              <a:rPr lang="en-US" sz="2400" dirty="0">
                <a:cs typeface="Times New Roman" panose="02020603050405020304" pitchFamily="18" charset="0"/>
                <a:hlinkClick r:id="rId5">
                  <a:extLst>
                    <a:ext uri="{A12FA001-AC4F-418D-AE19-62706E023703}">
                      <ahyp:hlinkClr xmlns:ahyp="http://schemas.microsoft.com/office/drawing/2018/hyperlinkcolor" val="tx"/>
                    </a:ext>
                  </a:extLst>
                </a:hlinkClick>
              </a:rPr>
              <a:t>Developing the NHS Leadership and Management Framework | NHS Employers</a:t>
            </a:r>
            <a:endParaRPr lang="en-US" sz="2400" dirty="0">
              <a:cs typeface="Times New Roman" panose="02020603050405020304" pitchFamily="18" charset="0"/>
            </a:endParaRPr>
          </a:p>
          <a:p>
            <a:r>
              <a:rPr lang="en-GB" sz="2400" dirty="0">
                <a:hlinkClick r:id="rId6">
                  <a:extLst>
                    <a:ext uri="{A12FA001-AC4F-418D-AE19-62706E023703}">
                      <ahyp:hlinkClr xmlns:ahyp="http://schemas.microsoft.com/office/drawing/2018/hyperlinkcolor" val="tx"/>
                    </a:ext>
                  </a:extLst>
                </a:hlinkClick>
              </a:rPr>
              <a:t>Clinical Psychology Leadership Development Framework | BPS - British Psychological Society</a:t>
            </a:r>
            <a:endParaRPr lang="en-GB" sz="2400" dirty="0"/>
          </a:p>
          <a:p>
            <a:endParaRPr lang="en-GB" sz="2400" dirty="0"/>
          </a:p>
        </p:txBody>
      </p:sp>
    </p:spTree>
    <p:extLst>
      <p:ext uri="{BB962C8B-B14F-4D97-AF65-F5344CB8AC3E}">
        <p14:creationId xmlns:p14="http://schemas.microsoft.com/office/powerpoint/2010/main" val="1426543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4FC3BAC6-3140-2E9B-FB2B-99609AD91C36}"/>
              </a:ext>
            </a:extLst>
          </p:cNvPr>
          <p:cNvSpPr>
            <a:spLocks noGrp="1" noChangeArrowheads="1"/>
          </p:cNvSpPr>
          <p:nvPr>
            <p:ph type="title"/>
          </p:nvPr>
        </p:nvSpPr>
        <p:spPr/>
        <p:txBody>
          <a:bodyPr/>
          <a:lstStyle/>
          <a:p>
            <a:pPr eaLnBrk="1" hangingPunct="1"/>
            <a:r>
              <a:rPr lang="en-GB" altLang="en-US" dirty="0"/>
              <a:t>BREAK</a:t>
            </a:r>
          </a:p>
        </p:txBody>
      </p:sp>
      <p:pic>
        <p:nvPicPr>
          <p:cNvPr id="3" name="Picture 2" descr="http://www.archive-ilr.com/archives-2009/2009-06/images/cartoon-4-march.jpg">
            <a:extLst>
              <a:ext uri="{FF2B5EF4-FFF2-40B4-BE49-F238E27FC236}">
                <a16:creationId xmlns:a16="http://schemas.microsoft.com/office/drawing/2014/main" id="{8C3D3BF8-B0A9-D2B9-6265-F882497F68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3487" y="1238250"/>
            <a:ext cx="4645025" cy="561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oL Accessible v0.2">
  <a:themeElements>
    <a:clrScheme name="Leeds">
      <a:dk1>
        <a:srgbClr val="212529"/>
      </a:dk1>
      <a:lt1>
        <a:sysClr val="window" lastClr="FFFFFF"/>
      </a:lt1>
      <a:dk2>
        <a:srgbClr val="44546A"/>
      </a:dk2>
      <a:lt2>
        <a:srgbClr val="E7E6E6"/>
      </a:lt2>
      <a:accent1>
        <a:srgbClr val="C70000"/>
      </a:accent1>
      <a:accent2>
        <a:srgbClr val="0A0202"/>
      </a:accent2>
      <a:accent3>
        <a:srgbClr val="DEDEDE"/>
      </a:accent3>
      <a:accent4>
        <a:srgbClr val="E76F16"/>
      </a:accent4>
      <a:accent5>
        <a:srgbClr val="3A9018"/>
      </a:accent5>
      <a:accent6>
        <a:srgbClr val="1993BD"/>
      </a:accent6>
      <a:hlink>
        <a:srgbClr val="910000"/>
      </a:hlink>
      <a:folHlink>
        <a:srgbClr val="57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L Accessible v0.2" id="{7B91008A-295C-410B-802F-AF364C016383}" vid="{EE031E2C-6B34-475C-82F9-D9BC17FEBF0D}"/>
    </a:ext>
  </a:extLst>
</a:theme>
</file>

<file path=ppt/theme/theme2.xml><?xml version="1.0" encoding="utf-8"?>
<a:theme xmlns:a="http://schemas.openxmlformats.org/drawingml/2006/main" name="UoL Accessible v0.2">
  <a:themeElements>
    <a:clrScheme name="Leeds">
      <a:dk1>
        <a:srgbClr val="212529"/>
      </a:dk1>
      <a:lt1>
        <a:sysClr val="window" lastClr="FFFFFF"/>
      </a:lt1>
      <a:dk2>
        <a:srgbClr val="44546A"/>
      </a:dk2>
      <a:lt2>
        <a:srgbClr val="E7E6E6"/>
      </a:lt2>
      <a:accent1>
        <a:srgbClr val="C70000"/>
      </a:accent1>
      <a:accent2>
        <a:srgbClr val="0A0202"/>
      </a:accent2>
      <a:accent3>
        <a:srgbClr val="DEDEDE"/>
      </a:accent3>
      <a:accent4>
        <a:srgbClr val="E76F16"/>
      </a:accent4>
      <a:accent5>
        <a:srgbClr val="3A9018"/>
      </a:accent5>
      <a:accent6>
        <a:srgbClr val="1993BD"/>
      </a:accent6>
      <a:hlink>
        <a:srgbClr val="910000"/>
      </a:hlink>
      <a:folHlink>
        <a:srgbClr val="57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L Accessible v0.2" id="{7B91008A-295C-410B-802F-AF364C016383}" vid="{EE031E2C-6B34-475C-82F9-D9BC17FEBF0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C7ACD3774C9942BAFCFB2451E5D622" ma:contentTypeVersion="21" ma:contentTypeDescription="Create a new document." ma:contentTypeScope="" ma:versionID="6e211ed6e504502e26fbd821f55be83d">
  <xsd:schema xmlns:xsd="http://www.w3.org/2001/XMLSchema" xmlns:xs="http://www.w3.org/2001/XMLSchema" xmlns:p="http://schemas.microsoft.com/office/2006/metadata/properties" xmlns:ns2="2b877f72-445f-4751-8c64-2c1514ecb3e6" xmlns:ns3="645f78e5-0c7e-4692-a4bf-b787913a6dc8" targetNamespace="http://schemas.microsoft.com/office/2006/metadata/properties" ma:root="true" ma:fieldsID="39f177a1531d8b2b12e9e1a147087b17" ns2:_="" ns3:_="">
    <xsd:import namespace="2b877f72-445f-4751-8c64-2c1514ecb3e6"/>
    <xsd:import namespace="645f78e5-0c7e-4692-a4bf-b787913a6d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element ref="ns2:MediaServiceBillingMetadata" minOccurs="0"/>
                <xsd:element ref="ns2: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877f72-445f-4751-8c64-2c1514ecb3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3a19cb6-1b10-4512-a12b-f76e45842a2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Sign_x002d_off_x0020_status">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Date" ma:index="28" nillable="true" ma:displayName="Date" ma:format="DateOnly"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645f78e5-0c7e-4692-a4bf-b787913a6dc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b1759d5-a00a-42f5-bdc2-29bec7abdb33}" ma:internalName="TaxCatchAll" ma:showField="CatchAllData" ma:web="645f78e5-0c7e-4692-a4bf-b787913a6d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b877f72-445f-4751-8c64-2c1514ecb3e6">
      <Terms xmlns="http://schemas.microsoft.com/office/infopath/2007/PartnerControls"/>
    </lcf76f155ced4ddcb4097134ff3c332f>
    <TaxCatchAll xmlns="645f78e5-0c7e-4692-a4bf-b787913a6dc8" xsi:nil="true"/>
    <Date xmlns="2b877f72-445f-4751-8c64-2c1514ecb3e6" xsi:nil="true"/>
    <_Flow_SignoffStatus xmlns="2b877f72-445f-4751-8c64-2c1514ecb3e6" xsi:nil="true"/>
  </documentManagement>
</p:properties>
</file>

<file path=customXml/itemProps1.xml><?xml version="1.0" encoding="utf-8"?>
<ds:datastoreItem xmlns:ds="http://schemas.openxmlformats.org/officeDocument/2006/customXml" ds:itemID="{F7E33085-C521-4EF2-A611-B4D9B416C2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877f72-445f-4751-8c64-2c1514ecb3e6"/>
    <ds:schemaRef ds:uri="645f78e5-0c7e-4692-a4bf-b787913a6d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E85B7A-D2D7-400E-B4CB-655D1CF7F09C}">
  <ds:schemaRefs>
    <ds:schemaRef ds:uri="http://schemas.microsoft.com/sharepoint/v3/contenttype/forms"/>
  </ds:schemaRefs>
</ds:datastoreItem>
</file>

<file path=customXml/itemProps3.xml><?xml version="1.0" encoding="utf-8"?>
<ds:datastoreItem xmlns:ds="http://schemas.openxmlformats.org/officeDocument/2006/customXml" ds:itemID="{FBC5A7D6-449D-4CE8-91EA-1C6984F7F275}">
  <ds:schemaRefs>
    <ds:schemaRef ds:uri="2b877f72-445f-4751-8c64-2c1514ecb3e6"/>
    <ds:schemaRef ds:uri="645f78e5-0c7e-4692-a4bf-b787913a6dc8"/>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DClin-PowerPoint-template</Template>
  <TotalTime>702</TotalTime>
  <Words>1976</Words>
  <Application>Microsoft Office PowerPoint</Application>
  <PresentationFormat>Widescreen</PresentationFormat>
  <Paragraphs>246</Paragraphs>
  <Slides>27</Slides>
  <Notes>23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27</vt:i4>
      </vt:variant>
    </vt:vector>
  </HeadingPairs>
  <TitlesOfParts>
    <vt:vector size="40" baseType="lpstr">
      <vt:lpstr>Aptos</vt:lpstr>
      <vt:lpstr>Arial</vt:lpstr>
      <vt:lpstr>Calibri</vt:lpstr>
      <vt:lpstr>Courier New</vt:lpstr>
      <vt:lpstr>NeoSansPro</vt:lpstr>
      <vt:lpstr>Symbol</vt:lpstr>
      <vt:lpstr>Times New Roman</vt:lpstr>
      <vt:lpstr>var(--font-family-paragraph)</vt:lpstr>
      <vt:lpstr>Verdana</vt:lpstr>
      <vt:lpstr>Wingdings</vt:lpstr>
      <vt:lpstr>Wingdings 3</vt:lpstr>
      <vt:lpstr>UoL Accessible v0.2</vt:lpstr>
      <vt:lpstr>UoL Accessible v0.2</vt:lpstr>
      <vt:lpstr>Introductory  Supervisor Workshops 2026  Day 3</vt:lpstr>
      <vt:lpstr>Timetable – Day 3</vt:lpstr>
      <vt:lpstr>Where are we up to</vt:lpstr>
      <vt:lpstr>Aims for the day</vt:lpstr>
      <vt:lpstr>Leadership</vt:lpstr>
      <vt:lpstr>Aims</vt:lpstr>
      <vt:lpstr>Experiences of Leadership</vt:lpstr>
      <vt:lpstr>Experiences of Leadership</vt:lpstr>
      <vt:lpstr>Leading through relationships</vt:lpstr>
      <vt:lpstr>Dispersed Leadership</vt:lpstr>
      <vt:lpstr>Compassionate Leadership</vt:lpstr>
      <vt:lpstr>Caring To Change And Compassionate Leadership | The King's Fund</vt:lpstr>
      <vt:lpstr>Caring To Change And Compassionate Leadership | The King's Fund</vt:lpstr>
      <vt:lpstr>Psychological Safety (West, 2018)</vt:lpstr>
      <vt:lpstr>Inclusive leadership</vt:lpstr>
      <vt:lpstr>PowerPoint Presentation</vt:lpstr>
      <vt:lpstr>Reflective Exercise</vt:lpstr>
      <vt:lpstr>PowerPoint Presentation</vt:lpstr>
      <vt:lpstr>PowerPoint Presentation</vt:lpstr>
      <vt:lpstr>   DCP Leadership Competencies Framework Review</vt:lpstr>
      <vt:lpstr>BPS accreditation  Required outcome 7</vt:lpstr>
      <vt:lpstr>Learning Objective 10: Organisational and systemic influence and leadership</vt:lpstr>
      <vt:lpstr>Leadership in context: Exercise</vt:lpstr>
      <vt:lpstr>Some examples from training</vt:lpstr>
      <vt:lpstr>Next steps</vt:lpstr>
      <vt:lpstr>Resources</vt:lpstr>
      <vt:lpstr>BREAK</vt:lpstr>
    </vt:vector>
  </TitlesOfParts>
  <Company>University of Leeds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Kerrie Channer</dc:creator>
  <cp:lastModifiedBy>Erica Milton</cp:lastModifiedBy>
  <cp:revision>2</cp:revision>
  <dcterms:created xsi:type="dcterms:W3CDTF">2026-04-08T09:01:36Z</dcterms:created>
  <dcterms:modified xsi:type="dcterms:W3CDTF">2026-09-20T20:45:34Z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0x010100BCC7ACD3774C9942BAFCFB2451E5D622</vt:lpwstr>
  </property>
  <property fmtid="{D5CDD505-2E9C-101B-9397-08002B2CF9AE}" pid="3" name="MediaServiceImageTags">
    <vt:lpwstr/>
  </property>
</Properties>
</file>