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 id="2147483753" r:id="rId5"/>
  </p:sldMasterIdLst>
  <p:notesMasterIdLst>
    <p:notesMasterId r:id="rId12"/>
  </p:notesMasterIdLst>
  <p:sldIdLst>
    <p:sldId id="278" r:id="rId6"/>
    <p:sldId id="279" r:id="rId7"/>
    <p:sldId id="277" r:id="rId8"/>
    <p:sldId id="275" r:id="rId9"/>
    <p:sldId id="276" r:id="rId10"/>
    <p:sldId id="40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4C1679-1E40-4FD0-94D2-51E3268F1AA7}" v="1" dt="2026-09-22T12:25:45.5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Hughes" userId="9931de1f-6324-4040-b619-11bafe8aae07" providerId="ADAL" clId="{68BEFCD0-8186-4258-93F2-65CE51E6F5E8}"/>
    <pc:docChg chg="undo custSel addSld delSld modSld">
      <pc:chgData name="Kirsty Hughes" userId="9931de1f-6324-4040-b619-11bafe8aae07" providerId="ADAL" clId="{68BEFCD0-8186-4258-93F2-65CE51E6F5E8}" dt="2026-09-03T10:28:14.821" v="287" actId="20577"/>
      <pc:docMkLst>
        <pc:docMk/>
      </pc:docMkLst>
      <pc:sldChg chg="add">
        <pc:chgData name="Kirsty Hughes" userId="9931de1f-6324-4040-b619-11bafe8aae07" providerId="ADAL" clId="{68BEFCD0-8186-4258-93F2-65CE51E6F5E8}" dt="2026-09-03T09:10:08.266" v="0"/>
        <pc:sldMkLst>
          <pc:docMk/>
          <pc:sldMk cId="929336523" sldId="275"/>
        </pc:sldMkLst>
      </pc:sldChg>
      <pc:sldChg chg="add del">
        <pc:chgData name="Kirsty Hughes" userId="9931de1f-6324-4040-b619-11bafe8aae07" providerId="ADAL" clId="{68BEFCD0-8186-4258-93F2-65CE51E6F5E8}" dt="2026-09-03T09:10:17.153" v="15" actId="47"/>
        <pc:sldMkLst>
          <pc:docMk/>
          <pc:sldMk cId="388367517" sldId="276"/>
        </pc:sldMkLst>
      </pc:sldChg>
      <pc:sldChg chg="modSp new mod">
        <pc:chgData name="Kirsty Hughes" userId="9931de1f-6324-4040-b619-11bafe8aae07" providerId="ADAL" clId="{68BEFCD0-8186-4258-93F2-65CE51E6F5E8}" dt="2026-09-03T09:58:40.341" v="225" actId="20577"/>
        <pc:sldMkLst>
          <pc:docMk/>
          <pc:sldMk cId="797542111" sldId="277"/>
        </pc:sldMkLst>
        <pc:spChg chg="mod">
          <ac:chgData name="Kirsty Hughes" userId="9931de1f-6324-4040-b619-11bafe8aae07" providerId="ADAL" clId="{68BEFCD0-8186-4258-93F2-65CE51E6F5E8}" dt="2026-09-03T09:57:07.809" v="48" actId="20577"/>
          <ac:spMkLst>
            <pc:docMk/>
            <pc:sldMk cId="797542111" sldId="277"/>
            <ac:spMk id="2" creationId="{55EA30B0-2D4D-78E2-A811-2C9BBFABB82A}"/>
          </ac:spMkLst>
        </pc:spChg>
        <pc:spChg chg="mod">
          <ac:chgData name="Kirsty Hughes" userId="9931de1f-6324-4040-b619-11bafe8aae07" providerId="ADAL" clId="{68BEFCD0-8186-4258-93F2-65CE51E6F5E8}" dt="2026-09-03T09:58:40.341" v="225" actId="20577"/>
          <ac:spMkLst>
            <pc:docMk/>
            <pc:sldMk cId="797542111" sldId="277"/>
            <ac:spMk id="3" creationId="{2CDDF3AD-1484-DC03-00EB-F7F1C7222D98}"/>
          </ac:spMkLst>
        </pc:spChg>
      </pc:sldChg>
      <pc:sldChg chg="modSp new mod">
        <pc:chgData name="Kirsty Hughes" userId="9931de1f-6324-4040-b619-11bafe8aae07" providerId="ADAL" clId="{68BEFCD0-8186-4258-93F2-65CE51E6F5E8}" dt="2026-09-03T10:26:07.319" v="244" actId="404"/>
        <pc:sldMkLst>
          <pc:docMk/>
          <pc:sldMk cId="3450208340" sldId="278"/>
        </pc:sldMkLst>
        <pc:spChg chg="mod">
          <ac:chgData name="Kirsty Hughes" userId="9931de1f-6324-4040-b619-11bafe8aae07" providerId="ADAL" clId="{68BEFCD0-8186-4258-93F2-65CE51E6F5E8}" dt="2026-09-03T10:25:57.433" v="241" actId="20577"/>
          <ac:spMkLst>
            <pc:docMk/>
            <pc:sldMk cId="3450208340" sldId="278"/>
            <ac:spMk id="2" creationId="{FA66D94E-4D30-63C4-F33C-18BDCF1556F8}"/>
          </ac:spMkLst>
        </pc:spChg>
        <pc:spChg chg="mod">
          <ac:chgData name="Kirsty Hughes" userId="9931de1f-6324-4040-b619-11bafe8aae07" providerId="ADAL" clId="{68BEFCD0-8186-4258-93F2-65CE51E6F5E8}" dt="2026-09-03T10:26:07.319" v="244" actId="404"/>
          <ac:spMkLst>
            <pc:docMk/>
            <pc:sldMk cId="3450208340" sldId="278"/>
            <ac:spMk id="3" creationId="{13385B93-4496-8827-3547-D0B7BAE750EF}"/>
          </ac:spMkLst>
        </pc:spChg>
      </pc:sldChg>
      <pc:sldChg chg="addSp modSp new mod">
        <pc:chgData name="Kirsty Hughes" userId="9931de1f-6324-4040-b619-11bafe8aae07" providerId="ADAL" clId="{68BEFCD0-8186-4258-93F2-65CE51E6F5E8}" dt="2026-09-03T10:28:14.821" v="287" actId="20577"/>
        <pc:sldMkLst>
          <pc:docMk/>
          <pc:sldMk cId="2872274746" sldId="279"/>
        </pc:sldMkLst>
        <pc:spChg chg="mod">
          <ac:chgData name="Kirsty Hughes" userId="9931de1f-6324-4040-b619-11bafe8aae07" providerId="ADAL" clId="{68BEFCD0-8186-4258-93F2-65CE51E6F5E8}" dt="2026-09-03T10:27:42.825" v="255" actId="20577"/>
          <ac:spMkLst>
            <pc:docMk/>
            <pc:sldMk cId="2872274746" sldId="279"/>
            <ac:spMk id="2" creationId="{D526165E-C48E-1172-DE03-217E1CDC563C}"/>
          </ac:spMkLst>
        </pc:spChg>
        <pc:spChg chg="mod">
          <ac:chgData name="Kirsty Hughes" userId="9931de1f-6324-4040-b619-11bafe8aae07" providerId="ADAL" clId="{68BEFCD0-8186-4258-93F2-65CE51E6F5E8}" dt="2026-09-03T10:28:14.821" v="287" actId="20577"/>
          <ac:spMkLst>
            <pc:docMk/>
            <pc:sldMk cId="2872274746" sldId="279"/>
            <ac:spMk id="3" creationId="{AD677F0F-B4E3-8A9B-471F-B571605AB61C}"/>
          </ac:spMkLst>
        </pc:spChg>
        <pc:picChg chg="mod">
          <ac:chgData name="Kirsty Hughes" userId="9931de1f-6324-4040-b619-11bafe8aae07" providerId="ADAL" clId="{68BEFCD0-8186-4258-93F2-65CE51E6F5E8}" dt="2026-09-03T10:28:09.386" v="283" actId="1076"/>
          <ac:picMkLst>
            <pc:docMk/>
            <pc:sldMk cId="2872274746" sldId="279"/>
            <ac:picMk id="5" creationId="{91B893C3-3F89-93F4-A42E-447711424823}"/>
          </ac:picMkLst>
        </pc:picChg>
      </pc:sldChg>
      <pc:sldChg chg="del">
        <pc:chgData name="Kirsty Hughes" userId="9931de1f-6324-4040-b619-11bafe8aae07" providerId="ADAL" clId="{68BEFCD0-8186-4258-93F2-65CE51E6F5E8}" dt="2026-09-03T09:10:15.050" v="7" actId="47"/>
        <pc:sldMkLst>
          <pc:docMk/>
          <pc:sldMk cId="0" sldId="408"/>
        </pc:sldMkLst>
      </pc:sldChg>
      <pc:sldMasterChg chg="delSldLayout">
        <pc:chgData name="Kirsty Hughes" userId="9931de1f-6324-4040-b619-11bafe8aae07" providerId="ADAL" clId="{68BEFCD0-8186-4258-93F2-65CE51E6F5E8}" dt="2026-09-03T09:10:11.512" v="1" actId="47"/>
        <pc:sldMasterMkLst>
          <pc:docMk/>
          <pc:sldMasterMk cId="3787677849" sldId="2147483673"/>
        </pc:sldMasterMkLst>
      </pc:sldMasterChg>
    </pc:docChg>
  </pc:docChgLst>
  <pc:docChgLst>
    <pc:chgData name="Erica Milton" userId="c2987e1f-f7cf-4198-acac-339ccd6071c0" providerId="ADAL" clId="{7072264D-2890-434C-B8AD-F0F0479A78AF}"/>
    <pc:docChg chg="custSel addSld modSld">
      <pc:chgData name="Erica Milton" userId="c2987e1f-f7cf-4198-acac-339ccd6071c0" providerId="ADAL" clId="{7072264D-2890-434C-B8AD-F0F0479A78AF}" dt="2026-09-20T18:11:23.135" v="19" actId="14100"/>
      <pc:docMkLst>
        <pc:docMk/>
      </pc:docMkLst>
      <pc:sldChg chg="delSp modSp mod">
        <pc:chgData name="Erica Milton" userId="c2987e1f-f7cf-4198-acac-339ccd6071c0" providerId="ADAL" clId="{7072264D-2890-434C-B8AD-F0F0479A78AF}" dt="2026-09-20T18:11:23.135" v="19" actId="14100"/>
        <pc:sldMkLst>
          <pc:docMk/>
          <pc:sldMk cId="2872274746" sldId="279"/>
        </pc:sldMkLst>
        <pc:picChg chg="mod">
          <ac:chgData name="Erica Milton" userId="c2987e1f-f7cf-4198-acac-339ccd6071c0" providerId="ADAL" clId="{7072264D-2890-434C-B8AD-F0F0479A78AF}" dt="2026-09-20T18:11:23.135" v="19" actId="14100"/>
          <ac:picMkLst>
            <pc:docMk/>
            <pc:sldMk cId="2872274746" sldId="279"/>
            <ac:picMk id="5" creationId="{91B893C3-3F89-93F4-A42E-447711424823}"/>
          </ac:picMkLst>
        </pc:picChg>
      </pc:sldChg>
      <pc:sldChg chg="modSp add mod modNotesTx">
        <pc:chgData name="Erica Milton" userId="c2987e1f-f7cf-4198-acac-339ccd6071c0" providerId="ADAL" clId="{7072264D-2890-434C-B8AD-F0F0479A78AF}" dt="2026-09-18T20:29:25.982" v="16" actId="20577"/>
        <pc:sldMkLst>
          <pc:docMk/>
          <pc:sldMk cId="0" sldId="408"/>
        </pc:sldMkLst>
        <pc:spChg chg="mod">
          <ac:chgData name="Erica Milton" userId="c2987e1f-f7cf-4198-acac-339ccd6071c0" providerId="ADAL" clId="{7072264D-2890-434C-B8AD-F0F0479A78AF}" dt="2026-09-18T20:29:22.668" v="11" actId="1076"/>
          <ac:spMkLst>
            <pc:docMk/>
            <pc:sldMk cId="0" sldId="408"/>
            <ac:spMk id="67586" creationId="{8D367E03-B825-43D9-0642-996179F04D0A}"/>
          </ac:spMkLst>
        </pc:spChg>
      </pc:sldChg>
    </pc:docChg>
  </pc:docChgLst>
  <pc:docChgLst>
    <pc:chgData name="Tom Isherwood" userId="d6cacc44-a7e3-4947-80d7-8131bedc0dff" providerId="ADAL" clId="{38FC230B-B44D-407F-B443-585D07056B33}"/>
    <pc:docChg chg="custSel modSld">
      <pc:chgData name="Tom Isherwood" userId="d6cacc44-a7e3-4947-80d7-8131bedc0dff" providerId="ADAL" clId="{38FC230B-B44D-407F-B443-585D07056B33}" dt="2026-09-22T12:29:51.706" v="279" actId="5793"/>
      <pc:docMkLst>
        <pc:docMk/>
      </pc:docMkLst>
      <pc:sldChg chg="modSp mod">
        <pc:chgData name="Tom Isherwood" userId="d6cacc44-a7e3-4947-80d7-8131bedc0dff" providerId="ADAL" clId="{38FC230B-B44D-407F-B443-585D07056B33}" dt="2026-09-22T12:29:13.201" v="276" actId="20577"/>
        <pc:sldMkLst>
          <pc:docMk/>
          <pc:sldMk cId="929336523" sldId="275"/>
        </pc:sldMkLst>
        <pc:spChg chg="mod">
          <ac:chgData name="Tom Isherwood" userId="d6cacc44-a7e3-4947-80d7-8131bedc0dff" providerId="ADAL" clId="{38FC230B-B44D-407F-B443-585D07056B33}" dt="2026-09-22T12:29:13.201" v="276" actId="20577"/>
          <ac:spMkLst>
            <pc:docMk/>
            <pc:sldMk cId="929336523" sldId="275"/>
            <ac:spMk id="20483" creationId="{B76E4D0F-E15E-03DD-6CC0-AE4422EE8ED7}"/>
          </ac:spMkLst>
        </pc:spChg>
      </pc:sldChg>
      <pc:sldChg chg="modSp mod">
        <pc:chgData name="Tom Isherwood" userId="d6cacc44-a7e3-4947-80d7-8131bedc0dff" providerId="ADAL" clId="{38FC230B-B44D-407F-B443-585D07056B33}" dt="2026-09-22T12:29:51.706" v="279" actId="5793"/>
        <pc:sldMkLst>
          <pc:docMk/>
          <pc:sldMk cId="388367517" sldId="276"/>
        </pc:sldMkLst>
        <pc:spChg chg="mod">
          <ac:chgData name="Tom Isherwood" userId="d6cacc44-a7e3-4947-80d7-8131bedc0dff" providerId="ADAL" clId="{38FC230B-B44D-407F-B443-585D07056B33}" dt="2026-09-22T12:29:51.706" v="279" actId="5793"/>
          <ac:spMkLst>
            <pc:docMk/>
            <pc:sldMk cId="388367517" sldId="276"/>
            <ac:spMk id="45059" creationId="{9AE249A8-527C-BFCE-E51B-C6CC4AA92D29}"/>
          </ac:spMkLst>
        </pc:spChg>
      </pc:sldChg>
      <pc:sldChg chg="modSp mod">
        <pc:chgData name="Tom Isherwood" userId="d6cacc44-a7e3-4947-80d7-8131bedc0dff" providerId="ADAL" clId="{38FC230B-B44D-407F-B443-585D07056B33}" dt="2026-09-22T12:28:39.349" v="269" actId="20577"/>
        <pc:sldMkLst>
          <pc:docMk/>
          <pc:sldMk cId="797542111" sldId="277"/>
        </pc:sldMkLst>
        <pc:spChg chg="mod">
          <ac:chgData name="Tom Isherwood" userId="d6cacc44-a7e3-4947-80d7-8131bedc0dff" providerId="ADAL" clId="{38FC230B-B44D-407F-B443-585D07056B33}" dt="2026-09-22T12:26:23.849" v="99" actId="20577"/>
          <ac:spMkLst>
            <pc:docMk/>
            <pc:sldMk cId="797542111" sldId="277"/>
            <ac:spMk id="2" creationId="{55EA30B0-2D4D-78E2-A811-2C9BBFABB82A}"/>
          </ac:spMkLst>
        </pc:spChg>
        <pc:spChg chg="mod">
          <ac:chgData name="Tom Isherwood" userId="d6cacc44-a7e3-4947-80d7-8131bedc0dff" providerId="ADAL" clId="{38FC230B-B44D-407F-B443-585D07056B33}" dt="2026-09-22T12:28:39.349" v="269" actId="20577"/>
          <ac:spMkLst>
            <pc:docMk/>
            <pc:sldMk cId="797542111" sldId="277"/>
            <ac:spMk id="3" creationId="{2CDDF3AD-1484-DC03-00EB-F7F1C7222D98}"/>
          </ac:spMkLst>
        </pc:spChg>
      </pc:sldChg>
      <pc:sldChg chg="modSp mod">
        <pc:chgData name="Tom Isherwood" userId="d6cacc44-a7e3-4947-80d7-8131bedc0dff" providerId="ADAL" clId="{38FC230B-B44D-407F-B443-585D07056B33}" dt="2026-09-22T12:24:14.419" v="20" actId="115"/>
        <pc:sldMkLst>
          <pc:docMk/>
          <pc:sldMk cId="3450208340" sldId="278"/>
        </pc:sldMkLst>
        <pc:spChg chg="mod">
          <ac:chgData name="Tom Isherwood" userId="d6cacc44-a7e3-4947-80d7-8131bedc0dff" providerId="ADAL" clId="{38FC230B-B44D-407F-B443-585D07056B33}" dt="2026-09-22T12:24:00.465" v="18" actId="20577"/>
          <ac:spMkLst>
            <pc:docMk/>
            <pc:sldMk cId="3450208340" sldId="278"/>
            <ac:spMk id="2" creationId="{FA66D94E-4D30-63C4-F33C-18BDCF1556F8}"/>
          </ac:spMkLst>
        </pc:spChg>
        <pc:spChg chg="mod">
          <ac:chgData name="Tom Isherwood" userId="d6cacc44-a7e3-4947-80d7-8131bedc0dff" providerId="ADAL" clId="{38FC230B-B44D-407F-B443-585D07056B33}" dt="2026-09-22T12:24:14.419" v="20" actId="115"/>
          <ac:spMkLst>
            <pc:docMk/>
            <pc:sldMk cId="3450208340" sldId="278"/>
            <ac:spMk id="3" creationId="{13385B93-4496-8827-3547-D0B7BAE750EF}"/>
          </ac:spMkLst>
        </pc:spChg>
      </pc:sldChg>
      <pc:sldChg chg="modSp mod">
        <pc:chgData name="Tom Isherwood" userId="d6cacc44-a7e3-4947-80d7-8131bedc0dff" providerId="ADAL" clId="{38FC230B-B44D-407F-B443-585D07056B33}" dt="2026-09-22T12:25:36.528" v="67" actId="20577"/>
        <pc:sldMkLst>
          <pc:docMk/>
          <pc:sldMk cId="2872274746" sldId="279"/>
        </pc:sldMkLst>
        <pc:spChg chg="mod">
          <ac:chgData name="Tom Isherwood" userId="d6cacc44-a7e3-4947-80d7-8131bedc0dff" providerId="ADAL" clId="{38FC230B-B44D-407F-B443-585D07056B33}" dt="2026-09-22T12:25:36.528" v="67" actId="20577"/>
          <ac:spMkLst>
            <pc:docMk/>
            <pc:sldMk cId="2872274746" sldId="279"/>
            <ac:spMk id="3" creationId="{AD677F0F-B4E3-8A9B-471F-B571605AB61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B647AF-6953-4E06-B318-DB61B72F60BD}" type="datetimeFigureOut">
              <a:rPr lang="en-GB" smtClean="0"/>
              <a:t>22/09/2026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DDE453-FBD4-49D9-A943-9E30CCCD8D1E}" type="slidenum">
              <a:rPr lang="en-GB" smtClean="0"/>
              <a:t>‹#›</a:t>
            </a:fld>
            <a:endParaRPr lang="en-GB"/>
          </a:p>
        </p:txBody>
      </p:sp>
    </p:spTree>
    <p:extLst>
      <p:ext uri="{BB962C8B-B14F-4D97-AF65-F5344CB8AC3E}">
        <p14:creationId xmlns:p14="http://schemas.microsoft.com/office/powerpoint/2010/main" val="3100377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815C26B2-2CFE-214C-3FA3-31E15CDA8864}"/>
              </a:ext>
            </a:extLst>
          </p:cNvPr>
          <p:cNvSpPr>
            <a:spLocks noGrp="1" noRot="1" noChangeAspect="1" noChangeArrowheads="1" noTextEdit="1"/>
          </p:cNvSpPr>
          <p:nvPr>
            <p:ph type="sldImg"/>
          </p:nvPr>
        </p:nvSpPr>
        <p:spPr>
          <a:ln/>
        </p:spPr>
      </p:sp>
      <p:sp>
        <p:nvSpPr>
          <p:cNvPr id="44035" name="Notes Placeholder 2">
            <a:extLst>
              <a:ext uri="{FF2B5EF4-FFF2-40B4-BE49-F238E27FC236}">
                <a16:creationId xmlns:a16="http://schemas.microsoft.com/office/drawing/2014/main" id="{5E0629FA-E8C5-0BDC-A669-5697B844EC4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Small Group Exercise</a:t>
            </a:r>
            <a:endParaRPr lang="en-GB" altLang="en-US">
              <a:latin typeface="Arial" panose="020B0604020202020204" pitchFamily="34" charset="0"/>
            </a:endParaRPr>
          </a:p>
        </p:txBody>
      </p:sp>
      <p:sp>
        <p:nvSpPr>
          <p:cNvPr id="44036" name="Slide Number Placeholder 3">
            <a:extLst>
              <a:ext uri="{FF2B5EF4-FFF2-40B4-BE49-F238E27FC236}">
                <a16:creationId xmlns:a16="http://schemas.microsoft.com/office/drawing/2014/main" id="{495B7C45-07E5-3A72-AFF8-E492B718F63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A8D9192-5B1F-4BA8-837F-A9D019230A83}" type="slidenum">
              <a:rPr lang="en-US" altLang="en-US"/>
              <a:pPr/>
              <a:t>4</a:t>
            </a:fld>
            <a:endParaRPr lang="en-US" altLang="en-US"/>
          </a:p>
        </p:txBody>
      </p:sp>
    </p:spTree>
    <p:extLst>
      <p:ext uri="{BB962C8B-B14F-4D97-AF65-F5344CB8AC3E}">
        <p14:creationId xmlns:p14="http://schemas.microsoft.com/office/powerpoint/2010/main" val="14467812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68AE211E-C80C-3EDF-BD4A-4CAC31EEBDA3}"/>
              </a:ext>
            </a:extLst>
          </p:cNvPr>
          <p:cNvSpPr>
            <a:spLocks noGrp="1" noRot="1" noChangeAspect="1" noChangeArrowheads="1" noTextEdit="1"/>
          </p:cNvSpPr>
          <p:nvPr>
            <p:ph type="sldImg"/>
          </p:nvPr>
        </p:nvSpPr>
        <p:spPr>
          <a:ln/>
        </p:spPr>
      </p:sp>
      <p:sp>
        <p:nvSpPr>
          <p:cNvPr id="46083" name="Notes Placeholder 2">
            <a:extLst>
              <a:ext uri="{FF2B5EF4-FFF2-40B4-BE49-F238E27FC236}">
                <a16:creationId xmlns:a16="http://schemas.microsoft.com/office/drawing/2014/main" id="{407344D6-C525-0D74-68DA-E9D73AEFEF3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Arial" panose="020B0604020202020204" pitchFamily="34" charset="0"/>
            </a:endParaRPr>
          </a:p>
        </p:txBody>
      </p:sp>
      <p:sp>
        <p:nvSpPr>
          <p:cNvPr id="46084" name="Slide Number Placeholder 3">
            <a:extLst>
              <a:ext uri="{FF2B5EF4-FFF2-40B4-BE49-F238E27FC236}">
                <a16:creationId xmlns:a16="http://schemas.microsoft.com/office/drawing/2014/main" id="{E2F91854-1F72-72C8-8964-FF8A34DC3AA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7AFE7CF-9E72-46B2-8DAD-C1AED4EE8DCC}" type="slidenum">
              <a:rPr lang="en-US" altLang="en-US"/>
              <a:pPr/>
              <a:t>5</a:t>
            </a:fld>
            <a:endParaRPr lang="en-US" altLang="en-US"/>
          </a:p>
        </p:txBody>
      </p:sp>
    </p:spTree>
    <p:extLst>
      <p:ext uri="{BB962C8B-B14F-4D97-AF65-F5344CB8AC3E}">
        <p14:creationId xmlns:p14="http://schemas.microsoft.com/office/powerpoint/2010/main" val="2509557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a:extLst>
              <a:ext uri="{FF2B5EF4-FFF2-40B4-BE49-F238E27FC236}">
                <a16:creationId xmlns:a16="http://schemas.microsoft.com/office/drawing/2014/main" id="{806144AB-0117-D4DA-02E1-B2386F6642B5}"/>
              </a:ext>
            </a:extLst>
          </p:cNvPr>
          <p:cNvSpPr>
            <a:spLocks noGrp="1" noRot="1" noChangeAspect="1" noChangeArrowheads="1" noTextEdit="1"/>
          </p:cNvSpPr>
          <p:nvPr>
            <p:ph type="sldImg"/>
          </p:nvPr>
        </p:nvSpPr>
        <p:spPr>
          <a:ln/>
        </p:spPr>
      </p:sp>
      <p:sp>
        <p:nvSpPr>
          <p:cNvPr id="68611" name="Notes Placeholder 2">
            <a:extLst>
              <a:ext uri="{FF2B5EF4-FFF2-40B4-BE49-F238E27FC236}">
                <a16:creationId xmlns:a16="http://schemas.microsoft.com/office/drawing/2014/main" id="{BC1AABE9-CDFD-A4D2-51E0-5BCCB75BC4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t>12:30</a:t>
            </a:r>
          </a:p>
        </p:txBody>
      </p:sp>
      <p:sp>
        <p:nvSpPr>
          <p:cNvPr id="68612" name="Slide Number Placeholder 3">
            <a:extLst>
              <a:ext uri="{FF2B5EF4-FFF2-40B4-BE49-F238E27FC236}">
                <a16:creationId xmlns:a16="http://schemas.microsoft.com/office/drawing/2014/main" id="{D4C3A518-F9B3-50C4-A4F9-703C11C0A0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rbel" panose="020B0503020204020204" pitchFamily="34" charset="0"/>
              </a:defRPr>
            </a:lvl1pPr>
            <a:lvl2pPr marL="742950" indent="-285750">
              <a:defRPr>
                <a:solidFill>
                  <a:schemeClr val="tx1"/>
                </a:solidFill>
                <a:latin typeface="Corbel" panose="020B0503020204020204" pitchFamily="34" charset="0"/>
              </a:defRPr>
            </a:lvl2pPr>
            <a:lvl3pPr marL="1143000" indent="-228600">
              <a:defRPr>
                <a:solidFill>
                  <a:schemeClr val="tx1"/>
                </a:solidFill>
                <a:latin typeface="Corbel" panose="020B0503020204020204" pitchFamily="34" charset="0"/>
              </a:defRPr>
            </a:lvl3pPr>
            <a:lvl4pPr marL="1600200" indent="-228600">
              <a:defRPr>
                <a:solidFill>
                  <a:schemeClr val="tx1"/>
                </a:solidFill>
                <a:latin typeface="Corbel" panose="020B0503020204020204" pitchFamily="34" charset="0"/>
              </a:defRPr>
            </a:lvl4pPr>
            <a:lvl5pPr marL="2057400" indent="-228600">
              <a:defRPr>
                <a:solidFill>
                  <a:schemeClr val="tx1"/>
                </a:solidFill>
                <a:latin typeface="Corbel" panose="020B0503020204020204" pitchFamily="34" charset="0"/>
              </a:defRPr>
            </a:lvl5pPr>
            <a:lvl6pPr marL="2514600" indent="-228600" defTabSz="457200" eaLnBrk="0" fontAlgn="base" hangingPunct="0">
              <a:spcBef>
                <a:spcPct val="0"/>
              </a:spcBef>
              <a:spcAft>
                <a:spcPct val="0"/>
              </a:spcAft>
              <a:defRPr>
                <a:solidFill>
                  <a:schemeClr val="tx1"/>
                </a:solidFill>
                <a:latin typeface="Corbel" panose="020B0503020204020204" pitchFamily="34" charset="0"/>
              </a:defRPr>
            </a:lvl6pPr>
            <a:lvl7pPr marL="2971800" indent="-228600" defTabSz="457200" eaLnBrk="0" fontAlgn="base" hangingPunct="0">
              <a:spcBef>
                <a:spcPct val="0"/>
              </a:spcBef>
              <a:spcAft>
                <a:spcPct val="0"/>
              </a:spcAft>
              <a:defRPr>
                <a:solidFill>
                  <a:schemeClr val="tx1"/>
                </a:solidFill>
                <a:latin typeface="Corbel" panose="020B0503020204020204" pitchFamily="34" charset="0"/>
              </a:defRPr>
            </a:lvl7pPr>
            <a:lvl8pPr marL="3429000" indent="-228600" defTabSz="457200" eaLnBrk="0" fontAlgn="base" hangingPunct="0">
              <a:spcBef>
                <a:spcPct val="0"/>
              </a:spcBef>
              <a:spcAft>
                <a:spcPct val="0"/>
              </a:spcAft>
              <a:defRPr>
                <a:solidFill>
                  <a:schemeClr val="tx1"/>
                </a:solidFill>
                <a:latin typeface="Corbel" panose="020B0503020204020204" pitchFamily="34" charset="0"/>
              </a:defRPr>
            </a:lvl8pPr>
            <a:lvl9pPr marL="3886200" indent="-228600" defTabSz="457200" eaLnBrk="0" fontAlgn="base" hangingPunct="0">
              <a:spcBef>
                <a:spcPct val="0"/>
              </a:spcBef>
              <a:spcAft>
                <a:spcPct val="0"/>
              </a:spcAft>
              <a:defRPr>
                <a:solidFill>
                  <a:schemeClr val="tx1"/>
                </a:solidFill>
                <a:latin typeface="Corbel" panose="020B0503020204020204" pitchFamily="34" charset="0"/>
              </a:defRPr>
            </a:lvl9pPr>
          </a:lstStyle>
          <a:p>
            <a:pPr fontAlgn="base">
              <a:spcBef>
                <a:spcPct val="0"/>
              </a:spcBef>
              <a:spcAft>
                <a:spcPct val="0"/>
              </a:spcAft>
            </a:pPr>
            <a:fld id="{F2F1F886-3153-48D1-8FA9-67F2F4CD8B19}" type="slidenum">
              <a:rPr lang="en-US" altLang="en-US" smtClean="0">
                <a:latin typeface="Times New Roman" panose="02020603050405020304" pitchFamily="18" charset="0"/>
              </a:rPr>
              <a:pPr fontAlgn="base">
                <a:spcBef>
                  <a:spcPct val="0"/>
                </a:spcBef>
                <a:spcAft>
                  <a:spcPct val="0"/>
                </a:spcAft>
              </a:pPr>
              <a:t>6</a:t>
            </a:fld>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ain title">
    <p:spTree>
      <p:nvGrpSpPr>
        <p:cNvPr id="1" name=""/>
        <p:cNvGrpSpPr/>
        <p:nvPr/>
      </p:nvGrpSpPr>
      <p:grpSpPr>
        <a:xfrm>
          <a:off x="0" y="0"/>
          <a:ext cx="0" cy="0"/>
          <a:chOff x="0" y="0"/>
          <a:chExt cx="0" cy="0"/>
        </a:xfrm>
      </p:grpSpPr>
      <p:sp>
        <p:nvSpPr>
          <p:cNvPr id="2" name="School or department">
            <a:extLst>
              <a:ext uri="{FF2B5EF4-FFF2-40B4-BE49-F238E27FC236}">
                <a16:creationId xmlns:a16="http://schemas.microsoft.com/office/drawing/2014/main" id="{9A5248B9-C8DE-4EB1-8E8B-18FC3F0985CB}"/>
              </a:ext>
            </a:extLst>
          </p:cNvPr>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Programme in Clinical Psychology</a:t>
            </a:r>
            <a:endParaRPr lang="en-GB"/>
          </a:p>
        </p:txBody>
      </p:sp>
      <p:sp>
        <p:nvSpPr>
          <p:cNvPr id="7" name="Title">
            <a:extLst>
              <a:ext uri="{FF2B5EF4-FFF2-40B4-BE49-F238E27FC236}">
                <a16:creationId xmlns:a16="http://schemas.microsoft.com/office/drawing/2014/main" id="{62E2001E-23F6-455C-9201-6EA51F065A31}"/>
              </a:ext>
            </a:extLst>
          </p:cNvPr>
          <p:cNvSpPr>
            <a:spLocks noGrp="1"/>
          </p:cNvSpPr>
          <p:nvPr>
            <p:ph type="body" sz="quarter" idx="11" hasCustomPrompt="1"/>
          </p:nvPr>
        </p:nvSpPr>
        <p:spPr>
          <a:xfrm>
            <a:off x="402167" y="1892300"/>
            <a:ext cx="8818775" cy="3073400"/>
          </a:xfrm>
        </p:spPr>
        <p:txBody>
          <a:bodyPr anchor="ctr"/>
          <a:lstStyle>
            <a:lvl1pPr marL="0" indent="0">
              <a:lnSpc>
                <a:spcPct val="100000"/>
              </a:lnSpc>
              <a:buNone/>
              <a:defRPr sz="5867" b="1">
                <a:latin typeface="+mj-lt"/>
                <a:cs typeface="Times New Roman" panose="02020603050405020304" pitchFamily="18" charset="0"/>
              </a:defRPr>
            </a:lvl1pPr>
          </a:lstStyle>
          <a:p>
            <a:pPr lvl="0"/>
            <a:r>
              <a:rPr lang="en-GB"/>
              <a:t>Main presentation title</a:t>
            </a:r>
          </a:p>
        </p:txBody>
      </p:sp>
      <p:sp>
        <p:nvSpPr>
          <p:cNvPr id="11" name="Slide Number">
            <a:extLst>
              <a:ext uri="{FF2B5EF4-FFF2-40B4-BE49-F238E27FC236}">
                <a16:creationId xmlns:a16="http://schemas.microsoft.com/office/drawing/2014/main" id="{DADF2B56-FDED-4E3D-9E77-947634ADEC23}"/>
              </a:ext>
            </a:extLst>
          </p:cNvPr>
          <p:cNvSpPr>
            <a:spLocks noGrp="1"/>
          </p:cNvSpPr>
          <p:nvPr>
            <p:ph type="sldNum" sz="quarter" idx="13"/>
          </p:nvPr>
        </p:nvSpPr>
        <p:spPr/>
        <p:txBody>
          <a:bodyPr/>
          <a:lstStyle/>
          <a:p>
            <a:fld id="{E8FD58CF-EF60-430E-AA7F-442D51D05898}" type="slidenum">
              <a:rPr lang="en-GB" smtClean="0"/>
              <a:t>‹#›</a:t>
            </a:fld>
            <a:endParaRPr lang="en-GB"/>
          </a:p>
        </p:txBody>
      </p:sp>
    </p:spTree>
    <p:custDataLst>
      <p:tags r:id="rId1"/>
    </p:custDataLst>
    <p:extLst>
      <p:ext uri="{BB962C8B-B14F-4D97-AF65-F5344CB8AC3E}">
        <p14:creationId xmlns:p14="http://schemas.microsoft.com/office/powerpoint/2010/main" val="10034424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2" name="Section title"/>
          <p:cNvSpPr>
            <a:spLocks noGrp="1"/>
          </p:cNvSpPr>
          <p:nvPr>
            <p:ph type="title" hasCustomPrompt="1"/>
          </p:nvPr>
        </p:nvSpPr>
        <p:spPr>
          <a:xfrm>
            <a:off x="406400" y="2309704"/>
            <a:ext cx="11379200" cy="2238592"/>
          </a:xfrm>
        </p:spPr>
        <p:txBody>
          <a:bodyPr anchor="ctr" anchorCtr="0"/>
          <a:lstStyle>
            <a:lvl1pPr>
              <a:lnSpc>
                <a:spcPct val="100000"/>
              </a:lnSpc>
              <a:defRPr sz="4533" b="1">
                <a:latin typeface="+mj-lt"/>
                <a:cs typeface="Times New Roman" panose="02020603050405020304" pitchFamily="18" charset="0"/>
              </a:defRPr>
            </a:lvl1pPr>
          </a:lstStyle>
          <a:p>
            <a:r>
              <a:rPr lang="en-US"/>
              <a:t>Section title</a:t>
            </a:r>
          </a:p>
        </p:txBody>
      </p:sp>
      <p:sp>
        <p:nvSpPr>
          <p:cNvPr id="5" name="Slide Number">
            <a:extLst>
              <a:ext uri="{FF2B5EF4-FFF2-40B4-BE49-F238E27FC236}">
                <a16:creationId xmlns:a16="http://schemas.microsoft.com/office/drawing/2014/main" id="{9702293B-FE28-40FD-BA54-4D7083E0D0BE}"/>
              </a:ext>
            </a:extLst>
          </p:cNvPr>
          <p:cNvSpPr>
            <a:spLocks noGrp="1"/>
          </p:cNvSpPr>
          <p:nvPr>
            <p:ph type="sldNum" sz="quarter" idx="11"/>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3812054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ext slide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Text slide A</a:t>
            </a:r>
          </a:p>
        </p:txBody>
      </p:sp>
      <p:sp>
        <p:nvSpPr>
          <p:cNvPr id="7" name="Text Placeholder 6">
            <a:extLst>
              <a:ext uri="{FF2B5EF4-FFF2-40B4-BE49-F238E27FC236}">
                <a16:creationId xmlns:a16="http://schemas.microsoft.com/office/drawing/2014/main" id="{DF75E91B-40B2-456E-9BD2-FEA338F9AE1C}"/>
              </a:ext>
            </a:extLst>
          </p:cNvPr>
          <p:cNvSpPr>
            <a:spLocks noGrp="1"/>
          </p:cNvSpPr>
          <p:nvPr>
            <p:ph type="body" sz="quarter" idx="11" hasCustomPrompt="1"/>
          </p:nvPr>
        </p:nvSpPr>
        <p:spPr>
          <a:xfrm>
            <a:off x="402168" y="1551517"/>
            <a:ext cx="11358033" cy="4660096"/>
          </a:xfrm>
        </p:spPr>
        <p:txBody>
          <a:bodyPr/>
          <a:lstStyle>
            <a:lvl1pPr marL="0" indent="0">
              <a:buNone/>
              <a:defRPr/>
            </a:lvl1pPr>
          </a:lstStyle>
          <a:p>
            <a:pPr lvl="0"/>
            <a:r>
              <a:rPr lang="en-GB"/>
              <a:t>Body text</a:t>
            </a:r>
          </a:p>
        </p:txBody>
      </p:sp>
      <p:sp>
        <p:nvSpPr>
          <p:cNvPr id="9" name="Slide Number Placeholder 8">
            <a:extLst>
              <a:ext uri="{FF2B5EF4-FFF2-40B4-BE49-F238E27FC236}">
                <a16:creationId xmlns:a16="http://schemas.microsoft.com/office/drawing/2014/main" id="{7738DAB7-684F-4B80-8C10-776FB718136B}"/>
              </a:ext>
            </a:extLst>
          </p:cNvPr>
          <p:cNvSpPr>
            <a:spLocks noGrp="1"/>
          </p:cNvSpPr>
          <p:nvPr>
            <p:ph type="sldNum" sz="quarter" idx="12"/>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251386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slide B">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Text slide B</a:t>
            </a:r>
          </a:p>
        </p:txBody>
      </p:sp>
      <p:sp>
        <p:nvSpPr>
          <p:cNvPr id="9" name="Text Placeholder 8">
            <a:extLst>
              <a:ext uri="{FF2B5EF4-FFF2-40B4-BE49-F238E27FC236}">
                <a16:creationId xmlns:a16="http://schemas.microsoft.com/office/drawing/2014/main" id="{F0811A90-863D-418D-8AE1-A749CCF98ED6}"/>
              </a:ext>
            </a:extLst>
          </p:cNvPr>
          <p:cNvSpPr>
            <a:spLocks noGrp="1"/>
          </p:cNvSpPr>
          <p:nvPr>
            <p:ph type="body" sz="quarter" idx="12" hasCustomPrompt="1"/>
          </p:nvPr>
        </p:nvSpPr>
        <p:spPr>
          <a:xfrm>
            <a:off x="402167" y="1551519"/>
            <a:ext cx="5463117" cy="4670608"/>
          </a:xfrm>
        </p:spPr>
        <p:txBody>
          <a:bodyPr/>
          <a:lstStyle>
            <a:lvl1pPr marL="0" indent="0">
              <a:buNone/>
              <a:defRPr/>
            </a:lvl1pPr>
          </a:lstStyle>
          <a:p>
            <a:pPr lvl="0"/>
            <a:r>
              <a:rPr lang="en-GB"/>
              <a:t>Body text left</a:t>
            </a:r>
          </a:p>
        </p:txBody>
      </p:sp>
      <p:sp>
        <p:nvSpPr>
          <p:cNvPr id="10" name="Text Placeholder 8">
            <a:extLst>
              <a:ext uri="{FF2B5EF4-FFF2-40B4-BE49-F238E27FC236}">
                <a16:creationId xmlns:a16="http://schemas.microsoft.com/office/drawing/2014/main" id="{9B291EC0-CA7A-4D31-A821-C329F3EF2F97}"/>
              </a:ext>
            </a:extLst>
          </p:cNvPr>
          <p:cNvSpPr>
            <a:spLocks noGrp="1"/>
          </p:cNvSpPr>
          <p:nvPr>
            <p:ph type="body" sz="quarter" idx="13" hasCustomPrompt="1"/>
          </p:nvPr>
        </p:nvSpPr>
        <p:spPr>
          <a:xfrm>
            <a:off x="6326716" y="1551517"/>
            <a:ext cx="5463117" cy="4670608"/>
          </a:xfrm>
        </p:spPr>
        <p:txBody>
          <a:bodyPr/>
          <a:lstStyle>
            <a:lvl1pPr marL="0" indent="0">
              <a:buNone/>
              <a:defRPr/>
            </a:lvl1pPr>
          </a:lstStyle>
          <a:p>
            <a:pPr lvl="0"/>
            <a:r>
              <a:rPr lang="en-GB"/>
              <a:t>Body text right</a:t>
            </a:r>
          </a:p>
        </p:txBody>
      </p:sp>
      <p:sp>
        <p:nvSpPr>
          <p:cNvPr id="11" name="Slide Number Placeholder 10">
            <a:extLst>
              <a:ext uri="{FF2B5EF4-FFF2-40B4-BE49-F238E27FC236}">
                <a16:creationId xmlns:a16="http://schemas.microsoft.com/office/drawing/2014/main" id="{9E1AF0F5-F8B7-48AF-BA05-028505313948}"/>
              </a:ext>
            </a:extLst>
          </p:cNvPr>
          <p:cNvSpPr>
            <a:spLocks noGrp="1"/>
          </p:cNvSpPr>
          <p:nvPr>
            <p:ph type="sldNum" sz="quarter" idx="14"/>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2788424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ext and image slide A">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4802AC1E-E884-486D-A1A5-5D286ED23CB8}"/>
              </a:ext>
            </a:extLst>
          </p:cNvPr>
          <p:cNvSpPr>
            <a:spLocks noGrp="1"/>
          </p:cNvSpPr>
          <p:nvPr>
            <p:ph type="title" hasCustomPrompt="1"/>
          </p:nvPr>
        </p:nvSpPr>
        <p:spPr>
          <a:xfrm>
            <a:off x="402167" y="298861"/>
            <a:ext cx="8818773" cy="792000"/>
          </a:xfrm>
        </p:spPr>
        <p:txBody>
          <a:bodyPr/>
          <a:lstStyle>
            <a:lvl1pPr>
              <a:defRPr sz="4000">
                <a:latin typeface="+mj-lt"/>
                <a:cs typeface="Times New Roman" panose="02020603050405020304" pitchFamily="18" charset="0"/>
              </a:defRPr>
            </a:lvl1pPr>
          </a:lstStyle>
          <a:p>
            <a:r>
              <a:rPr lang="en-US"/>
              <a:t>Text and image slide A</a:t>
            </a:r>
          </a:p>
        </p:txBody>
      </p:sp>
      <p:sp>
        <p:nvSpPr>
          <p:cNvPr id="4" name="Text"/>
          <p:cNvSpPr>
            <a:spLocks noGrp="1"/>
          </p:cNvSpPr>
          <p:nvPr>
            <p:ph type="body" sz="half" idx="2" hasCustomPrompt="1"/>
          </p:nvPr>
        </p:nvSpPr>
        <p:spPr>
          <a:xfrm>
            <a:off x="410633" y="1551747"/>
            <a:ext cx="4256304" cy="4617825"/>
          </a:xfrm>
        </p:spPr>
        <p:txBody>
          <a:bodyPr/>
          <a:lstStyle>
            <a:lvl1pPr marL="0" indent="0">
              <a:buNone/>
              <a:defRPr sz="3200" b="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Body text</a:t>
            </a:r>
          </a:p>
        </p:txBody>
      </p:sp>
      <p:sp>
        <p:nvSpPr>
          <p:cNvPr id="3" name="Image"/>
          <p:cNvSpPr>
            <a:spLocks noGrp="1"/>
          </p:cNvSpPr>
          <p:nvPr>
            <p:ph idx="1" hasCustomPrompt="1"/>
          </p:nvPr>
        </p:nvSpPr>
        <p:spPr>
          <a:xfrm>
            <a:off x="5136629" y="1551518"/>
            <a:ext cx="6644737" cy="3941233"/>
          </a:xfrm>
        </p:spPr>
        <p:txBody>
          <a:bodyPr/>
          <a:lstStyle>
            <a:lvl1pPr marL="0" indent="0">
              <a:buNone/>
              <a:defRPr sz="3200" b="0"/>
            </a:lvl1pPr>
            <a:lvl2pPr>
              <a:defRPr sz="3200"/>
            </a:lvl2pPr>
            <a:lvl3pPr>
              <a:defRPr sz="3200"/>
            </a:lvl3pPr>
            <a:lvl4pPr>
              <a:defRPr sz="3200"/>
            </a:lvl4pPr>
            <a:lvl5pPr>
              <a:defRPr sz="3200"/>
            </a:lvl5pPr>
            <a:lvl6pPr>
              <a:defRPr sz="2000"/>
            </a:lvl6pPr>
            <a:lvl7pPr>
              <a:defRPr sz="2000"/>
            </a:lvl7pPr>
            <a:lvl8pPr>
              <a:defRPr sz="2000"/>
            </a:lvl8pPr>
            <a:lvl9pPr>
              <a:defRPr sz="2000"/>
            </a:lvl9pPr>
          </a:lstStyle>
          <a:p>
            <a:pPr lvl="0"/>
            <a:r>
              <a:rPr lang="en-GB"/>
              <a:t>Image</a:t>
            </a:r>
          </a:p>
          <a:p>
            <a:pPr lvl="0"/>
            <a:r>
              <a:rPr lang="en-GB"/>
              <a:t>Add alt text (Right click &gt; ‘Edit Alt Text’)</a:t>
            </a:r>
          </a:p>
        </p:txBody>
      </p:sp>
      <p:sp>
        <p:nvSpPr>
          <p:cNvPr id="2" name="Slide Number">
            <a:extLst>
              <a:ext uri="{FF2B5EF4-FFF2-40B4-BE49-F238E27FC236}">
                <a16:creationId xmlns:a16="http://schemas.microsoft.com/office/drawing/2014/main" id="{5585FA89-C310-4710-A605-F1074F8A89BE}"/>
              </a:ext>
            </a:extLst>
          </p:cNvPr>
          <p:cNvSpPr>
            <a:spLocks noGrp="1"/>
          </p:cNvSpPr>
          <p:nvPr>
            <p:ph type="sldNum" sz="quarter" idx="10"/>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3619347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xt and image slide B">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4802AC1E-E884-486D-A1A5-5D286ED23CB8}"/>
              </a:ext>
            </a:extLst>
          </p:cNvPr>
          <p:cNvSpPr>
            <a:spLocks noGrp="1"/>
          </p:cNvSpPr>
          <p:nvPr>
            <p:ph type="title" hasCustomPrompt="1"/>
          </p:nvPr>
        </p:nvSpPr>
        <p:spPr>
          <a:xfrm>
            <a:off x="402167" y="298861"/>
            <a:ext cx="8818773" cy="792000"/>
          </a:xfrm>
        </p:spPr>
        <p:txBody>
          <a:bodyPr/>
          <a:lstStyle>
            <a:lvl1pPr>
              <a:lnSpc>
                <a:spcPct val="100000"/>
              </a:lnSpc>
              <a:defRPr sz="4000">
                <a:latin typeface="+mj-lt"/>
                <a:cs typeface="Times New Roman" panose="02020603050405020304" pitchFamily="18" charset="0"/>
              </a:defRPr>
            </a:lvl1pPr>
          </a:lstStyle>
          <a:p>
            <a:r>
              <a:rPr lang="en-US"/>
              <a:t>Text and image slide B</a:t>
            </a:r>
          </a:p>
        </p:txBody>
      </p:sp>
      <p:sp>
        <p:nvSpPr>
          <p:cNvPr id="3" name="Image"/>
          <p:cNvSpPr>
            <a:spLocks noGrp="1"/>
          </p:cNvSpPr>
          <p:nvPr>
            <p:ph idx="1" hasCustomPrompt="1"/>
          </p:nvPr>
        </p:nvSpPr>
        <p:spPr>
          <a:xfrm>
            <a:off x="1888759" y="1414063"/>
            <a:ext cx="8414479" cy="3904172"/>
          </a:xfrm>
        </p:spPr>
        <p:txBody>
          <a:bodyPr/>
          <a:lstStyle>
            <a:lvl1pPr marL="0" indent="0">
              <a:buNone/>
              <a:defRPr sz="3200" b="0"/>
            </a:lvl1pPr>
            <a:lvl2pPr>
              <a:defRPr sz="3200"/>
            </a:lvl2pPr>
            <a:lvl3pPr>
              <a:defRPr sz="3200"/>
            </a:lvl3pPr>
            <a:lvl4pPr>
              <a:defRPr sz="3200"/>
            </a:lvl4pPr>
            <a:lvl5pPr>
              <a:defRPr sz="3200"/>
            </a:lvl5pPr>
            <a:lvl6pPr>
              <a:defRPr sz="2000"/>
            </a:lvl6pPr>
            <a:lvl7pPr>
              <a:defRPr sz="2000"/>
            </a:lvl7pPr>
            <a:lvl8pPr>
              <a:defRPr sz="2000"/>
            </a:lvl8pPr>
            <a:lvl9pPr>
              <a:defRPr sz="2000"/>
            </a:lvl9pPr>
          </a:lstStyle>
          <a:p>
            <a:pPr lvl="0"/>
            <a:r>
              <a:rPr lang="en-GB"/>
              <a:t>Image</a:t>
            </a:r>
          </a:p>
          <a:p>
            <a:pPr lvl="0"/>
            <a:r>
              <a:rPr lang="en-GB"/>
              <a:t>Add alt text (Right click, select ‘Edit Alt Text’)</a:t>
            </a:r>
          </a:p>
        </p:txBody>
      </p:sp>
      <p:sp>
        <p:nvSpPr>
          <p:cNvPr id="4" name="Text"/>
          <p:cNvSpPr>
            <a:spLocks noGrp="1"/>
          </p:cNvSpPr>
          <p:nvPr>
            <p:ph type="body" sz="half" idx="2" hasCustomPrompt="1"/>
          </p:nvPr>
        </p:nvSpPr>
        <p:spPr>
          <a:xfrm>
            <a:off x="3995205" y="5480265"/>
            <a:ext cx="4201584" cy="792000"/>
          </a:xfrm>
        </p:spPr>
        <p:txBody>
          <a:bodyPr/>
          <a:lstStyle>
            <a:lvl1pPr marL="0" indent="0">
              <a:buNone/>
              <a:defRPr sz="3200" b="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Body text</a:t>
            </a:r>
          </a:p>
        </p:txBody>
      </p:sp>
      <p:sp>
        <p:nvSpPr>
          <p:cNvPr id="2" name="Slide Number">
            <a:extLst>
              <a:ext uri="{FF2B5EF4-FFF2-40B4-BE49-F238E27FC236}">
                <a16:creationId xmlns:a16="http://schemas.microsoft.com/office/drawing/2014/main" id="{9EA8E52D-71B1-498E-B91F-3EAC11343A5D}"/>
              </a:ext>
            </a:extLst>
          </p:cNvPr>
          <p:cNvSpPr>
            <a:spLocks noGrp="1"/>
          </p:cNvSpPr>
          <p:nvPr>
            <p:ph type="sldNum" sz="quarter" idx="10"/>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2543713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Plain slide">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Plain slide A</a:t>
            </a:r>
          </a:p>
        </p:txBody>
      </p:sp>
      <p:sp>
        <p:nvSpPr>
          <p:cNvPr id="3" name="Slide Number">
            <a:extLst>
              <a:ext uri="{FF2B5EF4-FFF2-40B4-BE49-F238E27FC236}">
                <a16:creationId xmlns:a16="http://schemas.microsoft.com/office/drawing/2014/main" id="{3D6B8F89-221D-48AA-BE0D-7317DEB21633}"/>
              </a:ext>
            </a:extLst>
          </p:cNvPr>
          <p:cNvSpPr>
            <a:spLocks noGrp="1"/>
          </p:cNvSpPr>
          <p:nvPr>
            <p:ph type="sldNum" sz="quarter" idx="10"/>
          </p:nvPr>
        </p:nvSpPr>
        <p:spPr/>
        <p:txBody>
          <a:bodyPr/>
          <a:lstStyle/>
          <a:p>
            <a:fld id="{E8FD58CF-EF60-430E-AA7F-442D51D05898}" type="slidenum">
              <a:rPr lang="en-GB" smtClean="0"/>
              <a:t>‹#›</a:t>
            </a:fld>
            <a:endParaRPr lang="en-GB"/>
          </a:p>
        </p:txBody>
      </p:sp>
    </p:spTree>
    <p:extLst>
      <p:ext uri="{BB962C8B-B14F-4D97-AF65-F5344CB8AC3E}">
        <p14:creationId xmlns:p14="http://schemas.microsoft.com/office/powerpoint/2010/main" val="2462065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A3605B-B316-4666-AD86-A6514AADE9C1}"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D58CF-EF60-430E-AA7F-442D51D05898}" type="slidenum">
              <a:rPr lang="en-GB" smtClean="0"/>
              <a:t>‹#›</a:t>
            </a:fld>
            <a:endParaRPr lang="en-GB"/>
          </a:p>
        </p:txBody>
      </p:sp>
    </p:spTree>
    <p:custDataLst>
      <p:tags r:id="rId1"/>
    </p:custDataLst>
    <p:extLst>
      <p:ext uri="{BB962C8B-B14F-4D97-AF65-F5344CB8AC3E}">
        <p14:creationId xmlns:p14="http://schemas.microsoft.com/office/powerpoint/2010/main" val="872563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ain title">
    <p:spTree>
      <p:nvGrpSpPr>
        <p:cNvPr id="1" name=""/>
        <p:cNvGrpSpPr/>
        <p:nvPr/>
      </p:nvGrpSpPr>
      <p:grpSpPr>
        <a:xfrm>
          <a:off x="0" y="0"/>
          <a:ext cx="0" cy="0"/>
          <a:chOff x="0" y="0"/>
          <a:chExt cx="0" cy="0"/>
        </a:xfrm>
      </p:grpSpPr>
      <p:sp>
        <p:nvSpPr>
          <p:cNvPr id="2" name="School or department">
            <a:extLst>
              <a:ext uri="{FF2B5EF4-FFF2-40B4-BE49-F238E27FC236}">
                <a16:creationId xmlns:a16="http://schemas.microsoft.com/office/drawing/2014/main" id="{9A5248B9-C8DE-4EB1-8E8B-18FC3F0985CB}"/>
              </a:ext>
            </a:extLst>
          </p:cNvPr>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Programme in Clinical Psychology</a:t>
            </a:r>
            <a:endParaRPr lang="en-GB"/>
          </a:p>
        </p:txBody>
      </p:sp>
      <p:sp>
        <p:nvSpPr>
          <p:cNvPr id="7" name="Title">
            <a:extLst>
              <a:ext uri="{FF2B5EF4-FFF2-40B4-BE49-F238E27FC236}">
                <a16:creationId xmlns:a16="http://schemas.microsoft.com/office/drawing/2014/main" id="{62E2001E-23F6-455C-9201-6EA51F065A31}"/>
              </a:ext>
            </a:extLst>
          </p:cNvPr>
          <p:cNvSpPr>
            <a:spLocks noGrp="1"/>
          </p:cNvSpPr>
          <p:nvPr>
            <p:ph type="body" sz="quarter" idx="11" hasCustomPrompt="1"/>
          </p:nvPr>
        </p:nvSpPr>
        <p:spPr>
          <a:xfrm>
            <a:off x="402167" y="1892300"/>
            <a:ext cx="8818775" cy="3073400"/>
          </a:xfrm>
        </p:spPr>
        <p:txBody>
          <a:bodyPr anchor="ctr"/>
          <a:lstStyle>
            <a:lvl1pPr marL="0" indent="0">
              <a:lnSpc>
                <a:spcPct val="100000"/>
              </a:lnSpc>
              <a:buNone/>
              <a:defRPr sz="5867" b="1">
                <a:latin typeface="+mj-lt"/>
                <a:cs typeface="Times New Roman" panose="02020603050405020304" pitchFamily="18" charset="0"/>
              </a:defRPr>
            </a:lvl1pPr>
          </a:lstStyle>
          <a:p>
            <a:pPr lvl="0"/>
            <a:r>
              <a:rPr lang="en-GB"/>
              <a:t>Main presentation title</a:t>
            </a:r>
          </a:p>
        </p:txBody>
      </p:sp>
      <p:sp>
        <p:nvSpPr>
          <p:cNvPr id="11" name="Slide Number">
            <a:extLst>
              <a:ext uri="{FF2B5EF4-FFF2-40B4-BE49-F238E27FC236}">
                <a16:creationId xmlns:a16="http://schemas.microsoft.com/office/drawing/2014/main" id="{DADF2B56-FDED-4E3D-9E77-947634ADEC23}"/>
              </a:ext>
            </a:extLst>
          </p:cNvPr>
          <p:cNvSpPr>
            <a:spLocks noGrp="1"/>
          </p:cNvSpPr>
          <p:nvPr>
            <p:ph type="sldNum" sz="quarter" idx="13"/>
          </p:nvPr>
        </p:nvSpPr>
        <p:spPr/>
        <p:txBody>
          <a:bodyPr/>
          <a:lstStyle/>
          <a:p>
            <a:r>
              <a:rPr lang="en-GB"/>
              <a:t>Slide </a:t>
            </a:r>
            <a:fld id="{A7423406-D7A4-46EF-83DD-760666D0DF80}" type="slidenum">
              <a:rPr lang="en-GB" smtClean="0"/>
              <a:pPr/>
              <a:t>‹#›</a:t>
            </a:fld>
            <a:endParaRPr lang="en-GB"/>
          </a:p>
        </p:txBody>
      </p:sp>
    </p:spTree>
    <p:custDataLst>
      <p:tags r:id="rId1"/>
    </p:custDataLst>
    <p:extLst>
      <p:ext uri="{BB962C8B-B14F-4D97-AF65-F5344CB8AC3E}">
        <p14:creationId xmlns:p14="http://schemas.microsoft.com/office/powerpoint/2010/main" val="4275706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2" name="Section title"/>
          <p:cNvSpPr>
            <a:spLocks noGrp="1"/>
          </p:cNvSpPr>
          <p:nvPr>
            <p:ph type="title" hasCustomPrompt="1"/>
          </p:nvPr>
        </p:nvSpPr>
        <p:spPr>
          <a:xfrm>
            <a:off x="406400" y="2309704"/>
            <a:ext cx="11379200" cy="2238592"/>
          </a:xfrm>
        </p:spPr>
        <p:txBody>
          <a:bodyPr anchor="ctr" anchorCtr="0"/>
          <a:lstStyle>
            <a:lvl1pPr>
              <a:lnSpc>
                <a:spcPct val="100000"/>
              </a:lnSpc>
              <a:defRPr sz="4533" b="1">
                <a:latin typeface="+mj-lt"/>
                <a:cs typeface="Times New Roman" panose="02020603050405020304" pitchFamily="18" charset="0"/>
              </a:defRPr>
            </a:lvl1pPr>
          </a:lstStyle>
          <a:p>
            <a:r>
              <a:rPr lang="en-US"/>
              <a:t>Section title</a:t>
            </a:r>
          </a:p>
        </p:txBody>
      </p:sp>
      <p:sp>
        <p:nvSpPr>
          <p:cNvPr id="5" name="Slide Number">
            <a:extLst>
              <a:ext uri="{FF2B5EF4-FFF2-40B4-BE49-F238E27FC236}">
                <a16:creationId xmlns:a16="http://schemas.microsoft.com/office/drawing/2014/main" id="{9702293B-FE28-40FD-BA54-4D7083E0D0BE}"/>
              </a:ext>
            </a:extLst>
          </p:cNvPr>
          <p:cNvSpPr>
            <a:spLocks noGrp="1"/>
          </p:cNvSpPr>
          <p:nvPr>
            <p:ph type="sldNum" sz="quarter" idx="11"/>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409680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ext slide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Text slide A</a:t>
            </a:r>
          </a:p>
        </p:txBody>
      </p:sp>
      <p:sp>
        <p:nvSpPr>
          <p:cNvPr id="7" name="Text Placeholder 6">
            <a:extLst>
              <a:ext uri="{FF2B5EF4-FFF2-40B4-BE49-F238E27FC236}">
                <a16:creationId xmlns:a16="http://schemas.microsoft.com/office/drawing/2014/main" id="{DF75E91B-40B2-456E-9BD2-FEA338F9AE1C}"/>
              </a:ext>
            </a:extLst>
          </p:cNvPr>
          <p:cNvSpPr>
            <a:spLocks noGrp="1"/>
          </p:cNvSpPr>
          <p:nvPr>
            <p:ph type="body" sz="quarter" idx="11" hasCustomPrompt="1"/>
          </p:nvPr>
        </p:nvSpPr>
        <p:spPr>
          <a:xfrm>
            <a:off x="402168" y="1551517"/>
            <a:ext cx="11358033" cy="4660096"/>
          </a:xfrm>
        </p:spPr>
        <p:txBody>
          <a:bodyPr/>
          <a:lstStyle>
            <a:lvl1pPr marL="0" indent="0">
              <a:buNone/>
              <a:defRPr/>
            </a:lvl1pPr>
          </a:lstStyle>
          <a:p>
            <a:pPr lvl="0"/>
            <a:r>
              <a:rPr lang="en-GB"/>
              <a:t>Body text</a:t>
            </a:r>
          </a:p>
        </p:txBody>
      </p:sp>
      <p:sp>
        <p:nvSpPr>
          <p:cNvPr id="9" name="Slide Number Placeholder 8">
            <a:extLst>
              <a:ext uri="{FF2B5EF4-FFF2-40B4-BE49-F238E27FC236}">
                <a16:creationId xmlns:a16="http://schemas.microsoft.com/office/drawing/2014/main" id="{7738DAB7-684F-4B80-8C10-776FB718136B}"/>
              </a:ext>
            </a:extLst>
          </p:cNvPr>
          <p:cNvSpPr>
            <a:spLocks noGrp="1"/>
          </p:cNvSpPr>
          <p:nvPr>
            <p:ph type="sldNum" sz="quarter" idx="12"/>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3566089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ext slide B">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Text slide B</a:t>
            </a:r>
          </a:p>
        </p:txBody>
      </p:sp>
      <p:sp>
        <p:nvSpPr>
          <p:cNvPr id="9" name="Text Placeholder 8">
            <a:extLst>
              <a:ext uri="{FF2B5EF4-FFF2-40B4-BE49-F238E27FC236}">
                <a16:creationId xmlns:a16="http://schemas.microsoft.com/office/drawing/2014/main" id="{F0811A90-863D-418D-8AE1-A749CCF98ED6}"/>
              </a:ext>
            </a:extLst>
          </p:cNvPr>
          <p:cNvSpPr>
            <a:spLocks noGrp="1"/>
          </p:cNvSpPr>
          <p:nvPr>
            <p:ph type="body" sz="quarter" idx="12" hasCustomPrompt="1"/>
          </p:nvPr>
        </p:nvSpPr>
        <p:spPr>
          <a:xfrm>
            <a:off x="402167" y="1551519"/>
            <a:ext cx="5463117" cy="4670608"/>
          </a:xfrm>
        </p:spPr>
        <p:txBody>
          <a:bodyPr/>
          <a:lstStyle>
            <a:lvl1pPr marL="0" indent="0">
              <a:buNone/>
              <a:defRPr/>
            </a:lvl1pPr>
          </a:lstStyle>
          <a:p>
            <a:pPr lvl="0"/>
            <a:r>
              <a:rPr lang="en-GB"/>
              <a:t>Body text left</a:t>
            </a:r>
          </a:p>
        </p:txBody>
      </p:sp>
      <p:sp>
        <p:nvSpPr>
          <p:cNvPr id="10" name="Text Placeholder 8">
            <a:extLst>
              <a:ext uri="{FF2B5EF4-FFF2-40B4-BE49-F238E27FC236}">
                <a16:creationId xmlns:a16="http://schemas.microsoft.com/office/drawing/2014/main" id="{9B291EC0-CA7A-4D31-A821-C329F3EF2F97}"/>
              </a:ext>
            </a:extLst>
          </p:cNvPr>
          <p:cNvSpPr>
            <a:spLocks noGrp="1"/>
          </p:cNvSpPr>
          <p:nvPr>
            <p:ph type="body" sz="quarter" idx="13" hasCustomPrompt="1"/>
          </p:nvPr>
        </p:nvSpPr>
        <p:spPr>
          <a:xfrm>
            <a:off x="6326716" y="1551517"/>
            <a:ext cx="5463117" cy="4670608"/>
          </a:xfrm>
        </p:spPr>
        <p:txBody>
          <a:bodyPr/>
          <a:lstStyle>
            <a:lvl1pPr marL="0" indent="0">
              <a:buNone/>
              <a:defRPr/>
            </a:lvl1pPr>
          </a:lstStyle>
          <a:p>
            <a:pPr lvl="0"/>
            <a:r>
              <a:rPr lang="en-GB"/>
              <a:t>Body text right</a:t>
            </a:r>
          </a:p>
        </p:txBody>
      </p:sp>
      <p:sp>
        <p:nvSpPr>
          <p:cNvPr id="11" name="Slide Number Placeholder 10">
            <a:extLst>
              <a:ext uri="{FF2B5EF4-FFF2-40B4-BE49-F238E27FC236}">
                <a16:creationId xmlns:a16="http://schemas.microsoft.com/office/drawing/2014/main" id="{9E1AF0F5-F8B7-48AF-BA05-028505313948}"/>
              </a:ext>
            </a:extLst>
          </p:cNvPr>
          <p:cNvSpPr>
            <a:spLocks noGrp="1"/>
          </p:cNvSpPr>
          <p:nvPr>
            <p:ph type="sldNum" sz="quarter" idx="14"/>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179751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ext and image slide A">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4802AC1E-E884-486D-A1A5-5D286ED23CB8}"/>
              </a:ext>
            </a:extLst>
          </p:cNvPr>
          <p:cNvSpPr>
            <a:spLocks noGrp="1"/>
          </p:cNvSpPr>
          <p:nvPr>
            <p:ph type="title" hasCustomPrompt="1"/>
          </p:nvPr>
        </p:nvSpPr>
        <p:spPr>
          <a:xfrm>
            <a:off x="402167" y="298861"/>
            <a:ext cx="8818773" cy="792000"/>
          </a:xfrm>
        </p:spPr>
        <p:txBody>
          <a:bodyPr/>
          <a:lstStyle>
            <a:lvl1pPr>
              <a:defRPr sz="4000">
                <a:latin typeface="+mj-lt"/>
                <a:cs typeface="Times New Roman" panose="02020603050405020304" pitchFamily="18" charset="0"/>
              </a:defRPr>
            </a:lvl1pPr>
          </a:lstStyle>
          <a:p>
            <a:r>
              <a:rPr lang="en-US"/>
              <a:t>Text and image slide A</a:t>
            </a:r>
          </a:p>
        </p:txBody>
      </p:sp>
      <p:sp>
        <p:nvSpPr>
          <p:cNvPr id="4" name="Text"/>
          <p:cNvSpPr>
            <a:spLocks noGrp="1"/>
          </p:cNvSpPr>
          <p:nvPr>
            <p:ph type="body" sz="half" idx="2" hasCustomPrompt="1"/>
          </p:nvPr>
        </p:nvSpPr>
        <p:spPr>
          <a:xfrm>
            <a:off x="410633" y="1551747"/>
            <a:ext cx="4256304" cy="4617825"/>
          </a:xfrm>
        </p:spPr>
        <p:txBody>
          <a:bodyPr/>
          <a:lstStyle>
            <a:lvl1pPr marL="0" indent="0">
              <a:buNone/>
              <a:defRPr sz="3200" b="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Body text</a:t>
            </a:r>
          </a:p>
        </p:txBody>
      </p:sp>
      <p:sp>
        <p:nvSpPr>
          <p:cNvPr id="3" name="Image"/>
          <p:cNvSpPr>
            <a:spLocks noGrp="1"/>
          </p:cNvSpPr>
          <p:nvPr>
            <p:ph idx="1" hasCustomPrompt="1"/>
          </p:nvPr>
        </p:nvSpPr>
        <p:spPr>
          <a:xfrm>
            <a:off x="5136629" y="1551518"/>
            <a:ext cx="6644737" cy="3941233"/>
          </a:xfrm>
        </p:spPr>
        <p:txBody>
          <a:bodyPr/>
          <a:lstStyle>
            <a:lvl1pPr marL="0" indent="0">
              <a:buNone/>
              <a:defRPr sz="3200" b="0"/>
            </a:lvl1pPr>
            <a:lvl2pPr>
              <a:defRPr sz="3200"/>
            </a:lvl2pPr>
            <a:lvl3pPr>
              <a:defRPr sz="3200"/>
            </a:lvl3pPr>
            <a:lvl4pPr>
              <a:defRPr sz="3200"/>
            </a:lvl4pPr>
            <a:lvl5pPr>
              <a:defRPr sz="3200"/>
            </a:lvl5pPr>
            <a:lvl6pPr>
              <a:defRPr sz="2000"/>
            </a:lvl6pPr>
            <a:lvl7pPr>
              <a:defRPr sz="2000"/>
            </a:lvl7pPr>
            <a:lvl8pPr>
              <a:defRPr sz="2000"/>
            </a:lvl8pPr>
            <a:lvl9pPr>
              <a:defRPr sz="2000"/>
            </a:lvl9pPr>
          </a:lstStyle>
          <a:p>
            <a:pPr lvl="0"/>
            <a:r>
              <a:rPr lang="en-GB"/>
              <a:t>Image</a:t>
            </a:r>
          </a:p>
          <a:p>
            <a:pPr lvl="0"/>
            <a:r>
              <a:rPr lang="en-GB"/>
              <a:t>Add alt text (Right click &gt; ‘Edit Alt Text’)</a:t>
            </a:r>
          </a:p>
        </p:txBody>
      </p:sp>
      <p:sp>
        <p:nvSpPr>
          <p:cNvPr id="2" name="Slide Number">
            <a:extLst>
              <a:ext uri="{FF2B5EF4-FFF2-40B4-BE49-F238E27FC236}">
                <a16:creationId xmlns:a16="http://schemas.microsoft.com/office/drawing/2014/main" id="{5585FA89-C310-4710-A605-F1074F8A89BE}"/>
              </a:ext>
            </a:extLst>
          </p:cNvPr>
          <p:cNvSpPr>
            <a:spLocks noGrp="1"/>
          </p:cNvSpPr>
          <p:nvPr>
            <p:ph type="sldNum" sz="quarter" idx="10"/>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14529871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ext and image slide B">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4802AC1E-E884-486D-A1A5-5D286ED23CB8}"/>
              </a:ext>
            </a:extLst>
          </p:cNvPr>
          <p:cNvSpPr>
            <a:spLocks noGrp="1"/>
          </p:cNvSpPr>
          <p:nvPr>
            <p:ph type="title" hasCustomPrompt="1"/>
          </p:nvPr>
        </p:nvSpPr>
        <p:spPr>
          <a:xfrm>
            <a:off x="402167" y="298861"/>
            <a:ext cx="8818773" cy="792000"/>
          </a:xfrm>
        </p:spPr>
        <p:txBody>
          <a:bodyPr/>
          <a:lstStyle>
            <a:lvl1pPr>
              <a:lnSpc>
                <a:spcPct val="100000"/>
              </a:lnSpc>
              <a:defRPr sz="4000">
                <a:latin typeface="+mj-lt"/>
                <a:cs typeface="Times New Roman" panose="02020603050405020304" pitchFamily="18" charset="0"/>
              </a:defRPr>
            </a:lvl1pPr>
          </a:lstStyle>
          <a:p>
            <a:r>
              <a:rPr lang="en-US"/>
              <a:t>Text and image slide B</a:t>
            </a:r>
          </a:p>
        </p:txBody>
      </p:sp>
      <p:sp>
        <p:nvSpPr>
          <p:cNvPr id="3" name="Image"/>
          <p:cNvSpPr>
            <a:spLocks noGrp="1"/>
          </p:cNvSpPr>
          <p:nvPr>
            <p:ph idx="1" hasCustomPrompt="1"/>
          </p:nvPr>
        </p:nvSpPr>
        <p:spPr>
          <a:xfrm>
            <a:off x="1888759" y="1414063"/>
            <a:ext cx="8414479" cy="3904172"/>
          </a:xfrm>
        </p:spPr>
        <p:txBody>
          <a:bodyPr/>
          <a:lstStyle>
            <a:lvl1pPr marL="0" indent="0">
              <a:buNone/>
              <a:defRPr sz="3200" b="0"/>
            </a:lvl1pPr>
            <a:lvl2pPr>
              <a:defRPr sz="3200"/>
            </a:lvl2pPr>
            <a:lvl3pPr>
              <a:defRPr sz="3200"/>
            </a:lvl3pPr>
            <a:lvl4pPr>
              <a:defRPr sz="3200"/>
            </a:lvl4pPr>
            <a:lvl5pPr>
              <a:defRPr sz="3200"/>
            </a:lvl5pPr>
            <a:lvl6pPr>
              <a:defRPr sz="2000"/>
            </a:lvl6pPr>
            <a:lvl7pPr>
              <a:defRPr sz="2000"/>
            </a:lvl7pPr>
            <a:lvl8pPr>
              <a:defRPr sz="2000"/>
            </a:lvl8pPr>
            <a:lvl9pPr>
              <a:defRPr sz="2000"/>
            </a:lvl9pPr>
          </a:lstStyle>
          <a:p>
            <a:pPr lvl="0"/>
            <a:r>
              <a:rPr lang="en-GB"/>
              <a:t>Image</a:t>
            </a:r>
          </a:p>
          <a:p>
            <a:pPr lvl="0"/>
            <a:r>
              <a:rPr lang="en-GB"/>
              <a:t>Add alt text (Right click, select ‘Edit Alt Text’)</a:t>
            </a:r>
          </a:p>
        </p:txBody>
      </p:sp>
      <p:sp>
        <p:nvSpPr>
          <p:cNvPr id="4" name="Text"/>
          <p:cNvSpPr>
            <a:spLocks noGrp="1"/>
          </p:cNvSpPr>
          <p:nvPr>
            <p:ph type="body" sz="half" idx="2" hasCustomPrompt="1"/>
          </p:nvPr>
        </p:nvSpPr>
        <p:spPr>
          <a:xfrm>
            <a:off x="3995205" y="5480265"/>
            <a:ext cx="4201584" cy="792000"/>
          </a:xfrm>
        </p:spPr>
        <p:txBody>
          <a:bodyPr/>
          <a:lstStyle>
            <a:lvl1pPr marL="0" indent="0">
              <a:buNone/>
              <a:defRPr sz="3200" b="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Body text</a:t>
            </a:r>
          </a:p>
        </p:txBody>
      </p:sp>
      <p:sp>
        <p:nvSpPr>
          <p:cNvPr id="2" name="Slide Number">
            <a:extLst>
              <a:ext uri="{FF2B5EF4-FFF2-40B4-BE49-F238E27FC236}">
                <a16:creationId xmlns:a16="http://schemas.microsoft.com/office/drawing/2014/main" id="{9EA8E52D-71B1-498E-B91F-3EAC11343A5D}"/>
              </a:ext>
            </a:extLst>
          </p:cNvPr>
          <p:cNvSpPr>
            <a:spLocks noGrp="1"/>
          </p:cNvSpPr>
          <p:nvPr>
            <p:ph type="sldNum" sz="quarter" idx="10"/>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3061180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Plain slide">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lnSpc>
                <a:spcPct val="100000"/>
              </a:lnSpc>
              <a:defRPr sz="4000">
                <a:latin typeface="+mj-lt"/>
                <a:cs typeface="Times New Roman" panose="02020603050405020304" pitchFamily="18" charset="0"/>
              </a:defRPr>
            </a:lvl1pPr>
          </a:lstStyle>
          <a:p>
            <a:r>
              <a:rPr lang="en-US"/>
              <a:t>Plain slide A</a:t>
            </a:r>
          </a:p>
        </p:txBody>
      </p:sp>
      <p:sp>
        <p:nvSpPr>
          <p:cNvPr id="3" name="Slide Number">
            <a:extLst>
              <a:ext uri="{FF2B5EF4-FFF2-40B4-BE49-F238E27FC236}">
                <a16:creationId xmlns:a16="http://schemas.microsoft.com/office/drawing/2014/main" id="{3D6B8F89-221D-48AA-BE0D-7317DEB21633}"/>
              </a:ext>
            </a:extLst>
          </p:cNvPr>
          <p:cNvSpPr>
            <a:spLocks noGrp="1"/>
          </p:cNvSpPr>
          <p:nvPr>
            <p:ph type="sldNum" sz="quarter" idx="10"/>
          </p:nvPr>
        </p:nvSpPr>
        <p:spPr/>
        <p:txBody>
          <a:body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577135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FF5DD9-2C52-442D-92E2-8072C0C3D7CD}" type="datetimeFigureOut">
              <a:rPr lang="en-US" dirty="0"/>
              <a:pPr/>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557740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dirty="0"/>
              <a:pPr/>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579705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3" cy="4307951"/>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1"/>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1"/>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1"/>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p>
        </p:txBody>
      </p:sp>
      <p:sp>
        <p:nvSpPr>
          <p:cNvPr id="3" name="Text Placeholder 2"/>
          <p:cNvSpPr>
            <a:spLocks noGrp="1"/>
          </p:cNvSpPr>
          <p:nvPr>
            <p:ph type="body" idx="1"/>
          </p:nvPr>
        </p:nvSpPr>
        <p:spPr>
          <a:xfrm>
            <a:off x="1563624" y="4682063"/>
            <a:ext cx="9070848" cy="457200"/>
          </a:xfrm>
        </p:spPr>
        <p:txBody>
          <a:bodyPr anchor="t">
            <a:normAutofit/>
          </a:bodyPr>
          <a:lstStyle>
            <a:lvl1pPr marL="0" indent="0" algn="ctr">
              <a:buNone/>
              <a:defRPr sz="1600">
                <a:solidFill>
                  <a:schemeClr val="tx1"/>
                </a:solidFill>
                <a:effectLst/>
              </a:defRPr>
            </a:lvl1pPr>
            <a:lvl2pPr marL="457189" indent="0">
              <a:buNone/>
              <a:defRPr sz="16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321808" y="1344503"/>
            <a:ext cx="1554480" cy="530352"/>
          </a:xfrm>
        </p:spPr>
        <p:txBody>
          <a:bodyPr/>
          <a:lstStyle>
            <a:lvl1pPr algn="ctr">
              <a:defRPr lang="en-US" sz="1300" kern="1200" spc="0" baseline="0">
                <a:solidFill>
                  <a:schemeClr val="tx1"/>
                </a:solidFill>
                <a:latin typeface="+mn-lt"/>
                <a:ea typeface="+mn-ea"/>
                <a:cs typeface="+mn-cs"/>
              </a:defRPr>
            </a:lvl1pPr>
          </a:lstStyle>
          <a:p>
            <a:fld id="{C44961B7-6B89-48AB-966F-622E2788EECC}" type="datetimeFigureOut">
              <a:rPr lang="en-US" dirty="0"/>
              <a:pPr/>
              <a:t>9/22/2026</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01648119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image" Target="../media/image1.emf"/><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theme" Target="../theme/theme2.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BE1B5"/>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02167" y="298861"/>
            <a:ext cx="8818773" cy="792000"/>
          </a:xfrm>
          <a:prstGeom prst="rect">
            <a:avLst/>
          </a:prstGeom>
        </p:spPr>
        <p:txBody>
          <a:bodyPr vert="horz" lIns="0" tIns="0" rIns="0" bIns="0" rtlCol="0" anchor="b" anchorCtr="0">
            <a:noAutofit/>
          </a:bodyPr>
          <a:lstStyle/>
          <a:p>
            <a:r>
              <a:rPr lang="en-US"/>
              <a:t>Click to edit Master title style</a:t>
            </a:r>
          </a:p>
        </p:txBody>
      </p:sp>
      <p:pic>
        <p:nvPicPr>
          <p:cNvPr id="43" name="University of Leeds logo">
            <a:extLst>
              <a:ext uri="{FF2B5EF4-FFF2-40B4-BE49-F238E27FC236}">
                <a16:creationId xmlns:a16="http://schemas.microsoft.com/office/drawing/2014/main" id="{C914EEC3-4367-46FC-A690-239B9709AAE7}"/>
              </a:ext>
              <a:ext uri="{C183D7F6-B498-43B3-948B-1728B52AA6E4}">
                <adec:decorative xmlns:adec="http://schemas.microsoft.com/office/drawing/2017/decorative" val="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459859" y="271434"/>
            <a:ext cx="2309671" cy="659341"/>
          </a:xfrm>
          <a:prstGeom prst="rect">
            <a:avLst/>
          </a:prstGeom>
        </p:spPr>
      </p:pic>
      <p:cxnSp>
        <p:nvCxnSpPr>
          <p:cNvPr id="42" name="Line">
            <a:extLst>
              <a:ext uri="{FF2B5EF4-FFF2-40B4-BE49-F238E27FC236}">
                <a16:creationId xmlns:a16="http://schemas.microsoft.com/office/drawing/2014/main" id="{9284160D-5016-48C1-942A-D1CD71F0CB24}"/>
              </a:ext>
              <a:ext uri="{C183D7F6-B498-43B3-948B-1728B52AA6E4}">
                <adec:decorative xmlns:adec="http://schemas.microsoft.com/office/drawing/2017/decorative" val="1"/>
              </a:ext>
            </a:extLst>
          </p:cNvPr>
          <p:cNvCxnSpPr>
            <a:cxnSpLocks/>
          </p:cNvCxnSpPr>
          <p:nvPr/>
        </p:nvCxnSpPr>
        <p:spPr>
          <a:xfrm>
            <a:off x="402167" y="1208021"/>
            <a:ext cx="11358463"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Body text"/>
          <p:cNvSpPr>
            <a:spLocks noGrp="1"/>
          </p:cNvSpPr>
          <p:nvPr>
            <p:ph type="body" idx="1"/>
          </p:nvPr>
        </p:nvSpPr>
        <p:spPr>
          <a:xfrm>
            <a:off x="402168" y="1551518"/>
            <a:ext cx="11358033" cy="394123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a:extLst>
              <a:ext uri="{FF2B5EF4-FFF2-40B4-BE49-F238E27FC236}">
                <a16:creationId xmlns:a16="http://schemas.microsoft.com/office/drawing/2014/main" id="{E82D3FD9-59F6-4178-BBDE-833318254D84}"/>
              </a:ext>
            </a:extLst>
          </p:cNvPr>
          <p:cNvSpPr>
            <a:spLocks noGrp="1"/>
          </p:cNvSpPr>
          <p:nvPr>
            <p:ph type="sldNum" sz="quarter" idx="4"/>
          </p:nvPr>
        </p:nvSpPr>
        <p:spPr>
          <a:xfrm>
            <a:off x="8610600" y="6376047"/>
            <a:ext cx="2743200" cy="366183"/>
          </a:xfrm>
          <a:prstGeom prst="rect">
            <a:avLst/>
          </a:prstGeom>
        </p:spPr>
        <p:txBody>
          <a:bodyPr vert="horz" lIns="91440" tIns="45720" rIns="91440" bIns="45720" rtlCol="0" anchor="ctr"/>
          <a:lstStyle>
            <a:lvl1pPr algn="r">
              <a:defRPr sz="1867">
                <a:solidFill>
                  <a:schemeClr val="tx1"/>
                </a:solidFill>
              </a:defRPr>
            </a:lvl1pPr>
          </a:lstStyle>
          <a:p>
            <a:fld id="{E8FD58CF-EF60-430E-AA7F-442D51D05898}" type="slidenum">
              <a:rPr lang="en-GB" smtClean="0"/>
              <a:t>‹#›</a:t>
            </a:fld>
            <a:endParaRPr lang="en-GB"/>
          </a:p>
        </p:txBody>
      </p:sp>
    </p:spTree>
    <p:extLst>
      <p:ext uri="{BB962C8B-B14F-4D97-AF65-F5344CB8AC3E}">
        <p14:creationId xmlns:p14="http://schemas.microsoft.com/office/powerpoint/2010/main" val="378767784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2" r:id="rId8"/>
  </p:sldLayoutIdLst>
  <p:txStyles>
    <p:titleStyle>
      <a:lvl1pPr algn="l" defTabSz="914377" rtl="0" eaLnBrk="1" latinLnBrk="0" hangingPunct="1">
        <a:lnSpc>
          <a:spcPct val="100000"/>
        </a:lnSpc>
        <a:spcBef>
          <a:spcPct val="0"/>
        </a:spcBef>
        <a:buNone/>
        <a:defRPr sz="4000" b="1" kern="1200">
          <a:solidFill>
            <a:schemeClr val="tx1"/>
          </a:solidFill>
          <a:latin typeface="+mj-lt"/>
          <a:ea typeface="+mj-ea"/>
          <a:cs typeface="Times New Roman" panose="02020603050405020304" pitchFamily="18" charset="0"/>
        </a:defRPr>
      </a:lvl1pPr>
    </p:titleStyle>
    <p:bodyStyle>
      <a:lvl1pPr marL="480472" indent="-480472" algn="l" defTabSz="914377" rtl="0" eaLnBrk="1" latinLnBrk="0" hangingPunct="1">
        <a:lnSpc>
          <a:spcPct val="150000"/>
        </a:lnSpc>
        <a:spcBef>
          <a:spcPts val="0"/>
        </a:spcBef>
        <a:spcAft>
          <a:spcPts val="300"/>
        </a:spcAft>
        <a:buFont typeface="Arial" panose="020B0604020202020204" pitchFamily="34" charset="0"/>
        <a:buChar char="•"/>
        <a:defRPr sz="3200" b="0" kern="1200">
          <a:solidFill>
            <a:schemeClr val="tx1"/>
          </a:solidFill>
          <a:latin typeface="+mn-lt"/>
          <a:ea typeface="+mn-ea"/>
          <a:cs typeface="+mn-cs"/>
        </a:defRPr>
      </a:lvl1pPr>
      <a:lvl2pPr marL="719649" indent="-478355" algn="l" defTabSz="914377" rtl="0" eaLnBrk="1" latinLnBrk="0" hangingPunct="1">
        <a:lnSpc>
          <a:spcPct val="150000"/>
        </a:lnSpc>
        <a:spcBef>
          <a:spcPts val="0"/>
        </a:spcBef>
        <a:spcAft>
          <a:spcPts val="300"/>
        </a:spcAft>
        <a:buFont typeface="Courier New" panose="02070309020205020404" pitchFamily="49" charset="0"/>
        <a:buChar char="o"/>
        <a:defRPr sz="3200" kern="1200">
          <a:solidFill>
            <a:schemeClr val="tx1"/>
          </a:solidFill>
          <a:latin typeface="+mn-lt"/>
          <a:ea typeface="+mn-ea"/>
          <a:cs typeface="+mn-cs"/>
        </a:defRPr>
      </a:lvl2pPr>
      <a:lvl3pPr marL="958827" indent="-476239" algn="l" defTabSz="914377" rtl="0" eaLnBrk="1" latinLnBrk="0" hangingPunct="1">
        <a:lnSpc>
          <a:spcPct val="150000"/>
        </a:lnSpc>
        <a:spcBef>
          <a:spcPts val="0"/>
        </a:spcBef>
        <a:spcAft>
          <a:spcPts val="300"/>
        </a:spcAft>
        <a:buFont typeface="Wingdings" panose="05000000000000000000" pitchFamily="2" charset="2"/>
        <a:buChar char="§"/>
        <a:defRPr sz="3200" kern="1200">
          <a:solidFill>
            <a:schemeClr val="tx1"/>
          </a:solidFill>
          <a:latin typeface="+mn-lt"/>
          <a:ea typeface="+mn-ea"/>
          <a:cs typeface="+mn-cs"/>
        </a:defRPr>
      </a:lvl3pPr>
      <a:lvl4pPr marL="1200121" indent="-476239" algn="l" defTabSz="914377" rtl="0" eaLnBrk="1" latinLnBrk="0" hangingPunct="1">
        <a:lnSpc>
          <a:spcPct val="150000"/>
        </a:lnSpc>
        <a:spcBef>
          <a:spcPts val="0"/>
        </a:spcBef>
        <a:spcAft>
          <a:spcPts val="300"/>
        </a:spcAft>
        <a:buFont typeface="Courier New" panose="02070309020205020404" pitchFamily="49" charset="0"/>
        <a:buChar char="o"/>
        <a:defRPr sz="3200" kern="1200">
          <a:solidFill>
            <a:schemeClr val="tx1"/>
          </a:solidFill>
          <a:latin typeface="+mn-lt"/>
          <a:ea typeface="+mn-ea"/>
          <a:cs typeface="+mn-cs"/>
        </a:defRPr>
      </a:lvl4pPr>
      <a:lvl5pPr marL="1439297" indent="-488938" algn="l" defTabSz="914377" rtl="0" eaLnBrk="1" latinLnBrk="0" hangingPunct="1">
        <a:lnSpc>
          <a:spcPct val="150000"/>
        </a:lnSpc>
        <a:spcBef>
          <a:spcPts val="0"/>
        </a:spcBef>
        <a:spcAft>
          <a:spcPts val="300"/>
        </a:spcAft>
        <a:buFont typeface="Wingdings" panose="05000000000000000000" pitchFamily="2" charset="2"/>
        <a:buChar char="§"/>
        <a:tabLst/>
        <a:defRPr sz="32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6" orient="horz" pos="733">
          <p15:clr>
            <a:srgbClr val="F26B43"/>
          </p15:clr>
        </p15:guide>
        <p15:guide id="27" pos="5556">
          <p15:clr>
            <a:srgbClr val="F26B43"/>
          </p15:clr>
        </p15:guide>
        <p15:guide id="28" orient="horz" pos="475">
          <p15:clr>
            <a:srgbClr val="F26B43"/>
          </p15:clr>
        </p15:guide>
        <p15:guide id="29" orient="horz" pos="2595">
          <p15:clr>
            <a:srgbClr val="F26B43"/>
          </p15:clr>
        </p15:guide>
        <p15:guide id="30" pos="2794">
          <p15:clr>
            <a:srgbClr val="F26B43"/>
          </p15:clr>
        </p15:guide>
        <p15:guide id="31" pos="2925">
          <p15:clr>
            <a:srgbClr val="F26B43"/>
          </p15:clr>
        </p15:guide>
        <p15:guide id="32" pos="190">
          <p15:clr>
            <a:srgbClr val="F26B43"/>
          </p15:clr>
        </p15:guide>
        <p15:guide id="33" orient="horz" pos="292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DBE1B5"/>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02167" y="298861"/>
            <a:ext cx="8818773" cy="792000"/>
          </a:xfrm>
          <a:prstGeom prst="rect">
            <a:avLst/>
          </a:prstGeom>
        </p:spPr>
        <p:txBody>
          <a:bodyPr vert="horz" lIns="0" tIns="0" rIns="0" bIns="0" rtlCol="0" anchor="b" anchorCtr="0">
            <a:noAutofit/>
          </a:bodyPr>
          <a:lstStyle/>
          <a:p>
            <a:r>
              <a:rPr lang="en-US"/>
              <a:t>Click to edit Master title style</a:t>
            </a:r>
          </a:p>
        </p:txBody>
      </p:sp>
      <p:pic>
        <p:nvPicPr>
          <p:cNvPr id="43" name="University of Leeds logo">
            <a:extLst>
              <a:ext uri="{FF2B5EF4-FFF2-40B4-BE49-F238E27FC236}">
                <a16:creationId xmlns:a16="http://schemas.microsoft.com/office/drawing/2014/main" id="{C914EEC3-4367-46FC-A690-239B9709AAE7}"/>
              </a:ext>
              <a:ext uri="{C183D7F6-B498-43B3-948B-1728B52AA6E4}">
                <adec:decorative xmlns:adec="http://schemas.microsoft.com/office/drawing/2017/decorative" val="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459859" y="271434"/>
            <a:ext cx="2309671" cy="659341"/>
          </a:xfrm>
          <a:prstGeom prst="rect">
            <a:avLst/>
          </a:prstGeom>
        </p:spPr>
      </p:pic>
      <p:cxnSp>
        <p:nvCxnSpPr>
          <p:cNvPr id="42" name="Line">
            <a:extLst>
              <a:ext uri="{FF2B5EF4-FFF2-40B4-BE49-F238E27FC236}">
                <a16:creationId xmlns:a16="http://schemas.microsoft.com/office/drawing/2014/main" id="{9284160D-5016-48C1-942A-D1CD71F0CB24}"/>
              </a:ext>
              <a:ext uri="{C183D7F6-B498-43B3-948B-1728B52AA6E4}">
                <adec:decorative xmlns:adec="http://schemas.microsoft.com/office/drawing/2017/decorative" val="1"/>
              </a:ext>
            </a:extLst>
          </p:cNvPr>
          <p:cNvCxnSpPr>
            <a:cxnSpLocks/>
          </p:cNvCxnSpPr>
          <p:nvPr/>
        </p:nvCxnSpPr>
        <p:spPr>
          <a:xfrm>
            <a:off x="402167" y="1208021"/>
            <a:ext cx="11358463"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 name="Body text"/>
          <p:cNvSpPr>
            <a:spLocks noGrp="1"/>
          </p:cNvSpPr>
          <p:nvPr>
            <p:ph type="body" idx="1"/>
          </p:nvPr>
        </p:nvSpPr>
        <p:spPr>
          <a:xfrm>
            <a:off x="402168" y="1551518"/>
            <a:ext cx="11358033" cy="394123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a:extLst>
              <a:ext uri="{FF2B5EF4-FFF2-40B4-BE49-F238E27FC236}">
                <a16:creationId xmlns:a16="http://schemas.microsoft.com/office/drawing/2014/main" id="{E82D3FD9-59F6-4178-BBDE-833318254D84}"/>
              </a:ext>
            </a:extLst>
          </p:cNvPr>
          <p:cNvSpPr>
            <a:spLocks noGrp="1"/>
          </p:cNvSpPr>
          <p:nvPr>
            <p:ph type="sldNum" sz="quarter" idx="4"/>
          </p:nvPr>
        </p:nvSpPr>
        <p:spPr>
          <a:xfrm>
            <a:off x="8610600" y="6376047"/>
            <a:ext cx="2743200" cy="366183"/>
          </a:xfrm>
          <a:prstGeom prst="rect">
            <a:avLst/>
          </a:prstGeom>
        </p:spPr>
        <p:txBody>
          <a:bodyPr vert="horz" lIns="91440" tIns="45720" rIns="91440" bIns="45720" rtlCol="0" anchor="ctr"/>
          <a:lstStyle>
            <a:lvl1pPr algn="r">
              <a:defRPr sz="1867">
                <a:solidFill>
                  <a:schemeClr val="tx1"/>
                </a:solidFill>
              </a:defRPr>
            </a:lvl1pPr>
          </a:lstStyle>
          <a:p>
            <a:r>
              <a:rPr lang="en-GB"/>
              <a:t>Slide </a:t>
            </a:r>
            <a:fld id="{A7423406-D7A4-46EF-83DD-760666D0DF80}" type="slidenum">
              <a:rPr lang="en-GB" smtClean="0"/>
              <a:pPr/>
              <a:t>‹#›</a:t>
            </a:fld>
            <a:endParaRPr lang="en-GB"/>
          </a:p>
        </p:txBody>
      </p:sp>
    </p:spTree>
    <p:extLst>
      <p:ext uri="{BB962C8B-B14F-4D97-AF65-F5344CB8AC3E}">
        <p14:creationId xmlns:p14="http://schemas.microsoft.com/office/powerpoint/2010/main" val="3373682031"/>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2" r:id="rId8"/>
    <p:sldLayoutId id="2147483763" r:id="rId9"/>
    <p:sldLayoutId id="2147483764" r:id="rId10"/>
  </p:sldLayoutIdLst>
  <p:hf hdr="0" ftr="0" dt="0"/>
  <p:txStyles>
    <p:titleStyle>
      <a:lvl1pPr algn="l" defTabSz="685800" rtl="0" eaLnBrk="1" latinLnBrk="0" hangingPunct="1">
        <a:lnSpc>
          <a:spcPct val="100000"/>
        </a:lnSpc>
        <a:spcBef>
          <a:spcPct val="0"/>
        </a:spcBef>
        <a:buNone/>
        <a:defRPr sz="3000" b="1" kern="1200">
          <a:solidFill>
            <a:schemeClr val="tx1"/>
          </a:solidFill>
          <a:latin typeface="+mj-lt"/>
          <a:ea typeface="+mj-ea"/>
          <a:cs typeface="Times New Roman" panose="02020603050405020304" pitchFamily="18" charset="0"/>
        </a:defRPr>
      </a:lvl1pPr>
    </p:titleStyle>
    <p:bodyStyle>
      <a:lvl1pPr marL="360363" indent="-360363" algn="l" defTabSz="685800" rtl="0" eaLnBrk="1" latinLnBrk="0" hangingPunct="1">
        <a:lnSpc>
          <a:spcPct val="150000"/>
        </a:lnSpc>
        <a:spcBef>
          <a:spcPts val="0"/>
        </a:spcBef>
        <a:spcAft>
          <a:spcPts val="225"/>
        </a:spcAft>
        <a:buFont typeface="Arial" panose="020B0604020202020204" pitchFamily="34" charset="0"/>
        <a:buChar char="•"/>
        <a:defRPr sz="2400" b="0" kern="1200">
          <a:solidFill>
            <a:schemeClr val="tx1"/>
          </a:solidFill>
          <a:latin typeface="+mn-lt"/>
          <a:ea typeface="+mn-ea"/>
          <a:cs typeface="+mn-cs"/>
        </a:defRPr>
      </a:lvl1pPr>
      <a:lvl2pPr marL="539750" indent="-358775" algn="l" defTabSz="685800" rtl="0" eaLnBrk="1" latinLnBrk="0" hangingPunct="1">
        <a:lnSpc>
          <a:spcPct val="150000"/>
        </a:lnSpc>
        <a:spcBef>
          <a:spcPts val="0"/>
        </a:spcBef>
        <a:spcAft>
          <a:spcPts val="225"/>
        </a:spcAft>
        <a:buFont typeface="Courier New" panose="02070309020205020404" pitchFamily="49" charset="0"/>
        <a:buChar char="o"/>
        <a:defRPr sz="2400" kern="1200">
          <a:solidFill>
            <a:schemeClr val="tx1"/>
          </a:solidFill>
          <a:latin typeface="+mn-lt"/>
          <a:ea typeface="+mn-ea"/>
          <a:cs typeface="+mn-cs"/>
        </a:defRPr>
      </a:lvl2pPr>
      <a:lvl3pPr marL="719138" indent="-357188" algn="l" defTabSz="685800" rtl="0" eaLnBrk="1" latinLnBrk="0" hangingPunct="1">
        <a:lnSpc>
          <a:spcPct val="150000"/>
        </a:lnSpc>
        <a:spcBef>
          <a:spcPts val="0"/>
        </a:spcBef>
        <a:spcAft>
          <a:spcPts val="225"/>
        </a:spcAft>
        <a:buFont typeface="Wingdings" panose="05000000000000000000" pitchFamily="2" charset="2"/>
        <a:buChar char="§"/>
        <a:defRPr sz="2400" kern="1200">
          <a:solidFill>
            <a:schemeClr val="tx1"/>
          </a:solidFill>
          <a:latin typeface="+mn-lt"/>
          <a:ea typeface="+mn-ea"/>
          <a:cs typeface="+mn-cs"/>
        </a:defRPr>
      </a:lvl3pPr>
      <a:lvl4pPr marL="900113" indent="-357188" algn="l" defTabSz="685800" rtl="0" eaLnBrk="1" latinLnBrk="0" hangingPunct="1">
        <a:lnSpc>
          <a:spcPct val="150000"/>
        </a:lnSpc>
        <a:spcBef>
          <a:spcPts val="0"/>
        </a:spcBef>
        <a:spcAft>
          <a:spcPts val="225"/>
        </a:spcAft>
        <a:buFont typeface="Courier New" panose="02070309020205020404" pitchFamily="49" charset="0"/>
        <a:buChar char="o"/>
        <a:defRPr sz="2400" kern="1200">
          <a:solidFill>
            <a:schemeClr val="tx1"/>
          </a:solidFill>
          <a:latin typeface="+mn-lt"/>
          <a:ea typeface="+mn-ea"/>
          <a:cs typeface="+mn-cs"/>
        </a:defRPr>
      </a:lvl4pPr>
      <a:lvl5pPr marL="1079500" indent="-366713" algn="l" defTabSz="685800" rtl="0" eaLnBrk="1" latinLnBrk="0" hangingPunct="1">
        <a:lnSpc>
          <a:spcPct val="150000"/>
        </a:lnSpc>
        <a:spcBef>
          <a:spcPts val="0"/>
        </a:spcBef>
        <a:spcAft>
          <a:spcPts val="225"/>
        </a:spcAft>
        <a:buFont typeface="Wingdings" panose="05000000000000000000" pitchFamily="2" charset="2"/>
        <a:buChar char="§"/>
        <a:tabLst/>
        <a:defRPr sz="2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26" orient="horz" pos="977" userDrawn="1">
          <p15:clr>
            <a:srgbClr val="F26B43"/>
          </p15:clr>
        </p15:guide>
        <p15:guide id="27" pos="7408" userDrawn="1">
          <p15:clr>
            <a:srgbClr val="F26B43"/>
          </p15:clr>
        </p15:guide>
        <p15:guide id="28" orient="horz" pos="633" userDrawn="1">
          <p15:clr>
            <a:srgbClr val="F26B43"/>
          </p15:clr>
        </p15:guide>
        <p15:guide id="29" orient="horz" pos="3460" userDrawn="1">
          <p15:clr>
            <a:srgbClr val="F26B43"/>
          </p15:clr>
        </p15:guide>
        <p15:guide id="30" pos="3725" userDrawn="1">
          <p15:clr>
            <a:srgbClr val="F26B43"/>
          </p15:clr>
        </p15:guide>
        <p15:guide id="31" pos="3900" userDrawn="1">
          <p15:clr>
            <a:srgbClr val="F26B43"/>
          </p15:clr>
        </p15:guide>
        <p15:guide id="32" pos="253" userDrawn="1">
          <p15:clr>
            <a:srgbClr val="F26B43"/>
          </p15:clr>
        </p15:guide>
        <p15:guide id="33" orient="horz" pos="390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Emma%20Nielsen%20%3cE.L.Nielsen@leeds.ac.uk%3e"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6D94E-4D30-63C4-F33C-18BDCF1556F8}"/>
              </a:ext>
            </a:extLst>
          </p:cNvPr>
          <p:cNvSpPr>
            <a:spLocks noGrp="1"/>
          </p:cNvSpPr>
          <p:nvPr>
            <p:ph type="title"/>
          </p:nvPr>
        </p:nvSpPr>
        <p:spPr/>
        <p:txBody>
          <a:bodyPr/>
          <a:lstStyle/>
          <a:p>
            <a:r>
              <a:rPr lang="en-GB" dirty="0"/>
              <a:t>SUC involvement on placement</a:t>
            </a:r>
          </a:p>
        </p:txBody>
      </p:sp>
      <p:sp>
        <p:nvSpPr>
          <p:cNvPr id="3" name="Text Placeholder 2">
            <a:extLst>
              <a:ext uri="{FF2B5EF4-FFF2-40B4-BE49-F238E27FC236}">
                <a16:creationId xmlns:a16="http://schemas.microsoft.com/office/drawing/2014/main" id="{13385B93-4496-8827-3547-D0B7BAE750EF}"/>
              </a:ext>
            </a:extLst>
          </p:cNvPr>
          <p:cNvSpPr>
            <a:spLocks noGrp="1"/>
          </p:cNvSpPr>
          <p:nvPr>
            <p:ph type="body" sz="quarter" idx="11"/>
          </p:nvPr>
        </p:nvSpPr>
        <p:spPr/>
        <p:txBody>
          <a:bodyPr/>
          <a:lstStyle/>
          <a:p>
            <a:r>
              <a:rPr lang="en-GB" sz="2400" dirty="0"/>
              <a:t>Trainees’ have </a:t>
            </a:r>
            <a:r>
              <a:rPr lang="en-GB" sz="2400" u="sng" dirty="0"/>
              <a:t>half a day </a:t>
            </a:r>
            <a:r>
              <a:rPr lang="en-GB" sz="2400" dirty="0"/>
              <a:t>identified at the beginning of every placement to connect with what work is happening on their placement both within the host Trust, but also linked with community / third sector organisations.  </a:t>
            </a:r>
          </a:p>
          <a:p>
            <a:r>
              <a:rPr lang="en-GB" sz="2400" dirty="0"/>
              <a:t>The ‘ask’ is that they consider what scope there is for them to become involved with specific projects throughout the remainder of placements.  Further examples are detailed in the Placement Handbook. </a:t>
            </a:r>
          </a:p>
        </p:txBody>
      </p:sp>
    </p:spTree>
    <p:extLst>
      <p:ext uri="{BB962C8B-B14F-4D97-AF65-F5344CB8AC3E}">
        <p14:creationId xmlns:p14="http://schemas.microsoft.com/office/powerpoint/2010/main" val="3450208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6165E-C48E-1172-DE03-217E1CDC563C}"/>
              </a:ext>
            </a:extLst>
          </p:cNvPr>
          <p:cNvSpPr>
            <a:spLocks noGrp="1"/>
          </p:cNvSpPr>
          <p:nvPr>
            <p:ph type="title"/>
          </p:nvPr>
        </p:nvSpPr>
        <p:spPr/>
        <p:txBody>
          <a:bodyPr/>
          <a:lstStyle/>
          <a:p>
            <a:r>
              <a:rPr lang="en-GB" dirty="0"/>
              <a:t>EBV</a:t>
            </a:r>
          </a:p>
        </p:txBody>
      </p:sp>
      <p:sp>
        <p:nvSpPr>
          <p:cNvPr id="3" name="Text Placeholder 2">
            <a:extLst>
              <a:ext uri="{FF2B5EF4-FFF2-40B4-BE49-F238E27FC236}">
                <a16:creationId xmlns:a16="http://schemas.microsoft.com/office/drawing/2014/main" id="{AD677F0F-B4E3-8A9B-471F-B571605AB61C}"/>
              </a:ext>
            </a:extLst>
          </p:cNvPr>
          <p:cNvSpPr>
            <a:spLocks noGrp="1"/>
          </p:cNvSpPr>
          <p:nvPr>
            <p:ph type="body" sz="quarter" idx="11"/>
          </p:nvPr>
        </p:nvSpPr>
        <p:spPr/>
        <p:txBody>
          <a:bodyPr/>
          <a:lstStyle/>
          <a:p>
            <a:pPr fontAlgn="base"/>
            <a:r>
              <a:rPr lang="en-GB" sz="2000" dirty="0"/>
              <a:t>The Service User and Carer reference group for Doctorate.  It was established to ensure that the expertise of service users and carers forms an integral part of the Clinical Psychology Training Programme.  This means that service users, carers, trainees and staff work together to facilitate the learning and development of trainees.   </a:t>
            </a:r>
          </a:p>
          <a:p>
            <a:pPr fontAlgn="base"/>
            <a:r>
              <a:rPr lang="en-GB" sz="2000" dirty="0"/>
              <a:t>The group was established in December 2012 and meets bi-monthly with small working groups meeting in between to work on specific tasks. Since forming, the group has been involved in developing and influencing trainee recruitment, learning and development in a variety of ways (e.g. selection panels, planning and delivering teaching and consultation for research).  </a:t>
            </a:r>
          </a:p>
          <a:p>
            <a:pPr fontAlgn="base"/>
            <a:r>
              <a:rPr lang="en-GB" sz="2000" dirty="0"/>
              <a:t>Group members are involved across the four major strands of activity on the programme: selection, teaching, research and clinical placements. Open to new members contact </a:t>
            </a:r>
            <a:r>
              <a:rPr lang="en-GB" sz="2000" dirty="0">
                <a:hlinkClick r:id="rId2"/>
              </a:rPr>
              <a:t>Emma Nielsen</a:t>
            </a:r>
            <a:endParaRPr lang="en-GB" sz="2000" dirty="0"/>
          </a:p>
          <a:p>
            <a:endParaRPr lang="en-GB" sz="2800" dirty="0"/>
          </a:p>
        </p:txBody>
      </p:sp>
      <p:pic>
        <p:nvPicPr>
          <p:cNvPr id="5" name="Picture 4" descr="C:\Users\hsstj\Downloads\SUCG 5.jpg">
            <a:extLst>
              <a:ext uri="{FF2B5EF4-FFF2-40B4-BE49-F238E27FC236}">
                <a16:creationId xmlns:a16="http://schemas.microsoft.com/office/drawing/2014/main" id="{91B893C3-3F89-93F4-A42E-447711424823}"/>
              </a:ext>
            </a:extLst>
          </p:cNvPr>
          <p:cNvPicPr>
            <a:picLocks noChangeAspect="1"/>
          </p:cNvPicPr>
          <p:nvPr/>
        </p:nvPicPr>
        <p:blipFill>
          <a:blip r:embed="rId3"/>
          <a:stretch>
            <a:fillRect/>
          </a:stretch>
        </p:blipFill>
        <p:spPr>
          <a:xfrm>
            <a:off x="1624967" y="55755"/>
            <a:ext cx="1962424" cy="1152560"/>
          </a:xfrm>
          <a:prstGeom prst="rect">
            <a:avLst/>
          </a:prstGeom>
        </p:spPr>
      </p:pic>
    </p:spTree>
    <p:extLst>
      <p:ext uri="{BB962C8B-B14F-4D97-AF65-F5344CB8AC3E}">
        <p14:creationId xmlns:p14="http://schemas.microsoft.com/office/powerpoint/2010/main" val="2872274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A30B0-2D4D-78E2-A811-2C9BBFABB82A}"/>
              </a:ext>
            </a:extLst>
          </p:cNvPr>
          <p:cNvSpPr>
            <a:spLocks noGrp="1"/>
          </p:cNvSpPr>
          <p:nvPr>
            <p:ph type="title"/>
          </p:nvPr>
        </p:nvSpPr>
        <p:spPr/>
        <p:txBody>
          <a:bodyPr/>
          <a:lstStyle/>
          <a:p>
            <a:r>
              <a:rPr lang="en-GB" dirty="0"/>
              <a:t>Opportunities for wider learning</a:t>
            </a:r>
          </a:p>
        </p:txBody>
      </p:sp>
      <p:sp>
        <p:nvSpPr>
          <p:cNvPr id="3" name="Text Placeholder 2">
            <a:extLst>
              <a:ext uri="{FF2B5EF4-FFF2-40B4-BE49-F238E27FC236}">
                <a16:creationId xmlns:a16="http://schemas.microsoft.com/office/drawing/2014/main" id="{2CDDF3AD-1484-DC03-00EB-F7F1C7222D98}"/>
              </a:ext>
            </a:extLst>
          </p:cNvPr>
          <p:cNvSpPr>
            <a:spLocks noGrp="1"/>
          </p:cNvSpPr>
          <p:nvPr>
            <p:ph type="body" sz="quarter" idx="11"/>
          </p:nvPr>
        </p:nvSpPr>
        <p:spPr/>
        <p:txBody>
          <a:bodyPr/>
          <a:lstStyle/>
          <a:p>
            <a:r>
              <a:rPr lang="en-GB" dirty="0"/>
              <a:t>Wider experience for the trainee to support development of the trainee </a:t>
            </a:r>
            <a:r>
              <a:rPr lang="en-GB" i="1" u="sng" dirty="0"/>
              <a:t>and</a:t>
            </a:r>
            <a:r>
              <a:rPr lang="en-GB" dirty="0"/>
              <a:t> service needs e.g. service development, co-production, audit and evaluation, developing resources, examining data.</a:t>
            </a:r>
          </a:p>
          <a:p>
            <a:r>
              <a:rPr lang="en-GB" dirty="0"/>
              <a:t>Should be explicit learning, about organisations and principles.</a:t>
            </a:r>
          </a:p>
          <a:p>
            <a:r>
              <a:rPr lang="en-GB" dirty="0"/>
              <a:t>Reciprocal – how do you make it a win-win</a:t>
            </a:r>
          </a:p>
        </p:txBody>
      </p:sp>
    </p:spTree>
    <p:extLst>
      <p:ext uri="{BB962C8B-B14F-4D97-AF65-F5344CB8AC3E}">
        <p14:creationId xmlns:p14="http://schemas.microsoft.com/office/powerpoint/2010/main" val="797542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1">
            <a:extLst>
              <a:ext uri="{FF2B5EF4-FFF2-40B4-BE49-F238E27FC236}">
                <a16:creationId xmlns:a16="http://schemas.microsoft.com/office/drawing/2014/main" id="{B76E4D0F-E15E-03DD-6CC0-AE4422EE8ED7}"/>
              </a:ext>
            </a:extLst>
          </p:cNvPr>
          <p:cNvSpPr>
            <a:spLocks noGrp="1"/>
          </p:cNvSpPr>
          <p:nvPr>
            <p:ph idx="1"/>
          </p:nvPr>
        </p:nvSpPr>
        <p:spPr/>
        <p:txBody>
          <a:bodyPr rtlCol="0">
            <a:normAutofit/>
          </a:bodyPr>
          <a:lstStyle/>
          <a:p>
            <a:pPr>
              <a:buFont typeface="Wingdings 3" charset="2"/>
              <a:buChar char=""/>
              <a:defRPr/>
            </a:pPr>
            <a:r>
              <a:rPr lang="en-GB" altLang="en-US" sz="2800" dirty="0">
                <a:solidFill>
                  <a:schemeClr val="tx1">
                    <a:lumMod val="75000"/>
                    <a:lumOff val="25000"/>
                  </a:schemeClr>
                </a:solidFill>
              </a:rPr>
              <a:t>Part 1</a:t>
            </a:r>
          </a:p>
          <a:p>
            <a:pPr lvl="1">
              <a:buFont typeface="Wingdings 3" charset="2"/>
              <a:buChar char=""/>
              <a:defRPr/>
            </a:pPr>
            <a:r>
              <a:rPr lang="en-GB" altLang="en-US" sz="2800" dirty="0">
                <a:solidFill>
                  <a:schemeClr val="tx1">
                    <a:lumMod val="75000"/>
                    <a:lumOff val="25000"/>
                  </a:schemeClr>
                </a:solidFill>
              </a:rPr>
              <a:t>What was </a:t>
            </a:r>
            <a:r>
              <a:rPr lang="en-GB" altLang="en-US" sz="2800" i="1" dirty="0">
                <a:solidFill>
                  <a:schemeClr val="tx1">
                    <a:lumMod val="75000"/>
                    <a:lumOff val="25000"/>
                  </a:schemeClr>
                </a:solidFill>
              </a:rPr>
              <a:t>the</a:t>
            </a:r>
            <a:r>
              <a:rPr lang="en-GB" altLang="en-US" sz="2800" dirty="0">
                <a:solidFill>
                  <a:schemeClr val="tx1">
                    <a:lumMod val="75000"/>
                    <a:lumOff val="25000"/>
                  </a:schemeClr>
                </a:solidFill>
              </a:rPr>
              <a:t> most useful thing YOU did on placement</a:t>
            </a:r>
          </a:p>
          <a:p>
            <a:pPr lvl="2">
              <a:buBlip>
                <a:blip r:embed="rId3"/>
              </a:buBlip>
              <a:defRPr/>
            </a:pPr>
            <a:r>
              <a:rPr lang="en-GB" altLang="en-US" sz="2800" dirty="0">
                <a:solidFill>
                  <a:schemeClr val="tx1">
                    <a:lumMod val="75000"/>
                    <a:lumOff val="25000"/>
                  </a:schemeClr>
                </a:solidFill>
              </a:rPr>
              <a:t>For your learning about the role(s) of psychologists</a:t>
            </a:r>
          </a:p>
          <a:p>
            <a:pPr lvl="2">
              <a:buBlip>
                <a:blip r:embed="rId3"/>
              </a:buBlip>
              <a:defRPr/>
            </a:pPr>
            <a:r>
              <a:rPr lang="en-GB" altLang="en-US" sz="2800" dirty="0">
                <a:solidFill>
                  <a:schemeClr val="tx1">
                    <a:lumMod val="75000"/>
                    <a:lumOff val="25000"/>
                  </a:schemeClr>
                </a:solidFill>
              </a:rPr>
              <a:t>That contributed to the wellbeing of service users</a:t>
            </a:r>
          </a:p>
          <a:p>
            <a:pPr lvl="2">
              <a:buBlip>
                <a:blip r:embed="rId3"/>
              </a:buBlip>
              <a:defRPr/>
            </a:pPr>
            <a:r>
              <a:rPr lang="en-GB" altLang="en-US" sz="2800" dirty="0">
                <a:solidFill>
                  <a:schemeClr val="tx1">
                    <a:lumMod val="75000"/>
                    <a:lumOff val="25000"/>
                  </a:schemeClr>
                </a:solidFill>
              </a:rPr>
              <a:t>That contributed to developing a service (and therefore helped your supervisor/team)</a:t>
            </a:r>
          </a:p>
        </p:txBody>
      </p:sp>
      <p:sp>
        <p:nvSpPr>
          <p:cNvPr id="43010" name="Title 2">
            <a:extLst>
              <a:ext uri="{FF2B5EF4-FFF2-40B4-BE49-F238E27FC236}">
                <a16:creationId xmlns:a16="http://schemas.microsoft.com/office/drawing/2014/main" id="{599943E2-9F53-342E-EC49-6146935ACA44}"/>
              </a:ext>
            </a:extLst>
          </p:cNvPr>
          <p:cNvSpPr>
            <a:spLocks noGrp="1"/>
          </p:cNvSpPr>
          <p:nvPr>
            <p:ph type="title"/>
          </p:nvPr>
        </p:nvSpPr>
        <p:spPr/>
        <p:txBody>
          <a:bodyPr>
            <a:normAutofit fontScale="90000"/>
          </a:bodyPr>
          <a:lstStyle/>
          <a:p>
            <a:pPr eaLnBrk="1" hangingPunct="1"/>
            <a:r>
              <a:rPr lang="en-GB" altLang="en-US" sz="3700"/>
              <a:t>Getting the most out of your supervisee…</a:t>
            </a:r>
          </a:p>
        </p:txBody>
      </p:sp>
    </p:spTree>
    <p:extLst>
      <p:ext uri="{BB962C8B-B14F-4D97-AF65-F5344CB8AC3E}">
        <p14:creationId xmlns:p14="http://schemas.microsoft.com/office/powerpoint/2010/main" val="929336523"/>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Content Placeholder 1">
            <a:extLst>
              <a:ext uri="{FF2B5EF4-FFF2-40B4-BE49-F238E27FC236}">
                <a16:creationId xmlns:a16="http://schemas.microsoft.com/office/drawing/2014/main" id="{9AE249A8-527C-BFCE-E51B-C6CC4AA92D29}"/>
              </a:ext>
            </a:extLst>
          </p:cNvPr>
          <p:cNvSpPr>
            <a:spLocks noGrp="1"/>
          </p:cNvSpPr>
          <p:nvPr>
            <p:ph idx="1"/>
          </p:nvPr>
        </p:nvSpPr>
        <p:spPr/>
        <p:txBody>
          <a:bodyPr/>
          <a:lstStyle/>
          <a:p>
            <a:pPr eaLnBrk="1" hangingPunct="1">
              <a:lnSpc>
                <a:spcPct val="80000"/>
              </a:lnSpc>
            </a:pPr>
            <a:r>
              <a:rPr lang="en-GB" altLang="en-US" sz="2600"/>
              <a:t>Part 2</a:t>
            </a:r>
          </a:p>
          <a:p>
            <a:pPr marL="0" indent="0" eaLnBrk="1" hangingPunct="1">
              <a:lnSpc>
                <a:spcPct val="80000"/>
              </a:lnSpc>
              <a:buNone/>
            </a:pPr>
            <a:endParaRPr lang="en-GB" altLang="en-US" sz="2600" dirty="0"/>
          </a:p>
          <a:p>
            <a:pPr lvl="1" eaLnBrk="1" hangingPunct="1">
              <a:lnSpc>
                <a:spcPct val="80000"/>
              </a:lnSpc>
            </a:pPr>
            <a:r>
              <a:rPr lang="en-GB" altLang="en-US" sz="2600" dirty="0"/>
              <a:t>What can you take from this in your current situation (service/department/team) to create a ‘learning opportunity’ that also supports your work – ‘win-win’.</a:t>
            </a:r>
          </a:p>
          <a:p>
            <a:pPr eaLnBrk="1" hangingPunct="1">
              <a:lnSpc>
                <a:spcPct val="80000"/>
              </a:lnSpc>
            </a:pPr>
            <a:endParaRPr lang="en-GB" altLang="en-US" sz="2600" dirty="0"/>
          </a:p>
          <a:p>
            <a:pPr eaLnBrk="1" hangingPunct="1">
              <a:lnSpc>
                <a:spcPct val="80000"/>
              </a:lnSpc>
            </a:pPr>
            <a:r>
              <a:rPr lang="en-GB" altLang="en-US" sz="2600" dirty="0"/>
              <a:t>Part 3</a:t>
            </a:r>
          </a:p>
          <a:p>
            <a:pPr lvl="1" eaLnBrk="1" hangingPunct="1">
              <a:lnSpc>
                <a:spcPct val="80000"/>
              </a:lnSpc>
            </a:pPr>
            <a:r>
              <a:rPr lang="en-GB" altLang="en-US" sz="2600" dirty="0"/>
              <a:t>Share what you can about your favourites.</a:t>
            </a:r>
          </a:p>
        </p:txBody>
      </p:sp>
      <p:sp>
        <p:nvSpPr>
          <p:cNvPr id="45058" name="Title 2">
            <a:extLst>
              <a:ext uri="{FF2B5EF4-FFF2-40B4-BE49-F238E27FC236}">
                <a16:creationId xmlns:a16="http://schemas.microsoft.com/office/drawing/2014/main" id="{C8D31793-56CB-B0DA-692F-C6C11C1E22C9}"/>
              </a:ext>
            </a:extLst>
          </p:cNvPr>
          <p:cNvSpPr>
            <a:spLocks noGrp="1"/>
          </p:cNvSpPr>
          <p:nvPr>
            <p:ph type="title"/>
          </p:nvPr>
        </p:nvSpPr>
        <p:spPr/>
        <p:txBody>
          <a:bodyPr>
            <a:normAutofit fontScale="90000"/>
          </a:bodyPr>
          <a:lstStyle/>
          <a:p>
            <a:pPr eaLnBrk="1" hangingPunct="1"/>
            <a:r>
              <a:rPr lang="en-GB" altLang="en-US" sz="3700"/>
              <a:t>Getting the most out of the supervisory relationship…</a:t>
            </a:r>
          </a:p>
        </p:txBody>
      </p:sp>
    </p:spTree>
    <p:extLst>
      <p:ext uri="{BB962C8B-B14F-4D97-AF65-F5344CB8AC3E}">
        <p14:creationId xmlns:p14="http://schemas.microsoft.com/office/powerpoint/2010/main" val="388367517"/>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a:extLst>
              <a:ext uri="{FF2B5EF4-FFF2-40B4-BE49-F238E27FC236}">
                <a16:creationId xmlns:a16="http://schemas.microsoft.com/office/drawing/2014/main" id="{8D367E03-B825-43D9-0642-996179F04D0A}"/>
              </a:ext>
            </a:extLst>
          </p:cNvPr>
          <p:cNvSpPr>
            <a:spLocks noGrp="1" noChangeArrowheads="1"/>
          </p:cNvSpPr>
          <p:nvPr>
            <p:ph type="title"/>
          </p:nvPr>
        </p:nvSpPr>
        <p:spPr>
          <a:xfrm>
            <a:off x="914401" y="736600"/>
            <a:ext cx="6348413" cy="1320800"/>
          </a:xfrm>
        </p:spPr>
        <p:txBody>
          <a:bodyPr/>
          <a:lstStyle/>
          <a:p>
            <a:pPr eaLnBrk="1" hangingPunct="1"/>
            <a:r>
              <a:rPr lang="en-GB" altLang="en-US" dirty="0"/>
              <a:t>LUNCH</a:t>
            </a:r>
          </a:p>
        </p:txBody>
      </p:sp>
      <p:pic>
        <p:nvPicPr>
          <p:cNvPr id="67587" name="Content Placeholder 2" descr="A person looking out of a door&#10;&#10;Description automatically generated">
            <a:extLst>
              <a:ext uri="{FF2B5EF4-FFF2-40B4-BE49-F238E27FC236}">
                <a16:creationId xmlns:a16="http://schemas.microsoft.com/office/drawing/2014/main" id="{C070272E-94B9-3B55-2B36-BA5E752FC94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935289" y="2057400"/>
            <a:ext cx="6296025" cy="4038600"/>
          </a:xfr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oL Accessible v0.2">
  <a:themeElements>
    <a:clrScheme name="Leeds">
      <a:dk1>
        <a:srgbClr val="212529"/>
      </a:dk1>
      <a:lt1>
        <a:sysClr val="window" lastClr="FFFFFF"/>
      </a:lt1>
      <a:dk2>
        <a:srgbClr val="44546A"/>
      </a:dk2>
      <a:lt2>
        <a:srgbClr val="E7E6E6"/>
      </a:lt2>
      <a:accent1>
        <a:srgbClr val="C70000"/>
      </a:accent1>
      <a:accent2>
        <a:srgbClr val="0A0202"/>
      </a:accent2>
      <a:accent3>
        <a:srgbClr val="DEDEDE"/>
      </a:accent3>
      <a:accent4>
        <a:srgbClr val="E76F16"/>
      </a:accent4>
      <a:accent5>
        <a:srgbClr val="3A9018"/>
      </a:accent5>
      <a:accent6>
        <a:srgbClr val="1993BD"/>
      </a:accent6>
      <a:hlink>
        <a:srgbClr val="910000"/>
      </a:hlink>
      <a:folHlink>
        <a:srgbClr val="57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L Accessible v0.2" id="{7B91008A-295C-410B-802F-AF364C016383}" vid="{EE031E2C-6B34-475C-82F9-D9BC17FEBF0D}"/>
    </a:ext>
  </a:extLst>
</a:theme>
</file>

<file path=ppt/theme/theme2.xml><?xml version="1.0" encoding="utf-8"?>
<a:theme xmlns:a="http://schemas.openxmlformats.org/drawingml/2006/main" name="UoL Accessible v0.2">
  <a:themeElements>
    <a:clrScheme name="Leeds">
      <a:dk1>
        <a:srgbClr val="212529"/>
      </a:dk1>
      <a:lt1>
        <a:sysClr val="window" lastClr="FFFFFF"/>
      </a:lt1>
      <a:dk2>
        <a:srgbClr val="44546A"/>
      </a:dk2>
      <a:lt2>
        <a:srgbClr val="E7E6E6"/>
      </a:lt2>
      <a:accent1>
        <a:srgbClr val="C70000"/>
      </a:accent1>
      <a:accent2>
        <a:srgbClr val="0A0202"/>
      </a:accent2>
      <a:accent3>
        <a:srgbClr val="DEDEDE"/>
      </a:accent3>
      <a:accent4>
        <a:srgbClr val="E76F16"/>
      </a:accent4>
      <a:accent5>
        <a:srgbClr val="3A9018"/>
      </a:accent5>
      <a:accent6>
        <a:srgbClr val="1993BD"/>
      </a:accent6>
      <a:hlink>
        <a:srgbClr val="910000"/>
      </a:hlink>
      <a:folHlink>
        <a:srgbClr val="57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oL Accessible v0.2" id="{7B91008A-295C-410B-802F-AF364C016383}" vid="{EE031E2C-6B34-475C-82F9-D9BC17FEBF0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b877f72-445f-4751-8c64-2c1514ecb3e6">
      <Terms xmlns="http://schemas.microsoft.com/office/infopath/2007/PartnerControls"/>
    </lcf76f155ced4ddcb4097134ff3c332f>
    <TaxCatchAll xmlns="645f78e5-0c7e-4692-a4bf-b787913a6dc8" xsi:nil="true"/>
    <Date xmlns="2b877f72-445f-4751-8c64-2c1514ecb3e6" xsi:nil="true"/>
    <_Flow_SignoffStatus xmlns="2b877f72-445f-4751-8c64-2c1514ecb3e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CC7ACD3774C9942BAFCFB2451E5D622" ma:contentTypeVersion="21" ma:contentTypeDescription="Create a new document." ma:contentTypeScope="" ma:versionID="6e211ed6e504502e26fbd821f55be83d">
  <xsd:schema xmlns:xsd="http://www.w3.org/2001/XMLSchema" xmlns:xs="http://www.w3.org/2001/XMLSchema" xmlns:p="http://schemas.microsoft.com/office/2006/metadata/properties" xmlns:ns2="2b877f72-445f-4751-8c64-2c1514ecb3e6" xmlns:ns3="645f78e5-0c7e-4692-a4bf-b787913a6dc8" targetNamespace="http://schemas.microsoft.com/office/2006/metadata/properties" ma:root="true" ma:fieldsID="39f177a1531d8b2b12e9e1a147087b17" ns2:_="" ns3:_="">
    <xsd:import namespace="2b877f72-445f-4751-8c64-2c1514ecb3e6"/>
    <xsd:import namespace="645f78e5-0c7e-4692-a4bf-b787913a6dc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_Flow_SignoffStatus" minOccurs="0"/>
                <xsd:element ref="ns2:MediaServiceBillingMetadata" minOccurs="0"/>
                <xsd:element ref="ns2: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877f72-445f-4751-8c64-2c1514ecb3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3a19cb6-1b10-4512-a12b-f76e45842a2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Sign-off status" ma:internalName="Sign_x002d_off_x0020_status">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Date" ma:index="28" nillable="true" ma:displayName="Date" ma:format="DateOnly" ma:internalNam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645f78e5-0c7e-4692-a4bf-b787913a6dc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b1759d5-a00a-42f5-bdc2-29bec7abdb33}" ma:internalName="TaxCatchAll" ma:showField="CatchAllData" ma:web="645f78e5-0c7e-4692-a4bf-b787913a6d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FE85B7A-D2D7-400E-B4CB-655D1CF7F09C}">
  <ds:schemaRefs>
    <ds:schemaRef ds:uri="http://schemas.microsoft.com/sharepoint/v3/contenttype/forms"/>
  </ds:schemaRefs>
</ds:datastoreItem>
</file>

<file path=customXml/itemProps2.xml><?xml version="1.0" encoding="utf-8"?>
<ds:datastoreItem xmlns:ds="http://schemas.openxmlformats.org/officeDocument/2006/customXml" ds:itemID="{FBC5A7D6-449D-4CE8-91EA-1C6984F7F275}">
  <ds:schemaRefs>
    <ds:schemaRef ds:uri="2b877f72-445f-4751-8c64-2c1514ecb3e6"/>
    <ds:schemaRef ds:uri="645f78e5-0c7e-4692-a4bf-b787913a6dc8"/>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7E33085-C521-4EF2-A611-B4D9B416C2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877f72-445f-4751-8c64-2c1514ecb3e6"/>
    <ds:schemaRef ds:uri="645f78e5-0c7e-4692-a4bf-b787913a6dc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DClin-PowerPoint-template</Template>
  <TotalTime>18</TotalTime>
  <Words>401</Words>
  <Application>Microsoft Office PowerPoint</Application>
  <PresentationFormat>Widescreen</PresentationFormat>
  <Paragraphs>30</Paragraphs>
  <Slides>6</Slides>
  <Notes>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Aptos</vt:lpstr>
      <vt:lpstr>Arial</vt:lpstr>
      <vt:lpstr>Courier New</vt:lpstr>
      <vt:lpstr>Times New Roman</vt:lpstr>
      <vt:lpstr>Wingdings</vt:lpstr>
      <vt:lpstr>Wingdings 3</vt:lpstr>
      <vt:lpstr>UoL Accessible v0.2</vt:lpstr>
      <vt:lpstr>UoL Accessible v0.2</vt:lpstr>
      <vt:lpstr>SUC involvement on placement</vt:lpstr>
      <vt:lpstr>EBV</vt:lpstr>
      <vt:lpstr>Opportunities for wider learning</vt:lpstr>
      <vt:lpstr>Getting the most out of your supervisee…</vt:lpstr>
      <vt:lpstr>Getting the most out of the supervisory relationship…</vt:lpstr>
      <vt:lpstr>LUNCH</vt:lpstr>
    </vt:vector>
  </TitlesOfParts>
  <Company>University of Leeds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Kerrie Channer</dc:creator>
  <cp:lastModifiedBy>Tom Isherwood</cp:lastModifiedBy>
  <cp:revision>4</cp:revision>
  <dcterms:created xsi:type="dcterms:W3CDTF">2026-04-08T09:01:36Z</dcterms:created>
  <dcterms:modified xsi:type="dcterms:W3CDTF">2026-09-22T12:29:56Z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0x010100BCC7ACD3774C9942BAFCFB2451E5D622</vt:lpwstr>
  </property>
  <property fmtid="{D5CDD505-2E9C-101B-9397-08002B2CF9AE}" pid="3" name="MediaServiceImageTags">
    <vt:lpwstr/>
  </property>
</Properties>
</file>