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heme/theme3.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7.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753" r:id="rId5"/>
  </p:sldMasterIdLst>
  <p:notesMasterIdLst>
    <p:notesMasterId r:id="rId33"/>
  </p:notesMasterIdLst>
  <p:sldIdLst>
    <p:sldId id="411" r:id="rId6"/>
    <p:sldId id="305" r:id="rId7"/>
    <p:sldId id="277" r:id="rId8"/>
    <p:sldId id="265" r:id="rId9"/>
    <p:sldId id="266" r:id="rId10"/>
    <p:sldId id="270" r:id="rId11"/>
    <p:sldId id="334" r:id="rId12"/>
    <p:sldId id="304" r:id="rId13"/>
    <p:sldId id="308" r:id="rId14"/>
    <p:sldId id="312" r:id="rId15"/>
    <p:sldId id="322" r:id="rId16"/>
    <p:sldId id="307" r:id="rId17"/>
    <p:sldId id="299" r:id="rId18"/>
    <p:sldId id="300" r:id="rId19"/>
    <p:sldId id="332" r:id="rId20"/>
    <p:sldId id="323" r:id="rId21"/>
    <p:sldId id="325" r:id="rId22"/>
    <p:sldId id="747" r:id="rId23"/>
    <p:sldId id="258" r:id="rId24"/>
    <p:sldId id="261" r:id="rId25"/>
    <p:sldId id="319" r:id="rId26"/>
    <p:sldId id="302" r:id="rId27"/>
    <p:sldId id="320" r:id="rId28"/>
    <p:sldId id="318" r:id="rId29"/>
    <p:sldId id="268" r:id="rId30"/>
    <p:sldId id="317" r:id="rId31"/>
    <p:sldId id="414" r:id="rId32"/>
  </p:sldIdLst>
  <p:sldSz cx="12192000" cy="6858000"/>
  <p:notesSz cx="6858000" cy="9144000"/>
  <p:custDataLst>
    <p:tags r:id="rId3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25E1FF7-11C1-54F6-F84E-FD6324E485EE}" name="Kerrie Channer" initials="KC" userId="S::hsskcha@leeds.ac.uk::16fcc131-f028-4dc3-b078-4bb0357c5bd1"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545" autoAdjust="0"/>
  </p:normalViewPr>
  <p:slideViewPr>
    <p:cSldViewPr snapToGrid="0">
      <p:cViewPr varScale="1">
        <p:scale>
          <a:sx n="62" d="100"/>
          <a:sy n="62" d="100"/>
        </p:scale>
        <p:origin x="1459"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Hughes" userId="9931de1f-6324-4040-b619-11bafe8aae07" providerId="ADAL" clId="{68BEFCD0-8186-4258-93F2-65CE51E6F5E8}"/>
    <pc:docChg chg="custSel addSld delSld modSld sldOrd">
      <pc:chgData name="Kirsty Hughes" userId="9931de1f-6324-4040-b619-11bafe8aae07" providerId="ADAL" clId="{68BEFCD0-8186-4258-93F2-65CE51E6F5E8}" dt="2026-09-17T10:11:14.297" v="778" actId="47"/>
      <pc:docMkLst>
        <pc:docMk/>
      </pc:docMkLst>
      <pc:sldChg chg="addSp delSp modSp mod modClrScheme chgLayout modNotesTx">
        <pc:chgData name="Kirsty Hughes" userId="9931de1f-6324-4040-b619-11bafe8aae07" providerId="ADAL" clId="{68BEFCD0-8186-4258-93F2-65CE51E6F5E8}" dt="2026-09-17T09:04:24.424" v="243" actId="20577"/>
        <pc:sldMkLst>
          <pc:docMk/>
          <pc:sldMk cId="4078277216" sldId="258"/>
        </pc:sldMkLst>
        <pc:spChg chg="mod">
          <ac:chgData name="Kirsty Hughes" userId="9931de1f-6324-4040-b619-11bafe8aae07" providerId="ADAL" clId="{68BEFCD0-8186-4258-93F2-65CE51E6F5E8}" dt="2026-09-17T09:04:14.721" v="230" actId="26606"/>
          <ac:spMkLst>
            <pc:docMk/>
            <pc:sldMk cId="4078277216" sldId="258"/>
            <ac:spMk id="2" creationId="{B7257F02-5CD9-4EB6-67F8-BC3E6F7CE34B}"/>
          </ac:spMkLst>
        </pc:spChg>
        <pc:spChg chg="mod">
          <ac:chgData name="Kirsty Hughes" userId="9931de1f-6324-4040-b619-11bafe8aae07" providerId="ADAL" clId="{68BEFCD0-8186-4258-93F2-65CE51E6F5E8}" dt="2026-09-17T09:04:14.721" v="230" actId="26606"/>
          <ac:spMkLst>
            <pc:docMk/>
            <pc:sldMk cId="4078277216" sldId="258"/>
            <ac:spMk id="3" creationId="{A5E7744A-510B-21C8-D54D-18B41EE511A4}"/>
          </ac:spMkLst>
        </pc:spChg>
      </pc:sldChg>
      <pc:sldChg chg="modSp mod">
        <pc:chgData name="Kirsty Hughes" userId="9931de1f-6324-4040-b619-11bafe8aae07" providerId="ADAL" clId="{68BEFCD0-8186-4258-93F2-65CE51E6F5E8}" dt="2026-09-17T09:05:52.622" v="281" actId="20577"/>
        <pc:sldMkLst>
          <pc:docMk/>
          <pc:sldMk cId="0" sldId="261"/>
        </pc:sldMkLst>
        <pc:spChg chg="mod">
          <ac:chgData name="Kirsty Hughes" userId="9931de1f-6324-4040-b619-11bafe8aae07" providerId="ADAL" clId="{68BEFCD0-8186-4258-93F2-65CE51E6F5E8}" dt="2026-09-17T09:04:53.076" v="248" actId="1076"/>
          <ac:spMkLst>
            <pc:docMk/>
            <pc:sldMk cId="0" sldId="261"/>
            <ac:spMk id="2" creationId="{00000000-0000-0000-0000-000000000000}"/>
          </ac:spMkLst>
        </pc:spChg>
        <pc:spChg chg="mod">
          <ac:chgData name="Kirsty Hughes" userId="9931de1f-6324-4040-b619-11bafe8aae07" providerId="ADAL" clId="{68BEFCD0-8186-4258-93F2-65CE51E6F5E8}" dt="2026-09-17T09:05:52.622" v="281" actId="20577"/>
          <ac:spMkLst>
            <pc:docMk/>
            <pc:sldMk cId="0" sldId="261"/>
            <ac:spMk id="3" creationId="{00000000-0000-0000-0000-000000000000}"/>
          </ac:spMkLst>
        </pc:spChg>
      </pc:sldChg>
      <pc:sldChg chg="addSp delSp modSp add mod modNotesTx">
        <pc:chgData name="Kirsty Hughes" userId="9931de1f-6324-4040-b619-11bafe8aae07" providerId="ADAL" clId="{68BEFCD0-8186-4258-93F2-65CE51E6F5E8}" dt="2026-09-17T09:33:56.173" v="608" actId="12"/>
        <pc:sldMkLst>
          <pc:docMk/>
          <pc:sldMk cId="2035489753" sldId="265"/>
        </pc:sldMkLst>
        <pc:spChg chg="add mod">
          <ac:chgData name="Kirsty Hughes" userId="9931de1f-6324-4040-b619-11bafe8aae07" providerId="ADAL" clId="{68BEFCD0-8186-4258-93F2-65CE51E6F5E8}" dt="2026-09-17T09:33:56.173" v="608" actId="12"/>
          <ac:spMkLst>
            <pc:docMk/>
            <pc:sldMk cId="2035489753" sldId="265"/>
            <ac:spMk id="9" creationId="{F65A1C22-63ED-F7B1-A590-6AB725CF213C}"/>
          </ac:spMkLst>
        </pc:spChg>
        <pc:spChg chg="mod">
          <ac:chgData name="Kirsty Hughes" userId="9931de1f-6324-4040-b619-11bafe8aae07" providerId="ADAL" clId="{68BEFCD0-8186-4258-93F2-65CE51E6F5E8}" dt="2026-09-17T09:29:20.550" v="512" actId="26606"/>
          <ac:spMkLst>
            <pc:docMk/>
            <pc:sldMk cId="2035489753" sldId="265"/>
            <ac:spMk id="22530" creationId="{CC6A4B71-34E9-8F65-1B1C-95EF939B5731}"/>
          </ac:spMkLst>
        </pc:spChg>
        <pc:spChg chg="mod ord">
          <ac:chgData name="Kirsty Hughes" userId="9931de1f-6324-4040-b619-11bafe8aae07" providerId="ADAL" clId="{68BEFCD0-8186-4258-93F2-65CE51E6F5E8}" dt="2026-09-17T09:32:13.175" v="588" actId="20577"/>
          <ac:spMkLst>
            <pc:docMk/>
            <pc:sldMk cId="2035489753" sldId="265"/>
            <ac:spMk id="22531" creationId="{63904483-DB0C-7FC6-2E7D-0589026329FF}"/>
          </ac:spMkLst>
        </pc:spChg>
        <pc:picChg chg="add mod">
          <ac:chgData name="Kirsty Hughes" userId="9931de1f-6324-4040-b619-11bafe8aae07" providerId="ADAL" clId="{68BEFCD0-8186-4258-93F2-65CE51E6F5E8}" dt="2026-09-17T09:33:48.667" v="605" actId="1076"/>
          <ac:picMkLst>
            <pc:docMk/>
            <pc:sldMk cId="2035489753" sldId="265"/>
            <ac:picMk id="10" creationId="{D019F016-4EF1-F048-9872-55C54A55FF47}"/>
          </ac:picMkLst>
        </pc:picChg>
      </pc:sldChg>
      <pc:sldChg chg="modSp add mod modNotesTx">
        <pc:chgData name="Kirsty Hughes" userId="9931de1f-6324-4040-b619-11bafe8aae07" providerId="ADAL" clId="{68BEFCD0-8186-4258-93F2-65CE51E6F5E8}" dt="2026-09-17T09:39:12.541" v="733" actId="20577"/>
        <pc:sldMkLst>
          <pc:docMk/>
          <pc:sldMk cId="2209953625" sldId="266"/>
        </pc:sldMkLst>
        <pc:spChg chg="mod">
          <ac:chgData name="Kirsty Hughes" userId="9931de1f-6324-4040-b619-11bafe8aae07" providerId="ADAL" clId="{68BEFCD0-8186-4258-93F2-65CE51E6F5E8}" dt="2026-09-17T09:34:42.673" v="610" actId="20577"/>
          <ac:spMkLst>
            <pc:docMk/>
            <pc:sldMk cId="2209953625" sldId="266"/>
            <ac:spMk id="24578" creationId="{B35680EE-EB36-2B08-CFEC-AE78315EA3C8}"/>
          </ac:spMkLst>
        </pc:spChg>
        <pc:spChg chg="mod">
          <ac:chgData name="Kirsty Hughes" userId="9931de1f-6324-4040-b619-11bafe8aae07" providerId="ADAL" clId="{68BEFCD0-8186-4258-93F2-65CE51E6F5E8}" dt="2026-09-17T09:39:12.541" v="733" actId="20577"/>
          <ac:spMkLst>
            <pc:docMk/>
            <pc:sldMk cId="2209953625" sldId="266"/>
            <ac:spMk id="24579" creationId="{F4A325A6-CAEB-EAC8-3074-07E665B2ED85}"/>
          </ac:spMkLst>
        </pc:spChg>
      </pc:sldChg>
      <pc:sldChg chg="add modNotesTx">
        <pc:chgData name="Kirsty Hughes" userId="9931de1f-6324-4040-b619-11bafe8aae07" providerId="ADAL" clId="{68BEFCD0-8186-4258-93F2-65CE51E6F5E8}" dt="2026-09-17T09:39:26.420" v="734" actId="20577"/>
        <pc:sldMkLst>
          <pc:docMk/>
          <pc:sldMk cId="4208623238" sldId="270"/>
        </pc:sldMkLst>
      </pc:sldChg>
      <pc:sldChg chg="addSp modSp add mod ord">
        <pc:chgData name="Kirsty Hughes" userId="9931de1f-6324-4040-b619-11bafe8aae07" providerId="ADAL" clId="{68BEFCD0-8186-4258-93F2-65CE51E6F5E8}" dt="2026-09-17T09:33:12.159" v="603" actId="1076"/>
        <pc:sldMkLst>
          <pc:docMk/>
          <pc:sldMk cId="3467257174" sldId="277"/>
        </pc:sldMkLst>
        <pc:spChg chg="mod">
          <ac:chgData name="Kirsty Hughes" userId="9931de1f-6324-4040-b619-11bafe8aae07" providerId="ADAL" clId="{68BEFCD0-8186-4258-93F2-65CE51E6F5E8}" dt="2026-09-17T09:33:06.348" v="602" actId="20577"/>
          <ac:spMkLst>
            <pc:docMk/>
            <pc:sldMk cId="3467257174" sldId="277"/>
            <ac:spMk id="4" creationId="{8E236F46-BEEF-C6C4-3DEE-34B0FA10218A}"/>
          </ac:spMkLst>
        </pc:spChg>
        <pc:picChg chg="add mod">
          <ac:chgData name="Kirsty Hughes" userId="9931de1f-6324-4040-b619-11bafe8aae07" providerId="ADAL" clId="{68BEFCD0-8186-4258-93F2-65CE51E6F5E8}" dt="2026-09-17T09:33:12.159" v="603" actId="1076"/>
          <ac:picMkLst>
            <pc:docMk/>
            <pc:sldMk cId="3467257174" sldId="277"/>
            <ac:picMk id="6" creationId="{277BDA31-6C0C-C61D-C39F-77BEEB4E8936}"/>
          </ac:picMkLst>
        </pc:picChg>
      </pc:sldChg>
      <pc:sldChg chg="addSp delSp modSp mod ord modClrScheme chgLayout">
        <pc:chgData name="Kirsty Hughes" userId="9931de1f-6324-4040-b619-11bafe8aae07" providerId="ADAL" clId="{68BEFCD0-8186-4258-93F2-65CE51E6F5E8}" dt="2026-09-17T09:02:05.022" v="172"/>
        <pc:sldMkLst>
          <pc:docMk/>
          <pc:sldMk cId="2256439053" sldId="299"/>
        </pc:sldMkLst>
        <pc:spChg chg="mod">
          <ac:chgData name="Kirsty Hughes" userId="9931de1f-6324-4040-b619-11bafe8aae07" providerId="ADAL" clId="{68BEFCD0-8186-4258-93F2-65CE51E6F5E8}" dt="2026-09-17T09:01:04.965" v="151" actId="26606"/>
          <ac:spMkLst>
            <pc:docMk/>
            <pc:sldMk cId="2256439053" sldId="299"/>
            <ac:spMk id="2" creationId="{3C61071E-5BD0-CE30-3651-DDD6E7E6ABA3}"/>
          </ac:spMkLst>
        </pc:spChg>
        <pc:spChg chg="mod">
          <ac:chgData name="Kirsty Hughes" userId="9931de1f-6324-4040-b619-11bafe8aae07" providerId="ADAL" clId="{68BEFCD0-8186-4258-93F2-65CE51E6F5E8}" dt="2026-09-17T09:01:10.525" v="153" actId="14100"/>
          <ac:spMkLst>
            <pc:docMk/>
            <pc:sldMk cId="2256439053" sldId="299"/>
            <ac:spMk id="3" creationId="{774E26E4-A1DF-211B-DA13-445BE5714F81}"/>
          </ac:spMkLst>
        </pc:spChg>
      </pc:sldChg>
      <pc:sldChg chg="modSp mod">
        <pc:chgData name="Kirsty Hughes" userId="9931de1f-6324-4040-b619-11bafe8aae07" providerId="ADAL" clId="{68BEFCD0-8186-4258-93F2-65CE51E6F5E8}" dt="2026-09-17T08:56:01.440" v="99" actId="20577"/>
        <pc:sldMkLst>
          <pc:docMk/>
          <pc:sldMk cId="598807028" sldId="300"/>
        </pc:sldMkLst>
        <pc:spChg chg="mod">
          <ac:chgData name="Kirsty Hughes" userId="9931de1f-6324-4040-b619-11bafe8aae07" providerId="ADAL" clId="{68BEFCD0-8186-4258-93F2-65CE51E6F5E8}" dt="2026-09-17T08:55:54.862" v="97" actId="20577"/>
          <ac:spMkLst>
            <pc:docMk/>
            <pc:sldMk cId="598807028" sldId="300"/>
            <ac:spMk id="2" creationId="{FCE3904D-0358-22F0-1AE0-6D1CECF91AE0}"/>
          </ac:spMkLst>
        </pc:spChg>
        <pc:graphicFrameChg chg="modGraphic">
          <ac:chgData name="Kirsty Hughes" userId="9931de1f-6324-4040-b619-11bafe8aae07" providerId="ADAL" clId="{68BEFCD0-8186-4258-93F2-65CE51E6F5E8}" dt="2026-09-17T08:56:01.440" v="99" actId="20577"/>
          <ac:graphicFrameMkLst>
            <pc:docMk/>
            <pc:sldMk cId="598807028" sldId="300"/>
            <ac:graphicFrameMk id="4" creationId="{A88756AC-CFBB-812F-8C81-165134F74704}"/>
          </ac:graphicFrameMkLst>
        </pc:graphicFrameChg>
      </pc:sldChg>
      <pc:sldChg chg="addSp delSp modSp mod modClrScheme chgLayout">
        <pc:chgData name="Kirsty Hughes" userId="9931de1f-6324-4040-b619-11bafe8aae07" providerId="ADAL" clId="{68BEFCD0-8186-4258-93F2-65CE51E6F5E8}" dt="2026-09-17T09:07:10.512" v="292" actId="27636"/>
        <pc:sldMkLst>
          <pc:docMk/>
          <pc:sldMk cId="445826794" sldId="302"/>
        </pc:sldMkLst>
        <pc:spChg chg="mod">
          <ac:chgData name="Kirsty Hughes" userId="9931de1f-6324-4040-b619-11bafe8aae07" providerId="ADAL" clId="{68BEFCD0-8186-4258-93F2-65CE51E6F5E8}" dt="2026-09-17T09:06:53.148" v="283" actId="26606"/>
          <ac:spMkLst>
            <pc:docMk/>
            <pc:sldMk cId="445826794" sldId="302"/>
            <ac:spMk id="2" creationId="{EECCA309-E3DF-00B6-B54D-BF12BEFA5FCA}"/>
          </ac:spMkLst>
        </pc:spChg>
        <pc:spChg chg="mod">
          <ac:chgData name="Kirsty Hughes" userId="9931de1f-6324-4040-b619-11bafe8aae07" providerId="ADAL" clId="{68BEFCD0-8186-4258-93F2-65CE51E6F5E8}" dt="2026-09-17T09:07:10.512" v="292" actId="27636"/>
          <ac:spMkLst>
            <pc:docMk/>
            <pc:sldMk cId="445826794" sldId="302"/>
            <ac:spMk id="3" creationId="{2D2C33FE-E211-6B62-D590-70111A2FFD07}"/>
          </ac:spMkLst>
        </pc:spChg>
      </pc:sldChg>
      <pc:sldChg chg="modSp mod modClrScheme chgLayout">
        <pc:chgData name="Kirsty Hughes" userId="9931de1f-6324-4040-b619-11bafe8aae07" providerId="ADAL" clId="{68BEFCD0-8186-4258-93F2-65CE51E6F5E8}" dt="2026-09-17T08:53:20.123" v="43" actId="26606"/>
        <pc:sldMkLst>
          <pc:docMk/>
          <pc:sldMk cId="2070354612" sldId="304"/>
        </pc:sldMkLst>
        <pc:spChg chg="mod">
          <ac:chgData name="Kirsty Hughes" userId="9931de1f-6324-4040-b619-11bafe8aae07" providerId="ADAL" clId="{68BEFCD0-8186-4258-93F2-65CE51E6F5E8}" dt="2026-09-17T08:53:20.123" v="43" actId="26606"/>
          <ac:spMkLst>
            <pc:docMk/>
            <pc:sldMk cId="2070354612" sldId="304"/>
            <ac:spMk id="2" creationId="{821F3C10-C2FA-ED54-A58B-BB4DCFFE7AF8}"/>
          </ac:spMkLst>
        </pc:spChg>
        <pc:spChg chg="mod">
          <ac:chgData name="Kirsty Hughes" userId="9931de1f-6324-4040-b619-11bafe8aae07" providerId="ADAL" clId="{68BEFCD0-8186-4258-93F2-65CE51E6F5E8}" dt="2026-09-17T08:53:20.123" v="43" actId="26606"/>
          <ac:spMkLst>
            <pc:docMk/>
            <pc:sldMk cId="2070354612" sldId="304"/>
            <ac:spMk id="3" creationId="{29C66CAE-9B9C-860A-3A7A-3F0850F9AFD8}"/>
          </ac:spMkLst>
        </pc:spChg>
      </pc:sldChg>
      <pc:sldChg chg="modSp mod modClrScheme chgLayout">
        <pc:chgData name="Kirsty Hughes" userId="9931de1f-6324-4040-b619-11bafe8aae07" providerId="ADAL" clId="{68BEFCD0-8186-4258-93F2-65CE51E6F5E8}" dt="2026-09-17T09:28:53.202" v="509" actId="27636"/>
        <pc:sldMkLst>
          <pc:docMk/>
          <pc:sldMk cId="1534289706" sldId="305"/>
        </pc:sldMkLst>
        <pc:spChg chg="mod">
          <ac:chgData name="Kirsty Hughes" userId="9931de1f-6324-4040-b619-11bafe8aae07" providerId="ADAL" clId="{68BEFCD0-8186-4258-93F2-65CE51E6F5E8}" dt="2026-09-17T08:52:34.856" v="28" actId="26606"/>
          <ac:spMkLst>
            <pc:docMk/>
            <pc:sldMk cId="1534289706" sldId="305"/>
            <ac:spMk id="2" creationId="{10B7CED4-EC2A-BDCF-90FC-7AEC3DB5EAA0}"/>
          </ac:spMkLst>
        </pc:spChg>
        <pc:spChg chg="mod">
          <ac:chgData name="Kirsty Hughes" userId="9931de1f-6324-4040-b619-11bafe8aae07" providerId="ADAL" clId="{68BEFCD0-8186-4258-93F2-65CE51E6F5E8}" dt="2026-09-17T09:28:53.202" v="509" actId="27636"/>
          <ac:spMkLst>
            <pc:docMk/>
            <pc:sldMk cId="1534289706" sldId="305"/>
            <ac:spMk id="3" creationId="{73AD4D2C-BADC-E915-DC61-71C8CC6E5D8D}"/>
          </ac:spMkLst>
        </pc:spChg>
      </pc:sldChg>
      <pc:sldChg chg="addSp delSp modSp mod ord modClrScheme chgLayout">
        <pc:chgData name="Kirsty Hughes" userId="9931de1f-6324-4040-b619-11bafe8aae07" providerId="ADAL" clId="{68BEFCD0-8186-4258-93F2-65CE51E6F5E8}" dt="2026-09-17T09:02:01.068" v="170"/>
        <pc:sldMkLst>
          <pc:docMk/>
          <pc:sldMk cId="3423801286" sldId="307"/>
        </pc:sldMkLst>
        <pc:spChg chg="mod">
          <ac:chgData name="Kirsty Hughes" userId="9931de1f-6324-4040-b619-11bafe8aae07" providerId="ADAL" clId="{68BEFCD0-8186-4258-93F2-65CE51E6F5E8}" dt="2026-09-17T09:00:41.129" v="146" actId="26606"/>
          <ac:spMkLst>
            <pc:docMk/>
            <pc:sldMk cId="3423801286" sldId="307"/>
            <ac:spMk id="2" creationId="{3D4DBF54-EDAF-D86F-314A-FC156F3100D9}"/>
          </ac:spMkLst>
        </pc:spChg>
        <pc:spChg chg="mod">
          <ac:chgData name="Kirsty Hughes" userId="9931de1f-6324-4040-b619-11bafe8aae07" providerId="ADAL" clId="{68BEFCD0-8186-4258-93F2-65CE51E6F5E8}" dt="2026-09-17T09:01:21.757" v="168" actId="20577"/>
          <ac:spMkLst>
            <pc:docMk/>
            <pc:sldMk cId="3423801286" sldId="307"/>
            <ac:spMk id="3" creationId="{761D3B79-5838-0962-FF0C-8D6190E70268}"/>
          </ac:spMkLst>
        </pc:spChg>
      </pc:sldChg>
      <pc:sldChg chg="modSp mod ord">
        <pc:chgData name="Kirsty Hughes" userId="9931de1f-6324-4040-b619-11bafe8aae07" providerId="ADAL" clId="{68BEFCD0-8186-4258-93F2-65CE51E6F5E8}" dt="2026-09-17T09:03:29.074" v="202" actId="14100"/>
        <pc:sldMkLst>
          <pc:docMk/>
          <pc:sldMk cId="3016037159" sldId="308"/>
        </pc:sldMkLst>
        <pc:spChg chg="mod">
          <ac:chgData name="Kirsty Hughes" userId="9931de1f-6324-4040-b619-11bafe8aae07" providerId="ADAL" clId="{68BEFCD0-8186-4258-93F2-65CE51E6F5E8}" dt="2026-09-17T09:03:29.074" v="202" actId="14100"/>
          <ac:spMkLst>
            <pc:docMk/>
            <pc:sldMk cId="3016037159" sldId="308"/>
            <ac:spMk id="2" creationId="{D454DD68-1621-BC15-EB88-1658D73046EB}"/>
          </ac:spMkLst>
        </pc:spChg>
      </pc:sldChg>
      <pc:sldChg chg="modSp mod modClrScheme chgLayout">
        <pc:chgData name="Kirsty Hughes" userId="9931de1f-6324-4040-b619-11bafe8aae07" providerId="ADAL" clId="{68BEFCD0-8186-4258-93F2-65CE51E6F5E8}" dt="2026-09-17T08:55:07.540" v="84" actId="20577"/>
        <pc:sldMkLst>
          <pc:docMk/>
          <pc:sldMk cId="1715301253" sldId="312"/>
        </pc:sldMkLst>
        <pc:spChg chg="mod">
          <ac:chgData name="Kirsty Hughes" userId="9931de1f-6324-4040-b619-11bafe8aae07" providerId="ADAL" clId="{68BEFCD0-8186-4258-93F2-65CE51E6F5E8}" dt="2026-09-17T08:54:49.654" v="71" actId="26606"/>
          <ac:spMkLst>
            <pc:docMk/>
            <pc:sldMk cId="1715301253" sldId="312"/>
            <ac:spMk id="2" creationId="{4BA43B67-2D96-442A-0313-90B9295A7C75}"/>
          </ac:spMkLst>
        </pc:spChg>
        <pc:spChg chg="mod">
          <ac:chgData name="Kirsty Hughes" userId="9931de1f-6324-4040-b619-11bafe8aae07" providerId="ADAL" clId="{68BEFCD0-8186-4258-93F2-65CE51E6F5E8}" dt="2026-09-17T08:55:07.540" v="84" actId="20577"/>
          <ac:spMkLst>
            <pc:docMk/>
            <pc:sldMk cId="1715301253" sldId="312"/>
            <ac:spMk id="3" creationId="{D64781BC-B74F-DD4B-9EA8-B8604FDF0517}"/>
          </ac:spMkLst>
        </pc:spChg>
      </pc:sldChg>
      <pc:sldChg chg="modSp mod ord modClrScheme chgLayout">
        <pc:chgData name="Kirsty Hughes" userId="9931de1f-6324-4040-b619-11bafe8aae07" providerId="ADAL" clId="{68BEFCD0-8186-4258-93F2-65CE51E6F5E8}" dt="2026-09-17T09:26:26.652" v="449" actId="20577"/>
        <pc:sldMkLst>
          <pc:docMk/>
          <pc:sldMk cId="4038344438" sldId="317"/>
        </pc:sldMkLst>
        <pc:spChg chg="mod">
          <ac:chgData name="Kirsty Hughes" userId="9931de1f-6324-4040-b619-11bafe8aae07" providerId="ADAL" clId="{68BEFCD0-8186-4258-93F2-65CE51E6F5E8}" dt="2026-09-17T09:10:29.681" v="308" actId="26606"/>
          <ac:spMkLst>
            <pc:docMk/>
            <pc:sldMk cId="4038344438" sldId="317"/>
            <ac:spMk id="2" creationId="{45A75086-D92D-BDA1-050A-DD7713A05D4D}"/>
          </ac:spMkLst>
        </pc:spChg>
        <pc:spChg chg="mod">
          <ac:chgData name="Kirsty Hughes" userId="9931de1f-6324-4040-b619-11bafe8aae07" providerId="ADAL" clId="{68BEFCD0-8186-4258-93F2-65CE51E6F5E8}" dt="2026-09-17T09:26:26.652" v="449" actId="20577"/>
          <ac:spMkLst>
            <pc:docMk/>
            <pc:sldMk cId="4038344438" sldId="317"/>
            <ac:spMk id="4" creationId="{67210A55-4988-E8E6-B619-8AF2F6502669}"/>
          </ac:spMkLst>
        </pc:spChg>
      </pc:sldChg>
      <pc:sldChg chg="modSp mod ord">
        <pc:chgData name="Kirsty Hughes" userId="9931de1f-6324-4040-b619-11bafe8aae07" providerId="ADAL" clId="{68BEFCD0-8186-4258-93F2-65CE51E6F5E8}" dt="2026-09-17T10:11:08.466" v="777"/>
        <pc:sldMkLst>
          <pc:docMk/>
          <pc:sldMk cId="572146116" sldId="318"/>
        </pc:sldMkLst>
        <pc:spChg chg="mod">
          <ac:chgData name="Kirsty Hughes" userId="9931de1f-6324-4040-b619-11bafe8aae07" providerId="ADAL" clId="{68BEFCD0-8186-4258-93F2-65CE51E6F5E8}" dt="2026-09-17T09:19:41.372" v="321" actId="1076"/>
          <ac:spMkLst>
            <pc:docMk/>
            <pc:sldMk cId="572146116" sldId="318"/>
            <ac:spMk id="2" creationId="{72990CE3-4EA8-C2C1-10DB-A1B0EFE99CA2}"/>
          </ac:spMkLst>
        </pc:spChg>
        <pc:spChg chg="mod">
          <ac:chgData name="Kirsty Hughes" userId="9931de1f-6324-4040-b619-11bafe8aae07" providerId="ADAL" clId="{68BEFCD0-8186-4258-93F2-65CE51E6F5E8}" dt="2026-09-17T09:19:49.270" v="326" actId="27636"/>
          <ac:spMkLst>
            <pc:docMk/>
            <pc:sldMk cId="572146116" sldId="318"/>
            <ac:spMk id="3" creationId="{750F1D41-875B-AE11-8F0C-75B4C7B55107}"/>
          </ac:spMkLst>
        </pc:spChg>
      </pc:sldChg>
      <pc:sldChg chg="modSp mod">
        <pc:chgData name="Kirsty Hughes" userId="9931de1f-6324-4040-b619-11bafe8aae07" providerId="ADAL" clId="{68BEFCD0-8186-4258-93F2-65CE51E6F5E8}" dt="2026-09-17T09:06:04.361" v="282" actId="14100"/>
        <pc:sldMkLst>
          <pc:docMk/>
          <pc:sldMk cId="3349021080" sldId="319"/>
        </pc:sldMkLst>
        <pc:spChg chg="mod">
          <ac:chgData name="Kirsty Hughes" userId="9931de1f-6324-4040-b619-11bafe8aae07" providerId="ADAL" clId="{68BEFCD0-8186-4258-93F2-65CE51E6F5E8}" dt="2026-09-17T09:06:04.361" v="282" actId="14100"/>
          <ac:spMkLst>
            <pc:docMk/>
            <pc:sldMk cId="3349021080" sldId="319"/>
            <ac:spMk id="2" creationId="{294CBAD0-2907-CE23-AFB2-098848B4834F}"/>
          </ac:spMkLst>
        </pc:spChg>
      </pc:sldChg>
      <pc:sldChg chg="modSp mod modNotesTx">
        <pc:chgData name="Kirsty Hughes" userId="9931de1f-6324-4040-b619-11bafe8aae07" providerId="ADAL" clId="{68BEFCD0-8186-4258-93F2-65CE51E6F5E8}" dt="2026-09-17T10:10:48.534" v="775" actId="20577"/>
        <pc:sldMkLst>
          <pc:docMk/>
          <pc:sldMk cId="839216296" sldId="320"/>
        </pc:sldMkLst>
        <pc:spChg chg="mod">
          <ac:chgData name="Kirsty Hughes" userId="9931de1f-6324-4040-b619-11bafe8aae07" providerId="ADAL" clId="{68BEFCD0-8186-4258-93F2-65CE51E6F5E8}" dt="2026-09-17T10:08:43.330" v="765" actId="14100"/>
          <ac:spMkLst>
            <pc:docMk/>
            <pc:sldMk cId="839216296" sldId="320"/>
            <ac:spMk id="2" creationId="{9B368087-DE8B-B33B-D50C-AAA03465D74B}"/>
          </ac:spMkLst>
        </pc:spChg>
        <pc:spChg chg="mod">
          <ac:chgData name="Kirsty Hughes" userId="9931de1f-6324-4040-b619-11bafe8aae07" providerId="ADAL" clId="{68BEFCD0-8186-4258-93F2-65CE51E6F5E8}" dt="2026-09-17T10:08:34.290" v="763" actId="20577"/>
          <ac:spMkLst>
            <pc:docMk/>
            <pc:sldMk cId="839216296" sldId="320"/>
            <ac:spMk id="3" creationId="{A36A97C1-1B3B-4C4D-1D2B-81971FC179A7}"/>
          </ac:spMkLst>
        </pc:spChg>
      </pc:sldChg>
      <pc:sldChg chg="modSp mod modClrScheme chgLayout">
        <pc:chgData name="Kirsty Hughes" userId="9931de1f-6324-4040-b619-11bafe8aae07" providerId="ADAL" clId="{68BEFCD0-8186-4258-93F2-65CE51E6F5E8}" dt="2026-09-17T08:55:26.605" v="88" actId="14100"/>
        <pc:sldMkLst>
          <pc:docMk/>
          <pc:sldMk cId="2689486965" sldId="322"/>
        </pc:sldMkLst>
        <pc:spChg chg="mod">
          <ac:chgData name="Kirsty Hughes" userId="9931de1f-6324-4040-b619-11bafe8aae07" providerId="ADAL" clId="{68BEFCD0-8186-4258-93F2-65CE51E6F5E8}" dt="2026-09-17T08:55:14.951" v="85" actId="26606"/>
          <ac:spMkLst>
            <pc:docMk/>
            <pc:sldMk cId="2689486965" sldId="322"/>
            <ac:spMk id="2" creationId="{C83BC3CF-7DA9-FD4A-F4EB-431D0C197C70}"/>
          </ac:spMkLst>
        </pc:spChg>
        <pc:spChg chg="mod">
          <ac:chgData name="Kirsty Hughes" userId="9931de1f-6324-4040-b619-11bafe8aae07" providerId="ADAL" clId="{68BEFCD0-8186-4258-93F2-65CE51E6F5E8}" dt="2026-09-17T08:55:26.605" v="88" actId="14100"/>
          <ac:spMkLst>
            <pc:docMk/>
            <pc:sldMk cId="2689486965" sldId="322"/>
            <ac:spMk id="3" creationId="{F5C75490-00FB-636D-5885-65BB9A0D6E80}"/>
          </ac:spMkLst>
        </pc:spChg>
      </pc:sldChg>
      <pc:sldChg chg="modSp mod">
        <pc:chgData name="Kirsty Hughes" userId="9931de1f-6324-4040-b619-11bafe8aae07" providerId="ADAL" clId="{68BEFCD0-8186-4258-93F2-65CE51E6F5E8}" dt="2026-09-17T08:58:03.122" v="120" actId="20577"/>
        <pc:sldMkLst>
          <pc:docMk/>
          <pc:sldMk cId="3053336851" sldId="323"/>
        </pc:sldMkLst>
        <pc:spChg chg="mod">
          <ac:chgData name="Kirsty Hughes" userId="9931de1f-6324-4040-b619-11bafe8aae07" providerId="ADAL" clId="{68BEFCD0-8186-4258-93F2-65CE51E6F5E8}" dt="2026-09-17T08:56:53.653" v="101" actId="27636"/>
          <ac:spMkLst>
            <pc:docMk/>
            <pc:sldMk cId="3053336851" sldId="323"/>
            <ac:spMk id="2" creationId="{FEECD0D7-7138-2511-CF57-3325D24D206F}"/>
          </ac:spMkLst>
        </pc:spChg>
        <pc:graphicFrameChg chg="mod modGraphic">
          <ac:chgData name="Kirsty Hughes" userId="9931de1f-6324-4040-b619-11bafe8aae07" providerId="ADAL" clId="{68BEFCD0-8186-4258-93F2-65CE51E6F5E8}" dt="2026-09-17T08:58:03.122" v="120" actId="20577"/>
          <ac:graphicFrameMkLst>
            <pc:docMk/>
            <pc:sldMk cId="3053336851" sldId="323"/>
            <ac:graphicFrameMk id="4" creationId="{D8CA74B4-1E54-84CD-5777-086CFDD0BEDE}"/>
          </ac:graphicFrameMkLst>
        </pc:graphicFrameChg>
      </pc:sldChg>
      <pc:sldChg chg="addSp delSp modSp mod modClrScheme chgLayout modNotesTx">
        <pc:chgData name="Kirsty Hughes" userId="9931de1f-6324-4040-b619-11bafe8aae07" providerId="ADAL" clId="{68BEFCD0-8186-4258-93F2-65CE51E6F5E8}" dt="2026-09-17T09:02:47.658" v="199" actId="20577"/>
        <pc:sldMkLst>
          <pc:docMk/>
          <pc:sldMk cId="1496047900" sldId="325"/>
        </pc:sldMkLst>
        <pc:spChg chg="mod">
          <ac:chgData name="Kirsty Hughes" userId="9931de1f-6324-4040-b619-11bafe8aae07" providerId="ADAL" clId="{68BEFCD0-8186-4258-93F2-65CE51E6F5E8}" dt="2026-09-17T09:00:01.062" v="143" actId="26606"/>
          <ac:spMkLst>
            <pc:docMk/>
            <pc:sldMk cId="1496047900" sldId="325"/>
            <ac:spMk id="2" creationId="{70E915F4-0816-EDE9-4402-5E4F3E31AEF1}"/>
          </ac:spMkLst>
        </pc:spChg>
      </pc:sldChg>
      <pc:sldChg chg="modSp mod ord">
        <pc:chgData name="Kirsty Hughes" userId="9931de1f-6324-4040-b619-11bafe8aae07" providerId="ADAL" clId="{68BEFCD0-8186-4258-93F2-65CE51E6F5E8}" dt="2026-09-17T10:07:54.031" v="735" actId="14100"/>
        <pc:sldMkLst>
          <pc:docMk/>
          <pc:sldMk cId="1065830811" sldId="332"/>
        </pc:sldMkLst>
        <pc:spChg chg="mod">
          <ac:chgData name="Kirsty Hughes" userId="9931de1f-6324-4040-b619-11bafe8aae07" providerId="ADAL" clId="{68BEFCD0-8186-4258-93F2-65CE51E6F5E8}" dt="2026-09-17T10:07:54.031" v="735" actId="14100"/>
          <ac:spMkLst>
            <pc:docMk/>
            <pc:sldMk cId="1065830811" sldId="332"/>
            <ac:spMk id="2" creationId="{E41973C5-35A8-340D-7310-9AB61D7C6A6E}"/>
          </ac:spMkLst>
        </pc:spChg>
      </pc:sldChg>
      <pc:sldChg chg="addSp delSp modSp mod ord modClrScheme chgLayout modNotesTx">
        <pc:chgData name="Kirsty Hughes" userId="9931de1f-6324-4040-b619-11bafe8aae07" providerId="ADAL" clId="{68BEFCD0-8186-4258-93F2-65CE51E6F5E8}" dt="2026-09-17T09:03:49.469" v="227" actId="20577"/>
        <pc:sldMkLst>
          <pc:docMk/>
          <pc:sldMk cId="1823014914" sldId="334"/>
        </pc:sldMkLst>
        <pc:spChg chg="mod">
          <ac:chgData name="Kirsty Hughes" userId="9931de1f-6324-4040-b619-11bafe8aae07" providerId="ADAL" clId="{68BEFCD0-8186-4258-93F2-65CE51E6F5E8}" dt="2026-09-17T08:54:09.750" v="62" actId="26606"/>
          <ac:spMkLst>
            <pc:docMk/>
            <pc:sldMk cId="1823014914" sldId="334"/>
            <ac:spMk id="2" creationId="{81C55BAD-A1CA-15DF-F894-B9EA17E3E815}"/>
          </ac:spMkLst>
        </pc:spChg>
        <pc:graphicFrameChg chg="mod modGraphic">
          <ac:chgData name="Kirsty Hughes" userId="9931de1f-6324-4040-b619-11bafe8aae07" providerId="ADAL" clId="{68BEFCD0-8186-4258-93F2-65CE51E6F5E8}" dt="2026-09-17T08:54:32.867" v="70" actId="404"/>
          <ac:graphicFrameMkLst>
            <pc:docMk/>
            <pc:sldMk cId="1823014914" sldId="334"/>
            <ac:graphicFrameMk id="5" creationId="{7719A168-D88B-D9B2-8F89-372FE9BAFE0E}"/>
          </ac:graphicFrameMkLst>
        </pc:graphicFrameChg>
      </pc:sldChg>
      <pc:sldChg chg="addSp modSp mod modClrScheme chgLayout">
        <pc:chgData name="Kirsty Hughes" userId="9931de1f-6324-4040-b619-11bafe8aae07" providerId="ADAL" clId="{68BEFCD0-8186-4258-93F2-65CE51E6F5E8}" dt="2026-09-17T09:27:56.298" v="490" actId="14100"/>
        <pc:sldMkLst>
          <pc:docMk/>
          <pc:sldMk cId="0" sldId="411"/>
        </pc:sldMkLst>
        <pc:spChg chg="mod">
          <ac:chgData name="Kirsty Hughes" userId="9931de1f-6324-4040-b619-11bafe8aae07" providerId="ADAL" clId="{68BEFCD0-8186-4258-93F2-65CE51E6F5E8}" dt="2026-09-17T09:27:56.298" v="490" actId="14100"/>
          <ac:spMkLst>
            <pc:docMk/>
            <pc:sldMk cId="0" sldId="411"/>
            <ac:spMk id="2" creationId="{2966EB57-2410-434B-80AA-DCA2D28644CC}"/>
          </ac:spMkLst>
        </pc:spChg>
        <pc:spChg chg="mod ord">
          <ac:chgData name="Kirsty Hughes" userId="9931de1f-6324-4040-b619-11bafe8aae07" providerId="ADAL" clId="{68BEFCD0-8186-4258-93F2-65CE51E6F5E8}" dt="2026-09-17T08:52:25.306" v="27" actId="26606"/>
          <ac:spMkLst>
            <pc:docMk/>
            <pc:sldMk cId="0" sldId="411"/>
            <ac:spMk id="69635" creationId="{D3342BBF-4D54-DBB0-75BC-713689AE2D72}"/>
          </ac:spMkLst>
        </pc:spChg>
        <pc:picChg chg="add mod">
          <ac:chgData name="Kirsty Hughes" userId="9931de1f-6324-4040-b619-11bafe8aae07" providerId="ADAL" clId="{68BEFCD0-8186-4258-93F2-65CE51E6F5E8}" dt="2026-09-17T08:52:25.306" v="27" actId="26606"/>
          <ac:picMkLst>
            <pc:docMk/>
            <pc:sldMk cId="0" sldId="411"/>
            <ac:picMk id="4" creationId="{1025DEF7-0BD6-7ED0-95CE-F7ACB18B85ED}"/>
          </ac:picMkLst>
        </pc:picChg>
      </pc:sldChg>
      <pc:sldChg chg="del">
        <pc:chgData name="Kirsty Hughes" userId="9931de1f-6324-4040-b619-11bafe8aae07" providerId="ADAL" clId="{68BEFCD0-8186-4258-93F2-65CE51E6F5E8}" dt="2026-09-17T09:10:11.568" v="301" actId="47"/>
        <pc:sldMkLst>
          <pc:docMk/>
          <pc:sldMk cId="0" sldId="414"/>
        </pc:sldMkLst>
      </pc:sldChg>
      <pc:sldChg chg="add">
        <pc:chgData name="Kirsty Hughes" userId="9931de1f-6324-4040-b619-11bafe8aae07" providerId="ADAL" clId="{68BEFCD0-8186-4258-93F2-65CE51E6F5E8}" dt="2026-09-17T09:02:36.894" v="175" actId="2890"/>
        <pc:sldMkLst>
          <pc:docMk/>
          <pc:sldMk cId="3938345660" sldId="747"/>
        </pc:sldMkLst>
      </pc:sldChg>
    </pc:docChg>
  </pc:docChgLst>
  <pc:docChgLst>
    <pc:chgData name="Erica Milton" userId="c2987e1f-f7cf-4198-acac-339ccd6071c0" providerId="ADAL" clId="{7072264D-2890-434C-B8AD-F0F0479A78AF}"/>
    <pc:docChg chg="addSld delSld modSld">
      <pc:chgData name="Erica Milton" userId="c2987e1f-f7cf-4198-acac-339ccd6071c0" providerId="ADAL" clId="{7072264D-2890-434C-B8AD-F0F0479A78AF}" dt="2026-09-20T18:13:47.381" v="5" actId="403"/>
      <pc:docMkLst>
        <pc:docMk/>
      </pc:docMkLst>
      <pc:sldChg chg="modNotesTx">
        <pc:chgData name="Erica Milton" userId="c2987e1f-f7cf-4198-acac-339ccd6071c0" providerId="ADAL" clId="{7072264D-2890-434C-B8AD-F0F0479A78AF}" dt="2026-09-18T20:20:32.497" v="0" actId="20577"/>
        <pc:sldMkLst>
          <pc:docMk/>
          <pc:sldMk cId="2035489753" sldId="265"/>
        </pc:sldMkLst>
      </pc:sldChg>
      <pc:sldChg chg="modSp mod">
        <pc:chgData name="Erica Milton" userId="c2987e1f-f7cf-4198-acac-339ccd6071c0" providerId="ADAL" clId="{7072264D-2890-434C-B8AD-F0F0479A78AF}" dt="2026-09-20T18:13:47.381" v="5" actId="403"/>
        <pc:sldMkLst>
          <pc:docMk/>
          <pc:sldMk cId="839216296" sldId="320"/>
        </pc:sldMkLst>
        <pc:spChg chg="mod">
          <ac:chgData name="Erica Milton" userId="c2987e1f-f7cf-4198-acac-339ccd6071c0" providerId="ADAL" clId="{7072264D-2890-434C-B8AD-F0F0479A78AF}" dt="2026-09-20T18:13:47.381" v="5" actId="403"/>
          <ac:spMkLst>
            <pc:docMk/>
            <pc:sldMk cId="839216296" sldId="320"/>
            <ac:spMk id="3" creationId="{A36A97C1-1B3B-4C4D-1D2B-81971FC179A7}"/>
          </ac:spMkLst>
        </pc:spChg>
      </pc:sldChg>
      <pc:sldChg chg="modNotesTx">
        <pc:chgData name="Erica Milton" userId="c2987e1f-f7cf-4198-acac-339ccd6071c0" providerId="ADAL" clId="{7072264D-2890-434C-B8AD-F0F0479A78AF}" dt="2026-09-20T18:12:55.530" v="4" actId="20577"/>
        <pc:sldMkLst>
          <pc:docMk/>
          <pc:sldMk cId="0" sldId="411"/>
        </pc:sldMkLst>
      </pc:sldChg>
      <pc:sldChg chg="add">
        <pc:chgData name="Erica Milton" userId="c2987e1f-f7cf-4198-acac-339ccd6071c0" providerId="ADAL" clId="{7072264D-2890-434C-B8AD-F0F0479A78AF}" dt="2026-09-18T20:30:20.969" v="3"/>
        <pc:sldMkLst>
          <pc:docMk/>
          <pc:sldMk cId="0" sldId="41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13">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1">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18F25F-A758-452B-B5DE-90DFB1C6173D}" type="doc">
      <dgm:prSet loTypeId="urn:microsoft.com/office/officeart/2008/layout/LinedList" loCatId="list" qsTypeId="urn:microsoft.com/office/officeart/2005/8/quickstyle/simple2#13" qsCatId="simple" csTypeId="urn:microsoft.com/office/officeart/2005/8/colors/accent3_2#13" csCatId="accent3" phldr="1"/>
      <dgm:spPr/>
      <dgm:t>
        <a:bodyPr/>
        <a:lstStyle/>
        <a:p>
          <a:endParaRPr lang="en-US"/>
        </a:p>
      </dgm:t>
    </dgm:pt>
    <dgm:pt modelId="{7B5278D0-71D0-43FC-96A4-44569460DE22}">
      <dgm:prSet custT="1"/>
      <dgm:spPr/>
      <dgm:t>
        <a:bodyPr/>
        <a:lstStyle/>
        <a:p>
          <a:r>
            <a:rPr lang="en-GB" sz="4000" dirty="0"/>
            <a:t>None</a:t>
          </a:r>
          <a:endParaRPr lang="en-US" sz="4000" dirty="0"/>
        </a:p>
      </dgm:t>
    </dgm:pt>
    <dgm:pt modelId="{A6B4CAB3-CD9B-4DCC-A694-1DCB9121A21A}" type="parTrans" cxnId="{9489E05F-B314-4169-BE20-1FC60D8D360F}">
      <dgm:prSet/>
      <dgm:spPr/>
      <dgm:t>
        <a:bodyPr/>
        <a:lstStyle/>
        <a:p>
          <a:endParaRPr lang="en-US"/>
        </a:p>
      </dgm:t>
    </dgm:pt>
    <dgm:pt modelId="{6C8535F5-49CE-41CA-AC42-86C848433C57}" type="sibTrans" cxnId="{9489E05F-B314-4169-BE20-1FC60D8D360F}">
      <dgm:prSet/>
      <dgm:spPr/>
      <dgm:t>
        <a:bodyPr/>
        <a:lstStyle/>
        <a:p>
          <a:endParaRPr lang="en-US"/>
        </a:p>
      </dgm:t>
    </dgm:pt>
    <dgm:pt modelId="{F5BAEE9F-AB0A-463C-8D69-98901EB5C6B1}">
      <dgm:prSet custT="1"/>
      <dgm:spPr/>
      <dgm:t>
        <a:bodyPr/>
        <a:lstStyle/>
        <a:p>
          <a:r>
            <a:rPr lang="en-GB" sz="4000"/>
            <a:t>A little</a:t>
          </a:r>
          <a:endParaRPr lang="en-US" sz="4000"/>
        </a:p>
      </dgm:t>
    </dgm:pt>
    <dgm:pt modelId="{FBB09A60-3BB4-4EB4-A18B-B9D131AED48E}" type="parTrans" cxnId="{3663ABED-C179-4D24-AED2-28DB16C2E6E8}">
      <dgm:prSet/>
      <dgm:spPr/>
      <dgm:t>
        <a:bodyPr/>
        <a:lstStyle/>
        <a:p>
          <a:endParaRPr lang="en-US"/>
        </a:p>
      </dgm:t>
    </dgm:pt>
    <dgm:pt modelId="{7E3EC20E-0FD7-4A4F-8336-9A8A2E6822CC}" type="sibTrans" cxnId="{3663ABED-C179-4D24-AED2-28DB16C2E6E8}">
      <dgm:prSet/>
      <dgm:spPr/>
      <dgm:t>
        <a:bodyPr/>
        <a:lstStyle/>
        <a:p>
          <a:endParaRPr lang="en-US"/>
        </a:p>
      </dgm:t>
    </dgm:pt>
    <dgm:pt modelId="{F8E92255-7CF2-48CB-9FB6-E34E90FF903F}">
      <dgm:prSet custT="1"/>
      <dgm:spPr/>
      <dgm:t>
        <a:bodyPr/>
        <a:lstStyle/>
        <a:p>
          <a:r>
            <a:rPr lang="en-GB" sz="4000" dirty="0"/>
            <a:t>Quite a bit</a:t>
          </a:r>
          <a:endParaRPr lang="en-US" sz="4000" dirty="0"/>
        </a:p>
      </dgm:t>
    </dgm:pt>
    <dgm:pt modelId="{64B29459-D13C-4714-8E26-255EC0F651B5}" type="parTrans" cxnId="{75AE3BD5-FBCC-4E67-AE26-E4367F1DF708}">
      <dgm:prSet/>
      <dgm:spPr/>
      <dgm:t>
        <a:bodyPr/>
        <a:lstStyle/>
        <a:p>
          <a:endParaRPr lang="en-US"/>
        </a:p>
      </dgm:t>
    </dgm:pt>
    <dgm:pt modelId="{DB4B9536-43F8-4CAE-9B99-4A0D78BCAE2E}" type="sibTrans" cxnId="{75AE3BD5-FBCC-4E67-AE26-E4367F1DF708}">
      <dgm:prSet/>
      <dgm:spPr/>
      <dgm:t>
        <a:bodyPr/>
        <a:lstStyle/>
        <a:p>
          <a:endParaRPr lang="en-US"/>
        </a:p>
      </dgm:t>
    </dgm:pt>
    <dgm:pt modelId="{B4C06D13-7726-4E9D-9079-A9F9353E4EE6}" type="pres">
      <dgm:prSet presAssocID="{0A18F25F-A758-452B-B5DE-90DFB1C6173D}" presName="vert0" presStyleCnt="0">
        <dgm:presLayoutVars>
          <dgm:dir/>
          <dgm:animOne val="branch"/>
          <dgm:animLvl val="lvl"/>
        </dgm:presLayoutVars>
      </dgm:prSet>
      <dgm:spPr/>
    </dgm:pt>
    <dgm:pt modelId="{F1C4336A-C6D7-46E2-A793-FFED9BDD1BB3}" type="pres">
      <dgm:prSet presAssocID="{7B5278D0-71D0-43FC-96A4-44569460DE22}" presName="thickLine" presStyleLbl="alignNode1" presStyleIdx="0" presStyleCnt="3"/>
      <dgm:spPr/>
    </dgm:pt>
    <dgm:pt modelId="{5FE59F3C-C2ED-4744-A0AB-9D2DB513F7FC}" type="pres">
      <dgm:prSet presAssocID="{7B5278D0-71D0-43FC-96A4-44569460DE22}" presName="horz1" presStyleCnt="0"/>
      <dgm:spPr/>
    </dgm:pt>
    <dgm:pt modelId="{578D3E5F-68F7-4C5B-8459-78DE2E9006C9}" type="pres">
      <dgm:prSet presAssocID="{7B5278D0-71D0-43FC-96A4-44569460DE22}" presName="tx1" presStyleLbl="revTx" presStyleIdx="0" presStyleCnt="3"/>
      <dgm:spPr/>
    </dgm:pt>
    <dgm:pt modelId="{011CF783-3580-4FDD-9302-6444A7AD2204}" type="pres">
      <dgm:prSet presAssocID="{7B5278D0-71D0-43FC-96A4-44569460DE22}" presName="vert1" presStyleCnt="0"/>
      <dgm:spPr/>
    </dgm:pt>
    <dgm:pt modelId="{EF177E54-C4BE-4A6B-A823-F143384D83FF}" type="pres">
      <dgm:prSet presAssocID="{F5BAEE9F-AB0A-463C-8D69-98901EB5C6B1}" presName="thickLine" presStyleLbl="alignNode1" presStyleIdx="1" presStyleCnt="3"/>
      <dgm:spPr/>
    </dgm:pt>
    <dgm:pt modelId="{371864F9-E158-453F-A6AB-F532CF56D74C}" type="pres">
      <dgm:prSet presAssocID="{F5BAEE9F-AB0A-463C-8D69-98901EB5C6B1}" presName="horz1" presStyleCnt="0"/>
      <dgm:spPr/>
    </dgm:pt>
    <dgm:pt modelId="{6F40EC44-6F0E-468C-8525-8D4282109348}" type="pres">
      <dgm:prSet presAssocID="{F5BAEE9F-AB0A-463C-8D69-98901EB5C6B1}" presName="tx1" presStyleLbl="revTx" presStyleIdx="1" presStyleCnt="3"/>
      <dgm:spPr/>
    </dgm:pt>
    <dgm:pt modelId="{158091A0-457C-473E-9BF2-6DD8639E9417}" type="pres">
      <dgm:prSet presAssocID="{F5BAEE9F-AB0A-463C-8D69-98901EB5C6B1}" presName="vert1" presStyleCnt="0"/>
      <dgm:spPr/>
    </dgm:pt>
    <dgm:pt modelId="{FBB912E5-CC34-474C-8581-3EE60650B347}" type="pres">
      <dgm:prSet presAssocID="{F8E92255-7CF2-48CB-9FB6-E34E90FF903F}" presName="thickLine" presStyleLbl="alignNode1" presStyleIdx="2" presStyleCnt="3"/>
      <dgm:spPr/>
    </dgm:pt>
    <dgm:pt modelId="{1AA07365-590F-46DC-B9D9-3EF380DD8FF8}" type="pres">
      <dgm:prSet presAssocID="{F8E92255-7CF2-48CB-9FB6-E34E90FF903F}" presName="horz1" presStyleCnt="0"/>
      <dgm:spPr/>
    </dgm:pt>
    <dgm:pt modelId="{D4CC68DE-5FA4-43C4-AF43-2548C72D75AD}" type="pres">
      <dgm:prSet presAssocID="{F8E92255-7CF2-48CB-9FB6-E34E90FF903F}" presName="tx1" presStyleLbl="revTx" presStyleIdx="2" presStyleCnt="3"/>
      <dgm:spPr/>
    </dgm:pt>
    <dgm:pt modelId="{588A463B-E2C1-4CC1-A54B-53DCE5D22C00}" type="pres">
      <dgm:prSet presAssocID="{F8E92255-7CF2-48CB-9FB6-E34E90FF903F}" presName="vert1" presStyleCnt="0"/>
      <dgm:spPr/>
    </dgm:pt>
  </dgm:ptLst>
  <dgm:cxnLst>
    <dgm:cxn modelId="{9E9B4F26-25FC-4B1E-92A4-28E2492DC0A9}" type="presOf" srcId="{F8E92255-7CF2-48CB-9FB6-E34E90FF903F}" destId="{D4CC68DE-5FA4-43C4-AF43-2548C72D75AD}" srcOrd="0" destOrd="0" presId="urn:microsoft.com/office/officeart/2008/layout/LinedList"/>
    <dgm:cxn modelId="{9489E05F-B314-4169-BE20-1FC60D8D360F}" srcId="{0A18F25F-A758-452B-B5DE-90DFB1C6173D}" destId="{7B5278D0-71D0-43FC-96A4-44569460DE22}" srcOrd="0" destOrd="0" parTransId="{A6B4CAB3-CD9B-4DCC-A694-1DCB9121A21A}" sibTransId="{6C8535F5-49CE-41CA-AC42-86C848433C57}"/>
    <dgm:cxn modelId="{F9BA8069-FBDB-4CD4-B3E4-64FFCB681D29}" type="presOf" srcId="{F5BAEE9F-AB0A-463C-8D69-98901EB5C6B1}" destId="{6F40EC44-6F0E-468C-8525-8D4282109348}" srcOrd="0" destOrd="0" presId="urn:microsoft.com/office/officeart/2008/layout/LinedList"/>
    <dgm:cxn modelId="{009741D0-EE0B-4B8C-AF46-AE40FC16D4E0}" type="presOf" srcId="{0A18F25F-A758-452B-B5DE-90DFB1C6173D}" destId="{B4C06D13-7726-4E9D-9079-A9F9353E4EE6}" srcOrd="0" destOrd="0" presId="urn:microsoft.com/office/officeart/2008/layout/LinedList"/>
    <dgm:cxn modelId="{75AE3BD5-FBCC-4E67-AE26-E4367F1DF708}" srcId="{0A18F25F-A758-452B-B5DE-90DFB1C6173D}" destId="{F8E92255-7CF2-48CB-9FB6-E34E90FF903F}" srcOrd="2" destOrd="0" parTransId="{64B29459-D13C-4714-8E26-255EC0F651B5}" sibTransId="{DB4B9536-43F8-4CAE-9B99-4A0D78BCAE2E}"/>
    <dgm:cxn modelId="{3663ABED-C179-4D24-AED2-28DB16C2E6E8}" srcId="{0A18F25F-A758-452B-B5DE-90DFB1C6173D}" destId="{F5BAEE9F-AB0A-463C-8D69-98901EB5C6B1}" srcOrd="1" destOrd="0" parTransId="{FBB09A60-3BB4-4EB4-A18B-B9D131AED48E}" sibTransId="{7E3EC20E-0FD7-4A4F-8336-9A8A2E6822CC}"/>
    <dgm:cxn modelId="{58C154F9-B79E-4304-ABFA-B64C8646839B}" type="presOf" srcId="{7B5278D0-71D0-43FC-96A4-44569460DE22}" destId="{578D3E5F-68F7-4C5B-8459-78DE2E9006C9}" srcOrd="0" destOrd="0" presId="urn:microsoft.com/office/officeart/2008/layout/LinedList"/>
    <dgm:cxn modelId="{C454B8BA-BAAC-4D9A-A1FD-DDCA7D7CA4D0}" type="presParOf" srcId="{B4C06D13-7726-4E9D-9079-A9F9353E4EE6}" destId="{F1C4336A-C6D7-46E2-A793-FFED9BDD1BB3}" srcOrd="0" destOrd="0" presId="urn:microsoft.com/office/officeart/2008/layout/LinedList"/>
    <dgm:cxn modelId="{E1F30FBA-D22A-4CAA-8C3B-E8559D6D5D6C}" type="presParOf" srcId="{B4C06D13-7726-4E9D-9079-A9F9353E4EE6}" destId="{5FE59F3C-C2ED-4744-A0AB-9D2DB513F7FC}" srcOrd="1" destOrd="0" presId="urn:microsoft.com/office/officeart/2008/layout/LinedList"/>
    <dgm:cxn modelId="{01345CEF-F00D-4B14-B060-8FF7ED3C4FEF}" type="presParOf" srcId="{5FE59F3C-C2ED-4744-A0AB-9D2DB513F7FC}" destId="{578D3E5F-68F7-4C5B-8459-78DE2E9006C9}" srcOrd="0" destOrd="0" presId="urn:microsoft.com/office/officeart/2008/layout/LinedList"/>
    <dgm:cxn modelId="{CA975A7F-2396-42C4-9C6F-32C3C6DDD226}" type="presParOf" srcId="{5FE59F3C-C2ED-4744-A0AB-9D2DB513F7FC}" destId="{011CF783-3580-4FDD-9302-6444A7AD2204}" srcOrd="1" destOrd="0" presId="urn:microsoft.com/office/officeart/2008/layout/LinedList"/>
    <dgm:cxn modelId="{827D536F-CCAF-4183-A4D4-B8909E14FA7C}" type="presParOf" srcId="{B4C06D13-7726-4E9D-9079-A9F9353E4EE6}" destId="{EF177E54-C4BE-4A6B-A823-F143384D83FF}" srcOrd="2" destOrd="0" presId="urn:microsoft.com/office/officeart/2008/layout/LinedList"/>
    <dgm:cxn modelId="{1292624F-8918-401D-92BA-3E9FD6C75456}" type="presParOf" srcId="{B4C06D13-7726-4E9D-9079-A9F9353E4EE6}" destId="{371864F9-E158-453F-A6AB-F532CF56D74C}" srcOrd="3" destOrd="0" presId="urn:microsoft.com/office/officeart/2008/layout/LinedList"/>
    <dgm:cxn modelId="{52590100-7FAD-4F42-9987-A2D19CA34373}" type="presParOf" srcId="{371864F9-E158-453F-A6AB-F532CF56D74C}" destId="{6F40EC44-6F0E-468C-8525-8D4282109348}" srcOrd="0" destOrd="0" presId="urn:microsoft.com/office/officeart/2008/layout/LinedList"/>
    <dgm:cxn modelId="{C77E204E-E675-4DF0-B6C5-DF167D18F69F}" type="presParOf" srcId="{371864F9-E158-453F-A6AB-F532CF56D74C}" destId="{158091A0-457C-473E-9BF2-6DD8639E9417}" srcOrd="1" destOrd="0" presId="urn:microsoft.com/office/officeart/2008/layout/LinedList"/>
    <dgm:cxn modelId="{889F1233-9C53-4A52-88E5-848056EC8414}" type="presParOf" srcId="{B4C06D13-7726-4E9D-9079-A9F9353E4EE6}" destId="{FBB912E5-CC34-474C-8581-3EE60650B347}" srcOrd="4" destOrd="0" presId="urn:microsoft.com/office/officeart/2008/layout/LinedList"/>
    <dgm:cxn modelId="{7E02CFED-92F8-4E27-A7AC-5AEA069FB4EF}" type="presParOf" srcId="{B4C06D13-7726-4E9D-9079-A9F9353E4EE6}" destId="{1AA07365-590F-46DC-B9D9-3EF380DD8FF8}" srcOrd="5" destOrd="0" presId="urn:microsoft.com/office/officeart/2008/layout/LinedList"/>
    <dgm:cxn modelId="{299556A7-8260-447A-8492-62121CFE1E11}" type="presParOf" srcId="{1AA07365-590F-46DC-B9D9-3EF380DD8FF8}" destId="{D4CC68DE-5FA4-43C4-AF43-2548C72D75AD}" srcOrd="0" destOrd="0" presId="urn:microsoft.com/office/officeart/2008/layout/LinedList"/>
    <dgm:cxn modelId="{18199911-26A7-4AEB-B449-8BA5E27FB322}" type="presParOf" srcId="{1AA07365-590F-46DC-B9D9-3EF380DD8FF8}" destId="{588A463B-E2C1-4CC1-A54B-53DCE5D22C0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3388B8-07CA-4FC0-B29C-60ABE38285CF}" type="doc">
      <dgm:prSet loTypeId="urn:microsoft.com/office/officeart/2005/8/layout/vList5" loCatId="list" qsTypeId="urn:microsoft.com/office/officeart/2005/8/quickstyle/simple1#2" qsCatId="simple" csTypeId="urn:microsoft.com/office/officeart/2005/8/colors/colorful2#2" csCatId="colorful" phldr="1"/>
      <dgm:spPr/>
      <dgm:t>
        <a:bodyPr/>
        <a:lstStyle/>
        <a:p>
          <a:endParaRPr lang="en-GB"/>
        </a:p>
      </dgm:t>
    </dgm:pt>
    <dgm:pt modelId="{E5AF8A37-E049-4C07-BEC1-37274DCBE7ED}">
      <dgm:prSet phldrT="[Text]" phldr="0"/>
      <dgm:spPr/>
      <dgm:t>
        <a:bodyPr/>
        <a:lstStyle/>
        <a:p>
          <a:pPr rtl="0"/>
          <a:r>
            <a:rPr lang="en-GB" b="1">
              <a:latin typeface="Calibri Light" panose="020F0302020204030204"/>
            </a:rPr>
            <a:t>Sense of safety and Intimacy</a:t>
          </a:r>
          <a:endParaRPr lang="en-GB" b="1"/>
        </a:p>
      </dgm:t>
    </dgm:pt>
    <dgm:pt modelId="{9DC30627-8D4D-4915-B695-7AC98922227C}" type="parTrans" cxnId="{99806F4F-105C-4CC3-A737-1956227DD02F}">
      <dgm:prSet/>
      <dgm:spPr/>
      <dgm:t>
        <a:bodyPr/>
        <a:lstStyle/>
        <a:p>
          <a:endParaRPr lang="en-GB"/>
        </a:p>
      </dgm:t>
    </dgm:pt>
    <dgm:pt modelId="{7D8C35BA-EB11-4595-BF3C-C5C145D890A3}" type="sibTrans" cxnId="{99806F4F-105C-4CC3-A737-1956227DD02F}">
      <dgm:prSet/>
      <dgm:spPr/>
      <dgm:t>
        <a:bodyPr/>
        <a:lstStyle/>
        <a:p>
          <a:endParaRPr lang="en-GB"/>
        </a:p>
      </dgm:t>
    </dgm:pt>
    <dgm:pt modelId="{C87E5A88-236A-44E9-813E-3AAACCEE0583}">
      <dgm:prSet phldrT="[Text]" phldr="0" custT="1"/>
      <dgm:spPr/>
      <dgm:t>
        <a:bodyPr/>
        <a:lstStyle/>
        <a:p>
          <a:pPr rtl="0"/>
          <a:r>
            <a:rPr lang="en-GB" sz="1800" dirty="0">
              <a:latin typeface="Calibri Light" panose="020F0302020204030204"/>
            </a:rPr>
            <a:t> Small Groups</a:t>
          </a:r>
        </a:p>
      </dgm:t>
    </dgm:pt>
    <dgm:pt modelId="{D989EC0E-7D26-4587-97AC-3DF28146E2C9}" type="parTrans" cxnId="{B0845BE6-B9D3-4F64-9C91-B61807DB094F}">
      <dgm:prSet/>
      <dgm:spPr/>
      <dgm:t>
        <a:bodyPr/>
        <a:lstStyle/>
        <a:p>
          <a:endParaRPr lang="en-GB"/>
        </a:p>
      </dgm:t>
    </dgm:pt>
    <dgm:pt modelId="{EBA3DE9D-AFBF-4233-B0FB-514DD73F3B7C}" type="sibTrans" cxnId="{B0845BE6-B9D3-4F64-9C91-B61807DB094F}">
      <dgm:prSet/>
      <dgm:spPr/>
      <dgm:t>
        <a:bodyPr/>
        <a:lstStyle/>
        <a:p>
          <a:endParaRPr lang="en-GB"/>
        </a:p>
      </dgm:t>
    </dgm:pt>
    <dgm:pt modelId="{0A428D87-95D2-440A-925F-0407D08D981E}">
      <dgm:prSet phldrT="[Text]" phldr="0"/>
      <dgm:spPr/>
      <dgm:t>
        <a:bodyPr/>
        <a:lstStyle/>
        <a:p>
          <a:pPr rtl="0"/>
          <a:r>
            <a:rPr lang="en-GB" b="1">
              <a:latin typeface="Calibri"/>
              <a:ea typeface="Calibri"/>
              <a:cs typeface="Calibri"/>
            </a:rPr>
            <a:t>Interdisciplinary Collaboration</a:t>
          </a:r>
          <a:endParaRPr lang="en-GB"/>
        </a:p>
      </dgm:t>
    </dgm:pt>
    <dgm:pt modelId="{C2215B3D-45AF-4E6F-9BB2-D1E1319289C8}" type="parTrans" cxnId="{F538F9F8-A961-4667-BCF5-DACDF0D0120E}">
      <dgm:prSet/>
      <dgm:spPr/>
      <dgm:t>
        <a:bodyPr/>
        <a:lstStyle/>
        <a:p>
          <a:endParaRPr lang="en-GB"/>
        </a:p>
      </dgm:t>
    </dgm:pt>
    <dgm:pt modelId="{A182D05B-B8DB-4B0B-BFAC-29E926AF0F03}" type="sibTrans" cxnId="{F538F9F8-A961-4667-BCF5-DACDF0D0120E}">
      <dgm:prSet/>
      <dgm:spPr/>
      <dgm:t>
        <a:bodyPr/>
        <a:lstStyle/>
        <a:p>
          <a:endParaRPr lang="en-GB"/>
        </a:p>
      </dgm:t>
    </dgm:pt>
    <dgm:pt modelId="{0478F13D-395E-4789-8D26-6C021035BAD9}">
      <dgm:prSet phldrT="[Text]" phldr="0" custT="1"/>
      <dgm:spPr/>
      <dgm:t>
        <a:bodyPr/>
        <a:lstStyle/>
        <a:p>
          <a:r>
            <a:rPr lang="en-GB" sz="1800" dirty="0">
              <a:latin typeface="Calibri"/>
              <a:ea typeface="Calibri"/>
              <a:cs typeface="Calibri"/>
            </a:rPr>
            <a:t>Helpful to receive support with tough cases.</a:t>
          </a:r>
          <a:endParaRPr lang="en-GB" sz="1800" dirty="0"/>
        </a:p>
      </dgm:t>
    </dgm:pt>
    <dgm:pt modelId="{39B186C6-ADA4-434E-A4B7-5A65156687D3}" type="parTrans" cxnId="{4047F54B-2B4E-4350-9186-DB438D33C9E4}">
      <dgm:prSet/>
      <dgm:spPr/>
      <dgm:t>
        <a:bodyPr/>
        <a:lstStyle/>
        <a:p>
          <a:endParaRPr lang="en-GB"/>
        </a:p>
      </dgm:t>
    </dgm:pt>
    <dgm:pt modelId="{B54FE909-A8FD-4AD5-B2F5-69F8C6CDE7ED}" type="sibTrans" cxnId="{4047F54B-2B4E-4350-9186-DB438D33C9E4}">
      <dgm:prSet/>
      <dgm:spPr/>
      <dgm:t>
        <a:bodyPr/>
        <a:lstStyle/>
        <a:p>
          <a:endParaRPr lang="en-GB"/>
        </a:p>
      </dgm:t>
    </dgm:pt>
    <dgm:pt modelId="{E9E565D9-0785-49BC-9FAD-6FD771A1927C}">
      <dgm:prSet phldrT="[Text]" phldr="0"/>
      <dgm:spPr/>
      <dgm:t>
        <a:bodyPr/>
        <a:lstStyle/>
        <a:p>
          <a:pPr rtl="0"/>
          <a:r>
            <a:rPr lang="en-GB" b="1" dirty="0">
              <a:latin typeface="Calibri"/>
              <a:ea typeface="Calibri"/>
              <a:cs typeface="Calibri"/>
            </a:rPr>
            <a:t>Professional Development and Team Unity</a:t>
          </a:r>
          <a:endParaRPr lang="en-GB" dirty="0">
            <a:latin typeface="Calibri Light" panose="020F0302020204030204"/>
            <a:ea typeface="Calibri Light" panose="020F0302020204030204"/>
            <a:cs typeface="Calibri Light" panose="020F0302020204030204"/>
          </a:endParaRPr>
        </a:p>
      </dgm:t>
    </dgm:pt>
    <dgm:pt modelId="{C5EBC201-7595-4B89-A56C-B4D8CD78D5CE}" type="parTrans" cxnId="{7C1F7FA4-14D5-4FA4-8AAD-5BD8DA1FDEDD}">
      <dgm:prSet/>
      <dgm:spPr/>
      <dgm:t>
        <a:bodyPr/>
        <a:lstStyle/>
        <a:p>
          <a:endParaRPr lang="en-GB"/>
        </a:p>
      </dgm:t>
    </dgm:pt>
    <dgm:pt modelId="{4C4170C5-DBFC-446A-A1E0-F36CDE4DF272}" type="sibTrans" cxnId="{7C1F7FA4-14D5-4FA4-8AAD-5BD8DA1FDEDD}">
      <dgm:prSet/>
      <dgm:spPr/>
      <dgm:t>
        <a:bodyPr/>
        <a:lstStyle/>
        <a:p>
          <a:endParaRPr lang="en-GB"/>
        </a:p>
      </dgm:t>
    </dgm:pt>
    <dgm:pt modelId="{C097A53C-DC3A-4708-9407-FECDFA9622B3}">
      <dgm:prSet phldr="0" custT="1"/>
      <dgm:spPr/>
      <dgm:t>
        <a:bodyPr/>
        <a:lstStyle/>
        <a:p>
          <a:pPr rtl="0"/>
          <a:r>
            <a:rPr lang="en-GB" sz="1800" dirty="0">
              <a:latin typeface="Calibri"/>
              <a:ea typeface="Calibri"/>
              <a:cs typeface="Calibri"/>
            </a:rPr>
            <a:t>Hearing diverse opinions from different specialties.</a:t>
          </a:r>
        </a:p>
      </dgm:t>
    </dgm:pt>
    <dgm:pt modelId="{1E7C47B9-EDDB-47C3-943F-A4A2349B18D9}" type="parTrans" cxnId="{DCEE28B2-1B37-4EE8-930F-C985187FFA35}">
      <dgm:prSet/>
      <dgm:spPr/>
      <dgm:t>
        <a:bodyPr/>
        <a:lstStyle/>
        <a:p>
          <a:endParaRPr lang="en-GB"/>
        </a:p>
      </dgm:t>
    </dgm:pt>
    <dgm:pt modelId="{A66E6ADD-9B3B-41A7-BF30-E1FEDB0EF4C4}" type="sibTrans" cxnId="{DCEE28B2-1B37-4EE8-930F-C985187FFA35}">
      <dgm:prSet/>
      <dgm:spPr/>
      <dgm:t>
        <a:bodyPr/>
        <a:lstStyle/>
        <a:p>
          <a:endParaRPr lang="en-US"/>
        </a:p>
      </dgm:t>
    </dgm:pt>
    <dgm:pt modelId="{75566761-65F4-4B73-AD9E-16F45B76BB32}">
      <dgm:prSet phldr="0"/>
      <dgm:spPr/>
      <dgm:t>
        <a:bodyPr/>
        <a:lstStyle/>
        <a:p>
          <a:pPr rtl="0"/>
          <a:r>
            <a:rPr lang="en-GB" b="1">
              <a:latin typeface="Calibri"/>
              <a:ea typeface="Calibri"/>
              <a:cs typeface="Calibri"/>
            </a:rPr>
            <a:t>Support and Validation</a:t>
          </a:r>
          <a:endParaRPr lang="en-GB">
            <a:latin typeface="Calibri"/>
            <a:ea typeface="Calibri"/>
            <a:cs typeface="Calibri"/>
          </a:endParaRPr>
        </a:p>
      </dgm:t>
    </dgm:pt>
    <dgm:pt modelId="{6D83EE90-CB96-4A5E-839B-51855A9E7540}" type="parTrans" cxnId="{A4BAAAE8-A05E-4385-9E29-1311247230D1}">
      <dgm:prSet/>
      <dgm:spPr/>
      <dgm:t>
        <a:bodyPr/>
        <a:lstStyle/>
        <a:p>
          <a:endParaRPr lang="en-GB"/>
        </a:p>
      </dgm:t>
    </dgm:pt>
    <dgm:pt modelId="{BFE3D347-FF5B-42E9-BF4E-8CF1C8D3D8DC}" type="sibTrans" cxnId="{A4BAAAE8-A05E-4385-9E29-1311247230D1}">
      <dgm:prSet/>
      <dgm:spPr/>
      <dgm:t>
        <a:bodyPr/>
        <a:lstStyle/>
        <a:p>
          <a:endParaRPr lang="en-US"/>
        </a:p>
      </dgm:t>
    </dgm:pt>
    <dgm:pt modelId="{19F5F6CE-9D52-476F-9141-6EEE7D58BDB0}">
      <dgm:prSet phldr="0" custT="1"/>
      <dgm:spPr/>
      <dgm:t>
        <a:bodyPr/>
        <a:lstStyle/>
        <a:p>
          <a:r>
            <a:rPr lang="en-GB" sz="1800" dirty="0">
              <a:latin typeface="Calibri"/>
              <a:ea typeface="Calibri"/>
              <a:cs typeface="Calibri"/>
            </a:rPr>
            <a:t>Setting boundaries for support and receiving validation.</a:t>
          </a:r>
        </a:p>
      </dgm:t>
    </dgm:pt>
    <dgm:pt modelId="{4D423974-72FA-4372-8E25-5C0CF65610FD}" type="parTrans" cxnId="{0DC5E296-2D3C-4F09-8996-3BF10A653706}">
      <dgm:prSet/>
      <dgm:spPr/>
      <dgm:t>
        <a:bodyPr/>
        <a:lstStyle/>
        <a:p>
          <a:endParaRPr lang="en-GB"/>
        </a:p>
      </dgm:t>
    </dgm:pt>
    <dgm:pt modelId="{2CA02E77-C1CF-4D15-8F22-55BAA312D5C2}" type="sibTrans" cxnId="{0DC5E296-2D3C-4F09-8996-3BF10A653706}">
      <dgm:prSet/>
      <dgm:spPr/>
      <dgm:t>
        <a:bodyPr/>
        <a:lstStyle/>
        <a:p>
          <a:endParaRPr lang="en-US"/>
        </a:p>
      </dgm:t>
    </dgm:pt>
    <dgm:pt modelId="{EF7CC4CD-16DE-41B7-AEC3-C1F6E263E47A}">
      <dgm:prSet phldr="0" custT="1"/>
      <dgm:spPr/>
      <dgm:t>
        <a:bodyPr/>
        <a:lstStyle/>
        <a:p>
          <a:r>
            <a:rPr lang="en-GB" sz="1800" dirty="0">
              <a:latin typeface="Calibri"/>
              <a:ea typeface="Calibri"/>
              <a:cs typeface="Calibri"/>
            </a:rPr>
            <a:t>Collaborative input is helpful in case discussions.</a:t>
          </a:r>
          <a:endParaRPr lang="en-GB" sz="1800" dirty="0"/>
        </a:p>
      </dgm:t>
    </dgm:pt>
    <dgm:pt modelId="{3E3A20DB-5C4D-47DD-94F1-B05D5EFB14E2}" type="parTrans" cxnId="{DAD072BD-CFEF-4B95-B29F-667A724992F5}">
      <dgm:prSet/>
      <dgm:spPr/>
      <dgm:t>
        <a:bodyPr/>
        <a:lstStyle/>
        <a:p>
          <a:endParaRPr lang="en-GB"/>
        </a:p>
      </dgm:t>
    </dgm:pt>
    <dgm:pt modelId="{48D45E35-F895-4C2F-B30C-CBBF148001B4}" type="sibTrans" cxnId="{DAD072BD-CFEF-4B95-B29F-667A724992F5}">
      <dgm:prSet/>
      <dgm:spPr/>
      <dgm:t>
        <a:bodyPr/>
        <a:lstStyle/>
        <a:p>
          <a:endParaRPr lang="en-US"/>
        </a:p>
      </dgm:t>
    </dgm:pt>
    <dgm:pt modelId="{8F67288E-B0C8-40C5-924A-3EB11F2CBF75}">
      <dgm:prSet phldr="0" custT="1"/>
      <dgm:spPr/>
      <dgm:t>
        <a:bodyPr/>
        <a:lstStyle/>
        <a:p>
          <a:r>
            <a:rPr lang="en-GB" sz="1800" dirty="0">
              <a:latin typeface="Calibri Light" panose="020F0302020204030204"/>
            </a:rPr>
            <a:t> Structure helps clinicians feel safe and able to reflect</a:t>
          </a:r>
          <a:endParaRPr lang="en-GB" sz="1800" dirty="0"/>
        </a:p>
      </dgm:t>
    </dgm:pt>
    <dgm:pt modelId="{4721C6C7-C6BE-46B1-850E-2E52FA7B7DF4}" type="parTrans" cxnId="{706AAC12-F4A2-4B11-81CF-0ADC851DA4DF}">
      <dgm:prSet/>
      <dgm:spPr/>
      <dgm:t>
        <a:bodyPr/>
        <a:lstStyle/>
        <a:p>
          <a:endParaRPr lang="en-GB"/>
        </a:p>
      </dgm:t>
    </dgm:pt>
    <dgm:pt modelId="{F22FF5E5-5B0E-4C54-9589-240D950472CF}" type="sibTrans" cxnId="{706AAC12-F4A2-4B11-81CF-0ADC851DA4DF}">
      <dgm:prSet/>
      <dgm:spPr/>
      <dgm:t>
        <a:bodyPr/>
        <a:lstStyle/>
        <a:p>
          <a:endParaRPr lang="en-US"/>
        </a:p>
      </dgm:t>
    </dgm:pt>
    <dgm:pt modelId="{5418F669-0697-4763-A6C1-DF70E4176E03}">
      <dgm:prSet phldr="0"/>
      <dgm:spPr/>
      <dgm:t>
        <a:bodyPr/>
        <a:lstStyle/>
        <a:p>
          <a:pPr rtl="0"/>
          <a:r>
            <a:rPr lang="en-GB" b="0" dirty="0">
              <a:latin typeface="Calibri"/>
              <a:ea typeface="Calibri"/>
              <a:cs typeface="Calibri"/>
            </a:rPr>
            <a:t>Reflective spaces help unify the team.</a:t>
          </a:r>
        </a:p>
      </dgm:t>
    </dgm:pt>
    <dgm:pt modelId="{FCE154BC-3884-49F0-975D-AC499C350542}" type="parTrans" cxnId="{EA0F21D6-EACD-4ADB-907B-EA02AF7D7603}">
      <dgm:prSet/>
      <dgm:spPr/>
      <dgm:t>
        <a:bodyPr/>
        <a:lstStyle/>
        <a:p>
          <a:endParaRPr lang="en-GB"/>
        </a:p>
      </dgm:t>
    </dgm:pt>
    <dgm:pt modelId="{81C93170-52B0-4C68-987D-95C5EFD75467}" type="sibTrans" cxnId="{EA0F21D6-EACD-4ADB-907B-EA02AF7D7603}">
      <dgm:prSet/>
      <dgm:spPr/>
      <dgm:t>
        <a:bodyPr/>
        <a:lstStyle/>
        <a:p>
          <a:endParaRPr lang="en-US"/>
        </a:p>
      </dgm:t>
    </dgm:pt>
    <dgm:pt modelId="{A558B71B-B290-45A8-89BA-A8BD1323A06F}">
      <dgm:prSet phldr="0"/>
      <dgm:spPr/>
      <dgm:t>
        <a:bodyPr/>
        <a:lstStyle/>
        <a:p>
          <a:r>
            <a:rPr lang="en-GB" b="0">
              <a:latin typeface="Calibri"/>
              <a:ea typeface="Calibri"/>
              <a:cs typeface="Calibri"/>
            </a:rPr>
            <a:t>Sharing experiences helps the team bond and improve care</a:t>
          </a:r>
          <a:endParaRPr lang="en-GB"/>
        </a:p>
      </dgm:t>
    </dgm:pt>
    <dgm:pt modelId="{7F4897BC-5EE8-410D-9F6B-133D1631BF93}" type="parTrans" cxnId="{28A0CE66-96CE-4295-A1D3-4AFE7C35254E}">
      <dgm:prSet/>
      <dgm:spPr/>
      <dgm:t>
        <a:bodyPr/>
        <a:lstStyle/>
        <a:p>
          <a:endParaRPr lang="en-GB"/>
        </a:p>
      </dgm:t>
    </dgm:pt>
    <dgm:pt modelId="{527FADDF-305C-4576-AC5C-9EFACA53B50E}" type="sibTrans" cxnId="{28A0CE66-96CE-4295-A1D3-4AFE7C35254E}">
      <dgm:prSet/>
      <dgm:spPr/>
      <dgm:t>
        <a:bodyPr/>
        <a:lstStyle/>
        <a:p>
          <a:endParaRPr lang="en-US"/>
        </a:p>
      </dgm:t>
    </dgm:pt>
    <dgm:pt modelId="{1F919994-40C9-4EA9-B4D5-3A8CB92B73B6}" type="pres">
      <dgm:prSet presAssocID="{9E3388B8-07CA-4FC0-B29C-60ABE38285CF}" presName="Name0" presStyleCnt="0">
        <dgm:presLayoutVars>
          <dgm:dir/>
          <dgm:animLvl val="lvl"/>
          <dgm:resizeHandles val="exact"/>
        </dgm:presLayoutVars>
      </dgm:prSet>
      <dgm:spPr/>
    </dgm:pt>
    <dgm:pt modelId="{47201775-BB2F-40AC-94B5-BD486308D5D7}" type="pres">
      <dgm:prSet presAssocID="{E5AF8A37-E049-4C07-BEC1-37274DCBE7ED}" presName="linNode" presStyleCnt="0"/>
      <dgm:spPr/>
    </dgm:pt>
    <dgm:pt modelId="{CDA89A15-95AC-4030-86D2-D8C206D66AC4}" type="pres">
      <dgm:prSet presAssocID="{E5AF8A37-E049-4C07-BEC1-37274DCBE7ED}" presName="parentText" presStyleLbl="node1" presStyleIdx="0" presStyleCnt="4">
        <dgm:presLayoutVars>
          <dgm:chMax val="1"/>
          <dgm:bulletEnabled val="1"/>
        </dgm:presLayoutVars>
      </dgm:prSet>
      <dgm:spPr/>
    </dgm:pt>
    <dgm:pt modelId="{146A0AFA-8AB0-4C92-B0F6-1C3454FAFCF5}" type="pres">
      <dgm:prSet presAssocID="{E5AF8A37-E049-4C07-BEC1-37274DCBE7ED}" presName="descendantText" presStyleLbl="alignAccFollowNode1" presStyleIdx="0" presStyleCnt="4">
        <dgm:presLayoutVars>
          <dgm:bulletEnabled val="1"/>
        </dgm:presLayoutVars>
      </dgm:prSet>
      <dgm:spPr/>
    </dgm:pt>
    <dgm:pt modelId="{4474D85A-EFA4-4C39-B807-DCC11821B193}" type="pres">
      <dgm:prSet presAssocID="{7D8C35BA-EB11-4595-BF3C-C5C145D890A3}" presName="sp" presStyleCnt="0"/>
      <dgm:spPr/>
    </dgm:pt>
    <dgm:pt modelId="{C97E9646-B913-4EA1-9054-F186F7150789}" type="pres">
      <dgm:prSet presAssocID="{0A428D87-95D2-440A-925F-0407D08D981E}" presName="linNode" presStyleCnt="0"/>
      <dgm:spPr/>
    </dgm:pt>
    <dgm:pt modelId="{80213A19-C97F-4054-9902-3257F4676698}" type="pres">
      <dgm:prSet presAssocID="{0A428D87-95D2-440A-925F-0407D08D981E}" presName="parentText" presStyleLbl="node1" presStyleIdx="1" presStyleCnt="4">
        <dgm:presLayoutVars>
          <dgm:chMax val="1"/>
          <dgm:bulletEnabled val="1"/>
        </dgm:presLayoutVars>
      </dgm:prSet>
      <dgm:spPr/>
    </dgm:pt>
    <dgm:pt modelId="{AB23B52A-5DBE-41A9-A6E5-C1BA6614DA8C}" type="pres">
      <dgm:prSet presAssocID="{0A428D87-95D2-440A-925F-0407D08D981E}" presName="descendantText" presStyleLbl="alignAccFollowNode1" presStyleIdx="1" presStyleCnt="4">
        <dgm:presLayoutVars>
          <dgm:bulletEnabled val="1"/>
        </dgm:presLayoutVars>
      </dgm:prSet>
      <dgm:spPr/>
    </dgm:pt>
    <dgm:pt modelId="{4B703612-8EBF-4EDE-A930-5BB96A44D5C2}" type="pres">
      <dgm:prSet presAssocID="{A182D05B-B8DB-4B0B-BFAC-29E926AF0F03}" presName="sp" presStyleCnt="0"/>
      <dgm:spPr/>
    </dgm:pt>
    <dgm:pt modelId="{21052B50-F2C2-4A5C-8B5C-8F743F378634}" type="pres">
      <dgm:prSet presAssocID="{75566761-65F4-4B73-AD9E-16F45B76BB32}" presName="linNode" presStyleCnt="0"/>
      <dgm:spPr/>
    </dgm:pt>
    <dgm:pt modelId="{6CDAFED7-407E-412E-9814-D8DEB4B5728C}" type="pres">
      <dgm:prSet presAssocID="{75566761-65F4-4B73-AD9E-16F45B76BB32}" presName="parentText" presStyleLbl="node1" presStyleIdx="2" presStyleCnt="4">
        <dgm:presLayoutVars>
          <dgm:chMax val="1"/>
          <dgm:bulletEnabled val="1"/>
        </dgm:presLayoutVars>
      </dgm:prSet>
      <dgm:spPr/>
    </dgm:pt>
    <dgm:pt modelId="{B8F4BA02-3298-41FE-A5EE-C14335D83DBA}" type="pres">
      <dgm:prSet presAssocID="{75566761-65F4-4B73-AD9E-16F45B76BB32}" presName="descendantText" presStyleLbl="alignAccFollowNode1" presStyleIdx="2" presStyleCnt="4">
        <dgm:presLayoutVars>
          <dgm:bulletEnabled val="1"/>
        </dgm:presLayoutVars>
      </dgm:prSet>
      <dgm:spPr/>
    </dgm:pt>
    <dgm:pt modelId="{277E9D9C-9B8D-4A07-B4AE-673CEFA83D5A}" type="pres">
      <dgm:prSet presAssocID="{BFE3D347-FF5B-42E9-BF4E-8CF1C8D3D8DC}" presName="sp" presStyleCnt="0"/>
      <dgm:spPr/>
    </dgm:pt>
    <dgm:pt modelId="{E1A14EBD-5D3C-4EA6-B3B1-3481AFB03687}" type="pres">
      <dgm:prSet presAssocID="{E9E565D9-0785-49BC-9FAD-6FD771A1927C}" presName="linNode" presStyleCnt="0"/>
      <dgm:spPr/>
    </dgm:pt>
    <dgm:pt modelId="{16414040-52B8-40F3-AAC0-4DA7ADD86CAC}" type="pres">
      <dgm:prSet presAssocID="{E9E565D9-0785-49BC-9FAD-6FD771A1927C}" presName="parentText" presStyleLbl="node1" presStyleIdx="3" presStyleCnt="4">
        <dgm:presLayoutVars>
          <dgm:chMax val="1"/>
          <dgm:bulletEnabled val="1"/>
        </dgm:presLayoutVars>
      </dgm:prSet>
      <dgm:spPr/>
    </dgm:pt>
    <dgm:pt modelId="{A3548D0D-47AB-4A26-A4FC-F06AAF07F0EB}" type="pres">
      <dgm:prSet presAssocID="{E9E565D9-0785-49BC-9FAD-6FD771A1927C}" presName="descendantText" presStyleLbl="alignAccFollowNode1" presStyleIdx="3" presStyleCnt="4">
        <dgm:presLayoutVars>
          <dgm:bulletEnabled val="1"/>
        </dgm:presLayoutVars>
      </dgm:prSet>
      <dgm:spPr/>
    </dgm:pt>
  </dgm:ptLst>
  <dgm:cxnLst>
    <dgm:cxn modelId="{706AAC12-F4A2-4B11-81CF-0ADC851DA4DF}" srcId="{E5AF8A37-E049-4C07-BEC1-37274DCBE7ED}" destId="{8F67288E-B0C8-40C5-924A-3EB11F2CBF75}" srcOrd="1" destOrd="0" parTransId="{4721C6C7-C6BE-46B1-850E-2E52FA7B7DF4}" sibTransId="{F22FF5E5-5B0E-4C54-9589-240D950472CF}"/>
    <dgm:cxn modelId="{6ED1FE26-D96B-4252-859A-AD232F75E164}" type="presOf" srcId="{0A428D87-95D2-440A-925F-0407D08D981E}" destId="{80213A19-C97F-4054-9902-3257F4676698}" srcOrd="0" destOrd="0" presId="urn:microsoft.com/office/officeart/2005/8/layout/vList5"/>
    <dgm:cxn modelId="{C08BB334-878C-484D-A31D-E695A237E70B}" type="presOf" srcId="{A558B71B-B290-45A8-89BA-A8BD1323A06F}" destId="{A3548D0D-47AB-4A26-A4FC-F06AAF07F0EB}" srcOrd="0" destOrd="1" presId="urn:microsoft.com/office/officeart/2005/8/layout/vList5"/>
    <dgm:cxn modelId="{28A0CE66-96CE-4295-A1D3-4AFE7C35254E}" srcId="{E9E565D9-0785-49BC-9FAD-6FD771A1927C}" destId="{A558B71B-B290-45A8-89BA-A8BD1323A06F}" srcOrd="1" destOrd="0" parTransId="{7F4897BC-5EE8-410D-9F6B-133D1631BF93}" sibTransId="{527FADDF-305C-4576-AC5C-9EFACA53B50E}"/>
    <dgm:cxn modelId="{2E2D196A-3D04-4155-A1CA-1EEB601FA7E1}" type="presOf" srcId="{E5AF8A37-E049-4C07-BEC1-37274DCBE7ED}" destId="{CDA89A15-95AC-4030-86D2-D8C206D66AC4}" srcOrd="0" destOrd="0" presId="urn:microsoft.com/office/officeart/2005/8/layout/vList5"/>
    <dgm:cxn modelId="{151C236A-0D4C-467C-869C-0E0515253EB3}" type="presOf" srcId="{E9E565D9-0785-49BC-9FAD-6FD771A1927C}" destId="{16414040-52B8-40F3-AAC0-4DA7ADD86CAC}" srcOrd="0" destOrd="0" presId="urn:microsoft.com/office/officeart/2005/8/layout/vList5"/>
    <dgm:cxn modelId="{D889E64A-C160-4E3F-8124-6675F9F55EF9}" type="presOf" srcId="{8F67288E-B0C8-40C5-924A-3EB11F2CBF75}" destId="{146A0AFA-8AB0-4C92-B0F6-1C3454FAFCF5}" srcOrd="0" destOrd="1" presId="urn:microsoft.com/office/officeart/2005/8/layout/vList5"/>
    <dgm:cxn modelId="{4047F54B-2B4E-4350-9186-DB438D33C9E4}" srcId="{75566761-65F4-4B73-AD9E-16F45B76BB32}" destId="{0478F13D-395E-4789-8D26-6C021035BAD9}" srcOrd="1" destOrd="0" parTransId="{39B186C6-ADA4-434E-A4B7-5A65156687D3}" sibTransId="{B54FE909-A8FD-4AD5-B2F5-69F8C6CDE7ED}"/>
    <dgm:cxn modelId="{99806F4F-105C-4CC3-A737-1956227DD02F}" srcId="{9E3388B8-07CA-4FC0-B29C-60ABE38285CF}" destId="{E5AF8A37-E049-4C07-BEC1-37274DCBE7ED}" srcOrd="0" destOrd="0" parTransId="{9DC30627-8D4D-4915-B695-7AC98922227C}" sibTransId="{7D8C35BA-EB11-4595-BF3C-C5C145D890A3}"/>
    <dgm:cxn modelId="{885B1182-2578-4C4E-987B-0E64F52B3ADD}" type="presOf" srcId="{75566761-65F4-4B73-AD9E-16F45B76BB32}" destId="{6CDAFED7-407E-412E-9814-D8DEB4B5728C}" srcOrd="0" destOrd="0" presId="urn:microsoft.com/office/officeart/2005/8/layout/vList5"/>
    <dgm:cxn modelId="{0DC5E296-2D3C-4F09-8996-3BF10A653706}" srcId="{75566761-65F4-4B73-AD9E-16F45B76BB32}" destId="{19F5F6CE-9D52-476F-9141-6EEE7D58BDB0}" srcOrd="0" destOrd="0" parTransId="{4D423974-72FA-4372-8E25-5C0CF65610FD}" sibTransId="{2CA02E77-C1CF-4D15-8F22-55BAA312D5C2}"/>
    <dgm:cxn modelId="{7C1F7FA4-14D5-4FA4-8AAD-5BD8DA1FDEDD}" srcId="{9E3388B8-07CA-4FC0-B29C-60ABE38285CF}" destId="{E9E565D9-0785-49BC-9FAD-6FD771A1927C}" srcOrd="3" destOrd="0" parTransId="{C5EBC201-7595-4B89-A56C-B4D8CD78D5CE}" sibTransId="{4C4170C5-DBFC-446A-A1E0-F36CDE4DF272}"/>
    <dgm:cxn modelId="{19ECC1A4-BCC2-458C-9C7D-AB8E1A250BC0}" type="presOf" srcId="{9E3388B8-07CA-4FC0-B29C-60ABE38285CF}" destId="{1F919994-40C9-4EA9-B4D5-3A8CB92B73B6}" srcOrd="0" destOrd="0" presId="urn:microsoft.com/office/officeart/2005/8/layout/vList5"/>
    <dgm:cxn modelId="{DCEE28B2-1B37-4EE8-930F-C985187FFA35}" srcId="{0A428D87-95D2-440A-925F-0407D08D981E}" destId="{C097A53C-DC3A-4708-9407-FECDFA9622B3}" srcOrd="0" destOrd="0" parTransId="{1E7C47B9-EDDB-47C3-943F-A4A2349B18D9}" sibTransId="{A66E6ADD-9B3B-41A7-BF30-E1FEDB0EF4C4}"/>
    <dgm:cxn modelId="{032630BD-DC6D-4DB4-9B89-3E732E86FBBF}" type="presOf" srcId="{C87E5A88-236A-44E9-813E-3AAACCEE0583}" destId="{146A0AFA-8AB0-4C92-B0F6-1C3454FAFCF5}" srcOrd="0" destOrd="0" presId="urn:microsoft.com/office/officeart/2005/8/layout/vList5"/>
    <dgm:cxn modelId="{DAD072BD-CFEF-4B95-B29F-667A724992F5}" srcId="{0A428D87-95D2-440A-925F-0407D08D981E}" destId="{EF7CC4CD-16DE-41B7-AEC3-C1F6E263E47A}" srcOrd="1" destOrd="0" parTransId="{3E3A20DB-5C4D-47DD-94F1-B05D5EFB14E2}" sibTransId="{48D45E35-F895-4C2F-B30C-CBBF148001B4}"/>
    <dgm:cxn modelId="{EA0F21D6-EACD-4ADB-907B-EA02AF7D7603}" srcId="{E9E565D9-0785-49BC-9FAD-6FD771A1927C}" destId="{5418F669-0697-4763-A6C1-DF70E4176E03}" srcOrd="0" destOrd="0" parTransId="{FCE154BC-3884-49F0-975D-AC499C350542}" sibTransId="{81C93170-52B0-4C68-987D-95C5EFD75467}"/>
    <dgm:cxn modelId="{F579A0D9-C9C4-469E-8508-8B6E4F0FDADD}" type="presOf" srcId="{0478F13D-395E-4789-8D26-6C021035BAD9}" destId="{B8F4BA02-3298-41FE-A5EE-C14335D83DBA}" srcOrd="0" destOrd="1" presId="urn:microsoft.com/office/officeart/2005/8/layout/vList5"/>
    <dgm:cxn modelId="{1D5452DA-CB29-4164-A2B5-72B0FB69B9F3}" type="presOf" srcId="{19F5F6CE-9D52-476F-9141-6EEE7D58BDB0}" destId="{B8F4BA02-3298-41FE-A5EE-C14335D83DBA}" srcOrd="0" destOrd="0" presId="urn:microsoft.com/office/officeart/2005/8/layout/vList5"/>
    <dgm:cxn modelId="{376629E4-9A17-4BAE-AF6E-C40B7DFC0D78}" type="presOf" srcId="{C097A53C-DC3A-4708-9407-FECDFA9622B3}" destId="{AB23B52A-5DBE-41A9-A6E5-C1BA6614DA8C}" srcOrd="0" destOrd="0" presId="urn:microsoft.com/office/officeart/2005/8/layout/vList5"/>
    <dgm:cxn modelId="{B0845BE6-B9D3-4F64-9C91-B61807DB094F}" srcId="{E5AF8A37-E049-4C07-BEC1-37274DCBE7ED}" destId="{C87E5A88-236A-44E9-813E-3AAACCEE0583}" srcOrd="0" destOrd="0" parTransId="{D989EC0E-7D26-4587-97AC-3DF28146E2C9}" sibTransId="{EBA3DE9D-AFBF-4233-B0FB-514DD73F3B7C}"/>
    <dgm:cxn modelId="{A4BAAAE8-A05E-4385-9E29-1311247230D1}" srcId="{9E3388B8-07CA-4FC0-B29C-60ABE38285CF}" destId="{75566761-65F4-4B73-AD9E-16F45B76BB32}" srcOrd="2" destOrd="0" parTransId="{6D83EE90-CB96-4A5E-839B-51855A9E7540}" sibTransId="{BFE3D347-FF5B-42E9-BF4E-8CF1C8D3D8DC}"/>
    <dgm:cxn modelId="{F538F9F8-A961-4667-BCF5-DACDF0D0120E}" srcId="{9E3388B8-07CA-4FC0-B29C-60ABE38285CF}" destId="{0A428D87-95D2-440A-925F-0407D08D981E}" srcOrd="1" destOrd="0" parTransId="{C2215B3D-45AF-4E6F-9BB2-D1E1319289C8}" sibTransId="{A182D05B-B8DB-4B0B-BFAC-29E926AF0F03}"/>
    <dgm:cxn modelId="{0DD26FFE-FBDF-4202-AE0B-4D0BA11545BB}" type="presOf" srcId="{5418F669-0697-4763-A6C1-DF70E4176E03}" destId="{A3548D0D-47AB-4A26-A4FC-F06AAF07F0EB}" srcOrd="0" destOrd="0" presId="urn:microsoft.com/office/officeart/2005/8/layout/vList5"/>
    <dgm:cxn modelId="{748ABDFE-C59F-4551-99F6-2D9B519546D0}" type="presOf" srcId="{EF7CC4CD-16DE-41B7-AEC3-C1F6E263E47A}" destId="{AB23B52A-5DBE-41A9-A6E5-C1BA6614DA8C}" srcOrd="0" destOrd="1" presId="urn:microsoft.com/office/officeart/2005/8/layout/vList5"/>
    <dgm:cxn modelId="{544F3946-8BA7-484E-AFEB-DAE51DC20F2D}" type="presParOf" srcId="{1F919994-40C9-4EA9-B4D5-3A8CB92B73B6}" destId="{47201775-BB2F-40AC-94B5-BD486308D5D7}" srcOrd="0" destOrd="0" presId="urn:microsoft.com/office/officeart/2005/8/layout/vList5"/>
    <dgm:cxn modelId="{76A51A04-5E19-4F25-AF3D-1F3AE66DC164}" type="presParOf" srcId="{47201775-BB2F-40AC-94B5-BD486308D5D7}" destId="{CDA89A15-95AC-4030-86D2-D8C206D66AC4}" srcOrd="0" destOrd="0" presId="urn:microsoft.com/office/officeart/2005/8/layout/vList5"/>
    <dgm:cxn modelId="{89C8AF96-2399-40C5-89E9-395420DB9D32}" type="presParOf" srcId="{47201775-BB2F-40AC-94B5-BD486308D5D7}" destId="{146A0AFA-8AB0-4C92-B0F6-1C3454FAFCF5}" srcOrd="1" destOrd="0" presId="urn:microsoft.com/office/officeart/2005/8/layout/vList5"/>
    <dgm:cxn modelId="{49FC55EC-2C01-4B44-B9F0-34CCEF5B9658}" type="presParOf" srcId="{1F919994-40C9-4EA9-B4D5-3A8CB92B73B6}" destId="{4474D85A-EFA4-4C39-B807-DCC11821B193}" srcOrd="1" destOrd="0" presId="urn:microsoft.com/office/officeart/2005/8/layout/vList5"/>
    <dgm:cxn modelId="{0C00C192-5AB0-4E44-876A-4568303BEC3C}" type="presParOf" srcId="{1F919994-40C9-4EA9-B4D5-3A8CB92B73B6}" destId="{C97E9646-B913-4EA1-9054-F186F7150789}" srcOrd="2" destOrd="0" presId="urn:microsoft.com/office/officeart/2005/8/layout/vList5"/>
    <dgm:cxn modelId="{69B7366F-2836-494C-8699-2ED795DEB7AC}" type="presParOf" srcId="{C97E9646-B913-4EA1-9054-F186F7150789}" destId="{80213A19-C97F-4054-9902-3257F4676698}" srcOrd="0" destOrd="0" presId="urn:microsoft.com/office/officeart/2005/8/layout/vList5"/>
    <dgm:cxn modelId="{702DB463-8DAA-4FB9-B23A-D0164EB18A5B}" type="presParOf" srcId="{C97E9646-B913-4EA1-9054-F186F7150789}" destId="{AB23B52A-5DBE-41A9-A6E5-C1BA6614DA8C}" srcOrd="1" destOrd="0" presId="urn:microsoft.com/office/officeart/2005/8/layout/vList5"/>
    <dgm:cxn modelId="{EC879B1F-24B8-4454-A6F5-22E693901145}" type="presParOf" srcId="{1F919994-40C9-4EA9-B4D5-3A8CB92B73B6}" destId="{4B703612-8EBF-4EDE-A930-5BB96A44D5C2}" srcOrd="3" destOrd="0" presId="urn:microsoft.com/office/officeart/2005/8/layout/vList5"/>
    <dgm:cxn modelId="{2E3FBCD0-D1DA-4761-A237-366DE66D2AB9}" type="presParOf" srcId="{1F919994-40C9-4EA9-B4D5-3A8CB92B73B6}" destId="{21052B50-F2C2-4A5C-8B5C-8F743F378634}" srcOrd="4" destOrd="0" presId="urn:microsoft.com/office/officeart/2005/8/layout/vList5"/>
    <dgm:cxn modelId="{EFD62ACA-E69F-4663-A7DD-F2FAE6FEC6E3}" type="presParOf" srcId="{21052B50-F2C2-4A5C-8B5C-8F743F378634}" destId="{6CDAFED7-407E-412E-9814-D8DEB4B5728C}" srcOrd="0" destOrd="0" presId="urn:microsoft.com/office/officeart/2005/8/layout/vList5"/>
    <dgm:cxn modelId="{CD27ABC8-DDEB-4BAF-AEA4-53BBE13EB548}" type="presParOf" srcId="{21052B50-F2C2-4A5C-8B5C-8F743F378634}" destId="{B8F4BA02-3298-41FE-A5EE-C14335D83DBA}" srcOrd="1" destOrd="0" presId="urn:microsoft.com/office/officeart/2005/8/layout/vList5"/>
    <dgm:cxn modelId="{FC48A565-5F50-4BD9-B93A-3BE690AE81BD}" type="presParOf" srcId="{1F919994-40C9-4EA9-B4D5-3A8CB92B73B6}" destId="{277E9D9C-9B8D-4A07-B4AE-673CEFA83D5A}" srcOrd="5" destOrd="0" presId="urn:microsoft.com/office/officeart/2005/8/layout/vList5"/>
    <dgm:cxn modelId="{E65150D3-D418-44F4-8F37-876DA78B56DD}" type="presParOf" srcId="{1F919994-40C9-4EA9-B4D5-3A8CB92B73B6}" destId="{E1A14EBD-5D3C-4EA6-B3B1-3481AFB03687}" srcOrd="6" destOrd="0" presId="urn:microsoft.com/office/officeart/2005/8/layout/vList5"/>
    <dgm:cxn modelId="{38358D7F-C6A4-497B-B361-F962E1A7B48A}" type="presParOf" srcId="{E1A14EBD-5D3C-4EA6-B3B1-3481AFB03687}" destId="{16414040-52B8-40F3-AAC0-4DA7ADD86CAC}" srcOrd="0" destOrd="0" presId="urn:microsoft.com/office/officeart/2005/8/layout/vList5"/>
    <dgm:cxn modelId="{CEB34D05-4DCF-49BE-9FF8-14802F40FE33}" type="presParOf" srcId="{E1A14EBD-5D3C-4EA6-B3B1-3481AFB03687}" destId="{A3548D0D-47AB-4A26-A4FC-F06AAF07F0EB}"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3388B8-07CA-4FC0-B29C-60ABE38285CF}" type="doc">
      <dgm:prSet loTypeId="urn:microsoft.com/office/officeart/2005/8/layout/hList1" loCatId="list" qsTypeId="urn:microsoft.com/office/officeart/2005/8/quickstyle/simple2#1" qsCatId="simple" csTypeId="urn:microsoft.com/office/officeart/2005/8/colors/accent5_2#1" csCatId="accent5" phldr="1"/>
      <dgm:spPr/>
      <dgm:t>
        <a:bodyPr/>
        <a:lstStyle/>
        <a:p>
          <a:endParaRPr lang="en-GB"/>
        </a:p>
      </dgm:t>
    </dgm:pt>
    <dgm:pt modelId="{E5AF8A37-E049-4C07-BEC1-37274DCBE7ED}">
      <dgm:prSet phldrT="[Text]" phldr="0"/>
      <dgm:spPr/>
      <dgm:t>
        <a:bodyPr/>
        <a:lstStyle/>
        <a:p>
          <a:r>
            <a:rPr lang="en-GB" b="1" dirty="0">
              <a:latin typeface="Calibri"/>
              <a:ea typeface="Calibri"/>
              <a:cs typeface="Calibri"/>
            </a:rPr>
            <a:t>Lack of Structure and Psychological Safety</a:t>
          </a:r>
          <a:endParaRPr lang="en-GB" dirty="0"/>
        </a:p>
      </dgm:t>
    </dgm:pt>
    <dgm:pt modelId="{9DC30627-8D4D-4915-B695-7AC98922227C}" type="parTrans" cxnId="{99806F4F-105C-4CC3-A737-1956227DD02F}">
      <dgm:prSet/>
      <dgm:spPr/>
      <dgm:t>
        <a:bodyPr/>
        <a:lstStyle/>
        <a:p>
          <a:endParaRPr lang="en-GB"/>
        </a:p>
      </dgm:t>
    </dgm:pt>
    <dgm:pt modelId="{7D8C35BA-EB11-4595-BF3C-C5C145D890A3}" type="sibTrans" cxnId="{99806F4F-105C-4CC3-A737-1956227DD02F}">
      <dgm:prSet/>
      <dgm:spPr/>
      <dgm:t>
        <a:bodyPr/>
        <a:lstStyle/>
        <a:p>
          <a:endParaRPr lang="en-GB"/>
        </a:p>
      </dgm:t>
    </dgm:pt>
    <dgm:pt modelId="{0A428D87-95D2-440A-925F-0407D08D981E}">
      <dgm:prSet phldrT="[Text]" phldr="0"/>
      <dgm:spPr/>
      <dgm:t>
        <a:bodyPr/>
        <a:lstStyle/>
        <a:p>
          <a:r>
            <a:rPr lang="en-GB" b="0" dirty="0">
              <a:latin typeface="Calibri"/>
              <a:ea typeface="Calibri"/>
              <a:cs typeface="Calibri"/>
            </a:rPr>
            <a:t>Psychological safety concerns need addressing.</a:t>
          </a:r>
          <a:endParaRPr lang="en-GB" dirty="0"/>
        </a:p>
      </dgm:t>
    </dgm:pt>
    <dgm:pt modelId="{C2215B3D-45AF-4E6F-9BB2-D1E1319289C8}" type="parTrans" cxnId="{F538F9F8-A961-4667-BCF5-DACDF0D0120E}">
      <dgm:prSet/>
      <dgm:spPr/>
      <dgm:t>
        <a:bodyPr/>
        <a:lstStyle/>
        <a:p>
          <a:endParaRPr lang="en-GB"/>
        </a:p>
      </dgm:t>
    </dgm:pt>
    <dgm:pt modelId="{A182D05B-B8DB-4B0B-BFAC-29E926AF0F03}" type="sibTrans" cxnId="{F538F9F8-A961-4667-BCF5-DACDF0D0120E}">
      <dgm:prSet/>
      <dgm:spPr/>
      <dgm:t>
        <a:bodyPr/>
        <a:lstStyle/>
        <a:p>
          <a:endParaRPr lang="en-GB"/>
        </a:p>
      </dgm:t>
    </dgm:pt>
    <dgm:pt modelId="{0478F13D-395E-4789-8D26-6C021035BAD9}">
      <dgm:prSet phldrT="[Text]" phldr="0"/>
      <dgm:spPr/>
      <dgm:t>
        <a:bodyPr/>
        <a:lstStyle/>
        <a:p>
          <a:r>
            <a:rPr lang="en-GB" dirty="0">
              <a:latin typeface="Calibri"/>
              <a:ea typeface="Calibri"/>
              <a:cs typeface="Calibri"/>
            </a:rPr>
            <a:t>Dominant voices overshadow quieter team members.</a:t>
          </a:r>
          <a:endParaRPr lang="en-GB" dirty="0"/>
        </a:p>
      </dgm:t>
    </dgm:pt>
    <dgm:pt modelId="{39B186C6-ADA4-434E-A4B7-5A65156687D3}" type="parTrans" cxnId="{4047F54B-2B4E-4350-9186-DB438D33C9E4}">
      <dgm:prSet/>
      <dgm:spPr/>
      <dgm:t>
        <a:bodyPr/>
        <a:lstStyle/>
        <a:p>
          <a:endParaRPr lang="en-GB"/>
        </a:p>
      </dgm:t>
    </dgm:pt>
    <dgm:pt modelId="{B54FE909-A8FD-4AD5-B2F5-69F8C6CDE7ED}" type="sibTrans" cxnId="{4047F54B-2B4E-4350-9186-DB438D33C9E4}">
      <dgm:prSet/>
      <dgm:spPr/>
      <dgm:t>
        <a:bodyPr/>
        <a:lstStyle/>
        <a:p>
          <a:endParaRPr lang="en-GB"/>
        </a:p>
      </dgm:t>
    </dgm:pt>
    <dgm:pt modelId="{E9E565D9-0785-49BC-9FAD-6FD771A1927C}">
      <dgm:prSet phldrT="[Text]" phldr="0"/>
      <dgm:spPr/>
      <dgm:t>
        <a:bodyPr/>
        <a:lstStyle/>
        <a:p>
          <a:r>
            <a:rPr lang="en-GB" b="1" dirty="0">
              <a:latin typeface="Calibri"/>
              <a:ea typeface="Calibri"/>
              <a:cs typeface="Calibri"/>
            </a:rPr>
            <a:t>Frequency and Time Commitment</a:t>
          </a:r>
          <a:endParaRPr lang="en-GB" dirty="0"/>
        </a:p>
      </dgm:t>
    </dgm:pt>
    <dgm:pt modelId="{C5EBC201-7595-4B89-A56C-B4D8CD78D5CE}" type="parTrans" cxnId="{7C1F7FA4-14D5-4FA4-8AAD-5BD8DA1FDEDD}">
      <dgm:prSet/>
      <dgm:spPr/>
      <dgm:t>
        <a:bodyPr/>
        <a:lstStyle/>
        <a:p>
          <a:endParaRPr lang="en-GB"/>
        </a:p>
      </dgm:t>
    </dgm:pt>
    <dgm:pt modelId="{4C4170C5-DBFC-446A-A1E0-F36CDE4DF272}" type="sibTrans" cxnId="{7C1F7FA4-14D5-4FA4-8AAD-5BD8DA1FDEDD}">
      <dgm:prSet/>
      <dgm:spPr/>
      <dgm:t>
        <a:bodyPr/>
        <a:lstStyle/>
        <a:p>
          <a:endParaRPr lang="en-GB"/>
        </a:p>
      </dgm:t>
    </dgm:pt>
    <dgm:pt modelId="{75566761-65F4-4B73-AD9E-16F45B76BB32}">
      <dgm:prSet phldr="0"/>
      <dgm:spPr/>
      <dgm:t>
        <a:bodyPr/>
        <a:lstStyle/>
        <a:p>
          <a:r>
            <a:rPr lang="en-GB" b="1" dirty="0">
              <a:latin typeface="Calibri"/>
              <a:ea typeface="Calibri"/>
              <a:cs typeface="Calibri"/>
            </a:rPr>
            <a:t>Overcrowding and Dominant Voices</a:t>
          </a:r>
          <a:endParaRPr lang="en-GB" dirty="0"/>
        </a:p>
      </dgm:t>
    </dgm:pt>
    <dgm:pt modelId="{6D83EE90-CB96-4A5E-839B-51855A9E7540}" type="parTrans" cxnId="{A4BAAAE8-A05E-4385-9E29-1311247230D1}">
      <dgm:prSet/>
      <dgm:spPr/>
      <dgm:t>
        <a:bodyPr/>
        <a:lstStyle/>
        <a:p>
          <a:endParaRPr lang="en-GB"/>
        </a:p>
      </dgm:t>
    </dgm:pt>
    <dgm:pt modelId="{BFE3D347-FF5B-42E9-BF4E-8CF1C8D3D8DC}" type="sibTrans" cxnId="{A4BAAAE8-A05E-4385-9E29-1311247230D1}">
      <dgm:prSet/>
      <dgm:spPr/>
      <dgm:t>
        <a:bodyPr/>
        <a:lstStyle/>
        <a:p>
          <a:endParaRPr lang="en-US"/>
        </a:p>
      </dgm:t>
    </dgm:pt>
    <dgm:pt modelId="{19F5F6CE-9D52-476F-9141-6EEE7D58BDB0}">
      <dgm:prSet phldr="0"/>
      <dgm:spPr/>
      <dgm:t>
        <a:bodyPr/>
        <a:lstStyle/>
        <a:p>
          <a:r>
            <a:rPr lang="en-GB" dirty="0">
              <a:latin typeface="Calibri"/>
              <a:ea typeface="Calibri"/>
              <a:cs typeface="Calibri"/>
            </a:rPr>
            <a:t>Large groups hinder conversation and create repetitive narratives.</a:t>
          </a:r>
          <a:endParaRPr lang="en-GB" dirty="0"/>
        </a:p>
      </dgm:t>
    </dgm:pt>
    <dgm:pt modelId="{4D423974-72FA-4372-8E25-5C0CF65610FD}" type="parTrans" cxnId="{0DC5E296-2D3C-4F09-8996-3BF10A653706}">
      <dgm:prSet/>
      <dgm:spPr/>
      <dgm:t>
        <a:bodyPr/>
        <a:lstStyle/>
        <a:p>
          <a:endParaRPr lang="en-GB"/>
        </a:p>
      </dgm:t>
    </dgm:pt>
    <dgm:pt modelId="{2CA02E77-C1CF-4D15-8F22-55BAA312D5C2}" type="sibTrans" cxnId="{0DC5E296-2D3C-4F09-8996-3BF10A653706}">
      <dgm:prSet/>
      <dgm:spPr/>
      <dgm:t>
        <a:bodyPr/>
        <a:lstStyle/>
        <a:p>
          <a:endParaRPr lang="en-US"/>
        </a:p>
      </dgm:t>
    </dgm:pt>
    <dgm:pt modelId="{EF7CC4CD-16DE-41B7-AEC3-C1F6E263E47A}">
      <dgm:prSet phldr="0"/>
      <dgm:spPr/>
      <dgm:t>
        <a:bodyPr/>
        <a:lstStyle/>
        <a:p>
          <a:r>
            <a:rPr lang="en-GB" dirty="0">
              <a:latin typeface="Calibri"/>
              <a:ea typeface="Calibri"/>
              <a:cs typeface="Calibri"/>
            </a:rPr>
            <a:t>Staff may feel unsupported or overburdened, affecting engagement.</a:t>
          </a:r>
          <a:endParaRPr lang="en-GB" dirty="0"/>
        </a:p>
      </dgm:t>
    </dgm:pt>
    <dgm:pt modelId="{3E3A20DB-5C4D-47DD-94F1-B05D5EFB14E2}" type="parTrans" cxnId="{DAD072BD-CFEF-4B95-B29F-667A724992F5}">
      <dgm:prSet/>
      <dgm:spPr/>
      <dgm:t>
        <a:bodyPr/>
        <a:lstStyle/>
        <a:p>
          <a:endParaRPr lang="en-GB"/>
        </a:p>
      </dgm:t>
    </dgm:pt>
    <dgm:pt modelId="{48D45E35-F895-4C2F-B30C-CBBF148001B4}" type="sibTrans" cxnId="{DAD072BD-CFEF-4B95-B29F-667A724992F5}">
      <dgm:prSet/>
      <dgm:spPr/>
      <dgm:t>
        <a:bodyPr/>
        <a:lstStyle/>
        <a:p>
          <a:endParaRPr lang="en-US"/>
        </a:p>
      </dgm:t>
    </dgm:pt>
    <dgm:pt modelId="{8F67288E-B0C8-40C5-924A-3EB11F2CBF75}">
      <dgm:prSet phldr="0"/>
      <dgm:spPr/>
      <dgm:t>
        <a:bodyPr/>
        <a:lstStyle/>
        <a:p>
          <a:r>
            <a:rPr lang="en-GB" dirty="0">
              <a:latin typeface="Calibri"/>
              <a:ea typeface="Calibri"/>
              <a:cs typeface="Calibri"/>
            </a:rPr>
            <a:t>Lack of structure leads to unproductive sessions.</a:t>
          </a:r>
          <a:endParaRPr lang="en-GB" dirty="0"/>
        </a:p>
      </dgm:t>
    </dgm:pt>
    <dgm:pt modelId="{4721C6C7-C6BE-46B1-850E-2E52FA7B7DF4}" type="parTrans" cxnId="{706AAC12-F4A2-4B11-81CF-0ADC851DA4DF}">
      <dgm:prSet/>
      <dgm:spPr/>
      <dgm:t>
        <a:bodyPr/>
        <a:lstStyle/>
        <a:p>
          <a:endParaRPr lang="en-GB"/>
        </a:p>
      </dgm:t>
    </dgm:pt>
    <dgm:pt modelId="{F22FF5E5-5B0E-4C54-9589-240D950472CF}" type="sibTrans" cxnId="{706AAC12-F4A2-4B11-81CF-0ADC851DA4DF}">
      <dgm:prSet/>
      <dgm:spPr/>
      <dgm:t>
        <a:bodyPr/>
        <a:lstStyle/>
        <a:p>
          <a:endParaRPr lang="en-US"/>
        </a:p>
      </dgm:t>
    </dgm:pt>
    <dgm:pt modelId="{5418F669-0697-4763-A6C1-DF70E4176E03}">
      <dgm:prSet phldr="0"/>
      <dgm:spPr/>
      <dgm:t>
        <a:bodyPr/>
        <a:lstStyle/>
        <a:p>
          <a:r>
            <a:rPr lang="en-GB" b="0" dirty="0">
              <a:latin typeface="Calibri"/>
              <a:ea typeface="Calibri"/>
              <a:cs typeface="Calibri"/>
            </a:rPr>
            <a:t>High weekly time commitment can contribute to "supervision fatigue."</a:t>
          </a:r>
          <a:endParaRPr lang="en-GB" dirty="0"/>
        </a:p>
      </dgm:t>
    </dgm:pt>
    <dgm:pt modelId="{FCE154BC-3884-49F0-975D-AC499C350542}" type="parTrans" cxnId="{EA0F21D6-EACD-4ADB-907B-EA02AF7D7603}">
      <dgm:prSet/>
      <dgm:spPr/>
      <dgm:t>
        <a:bodyPr/>
        <a:lstStyle/>
        <a:p>
          <a:endParaRPr lang="en-GB"/>
        </a:p>
      </dgm:t>
    </dgm:pt>
    <dgm:pt modelId="{81C93170-52B0-4C68-987D-95C5EFD75467}" type="sibTrans" cxnId="{EA0F21D6-EACD-4ADB-907B-EA02AF7D7603}">
      <dgm:prSet/>
      <dgm:spPr/>
      <dgm:t>
        <a:bodyPr/>
        <a:lstStyle/>
        <a:p>
          <a:endParaRPr lang="en-US"/>
        </a:p>
      </dgm:t>
    </dgm:pt>
    <dgm:pt modelId="{22F43EB1-3F65-4ED1-98E2-6A3338B3D5D3}" type="pres">
      <dgm:prSet presAssocID="{9E3388B8-07CA-4FC0-B29C-60ABE38285CF}" presName="Name0" presStyleCnt="0">
        <dgm:presLayoutVars>
          <dgm:dir/>
          <dgm:animLvl val="lvl"/>
          <dgm:resizeHandles val="exact"/>
        </dgm:presLayoutVars>
      </dgm:prSet>
      <dgm:spPr/>
    </dgm:pt>
    <dgm:pt modelId="{49466BDB-D3D9-4C52-B7EE-9B6B865271CA}" type="pres">
      <dgm:prSet presAssocID="{E5AF8A37-E049-4C07-BEC1-37274DCBE7ED}" presName="composite" presStyleCnt="0"/>
      <dgm:spPr/>
    </dgm:pt>
    <dgm:pt modelId="{98343A61-8AD4-46E3-89B1-4CCFC6C244CA}" type="pres">
      <dgm:prSet presAssocID="{E5AF8A37-E049-4C07-BEC1-37274DCBE7ED}" presName="parTx" presStyleLbl="alignNode1" presStyleIdx="0" presStyleCnt="3">
        <dgm:presLayoutVars>
          <dgm:chMax val="0"/>
          <dgm:chPref val="0"/>
          <dgm:bulletEnabled val="1"/>
        </dgm:presLayoutVars>
      </dgm:prSet>
      <dgm:spPr/>
    </dgm:pt>
    <dgm:pt modelId="{47B28E3A-01CD-4940-9475-7151B7DFD1AC}" type="pres">
      <dgm:prSet presAssocID="{E5AF8A37-E049-4C07-BEC1-37274DCBE7ED}" presName="desTx" presStyleLbl="alignAccFollowNode1" presStyleIdx="0" presStyleCnt="3">
        <dgm:presLayoutVars>
          <dgm:bulletEnabled val="1"/>
        </dgm:presLayoutVars>
      </dgm:prSet>
      <dgm:spPr/>
    </dgm:pt>
    <dgm:pt modelId="{A39528F9-C7A5-46FF-8225-D15C1089E945}" type="pres">
      <dgm:prSet presAssocID="{7D8C35BA-EB11-4595-BF3C-C5C145D890A3}" presName="space" presStyleCnt="0"/>
      <dgm:spPr/>
    </dgm:pt>
    <dgm:pt modelId="{1C73B013-CFE8-41DA-A0BF-6BBE05AD7306}" type="pres">
      <dgm:prSet presAssocID="{75566761-65F4-4B73-AD9E-16F45B76BB32}" presName="composite" presStyleCnt="0"/>
      <dgm:spPr/>
    </dgm:pt>
    <dgm:pt modelId="{40D564A3-7657-47D2-A0C6-7D0319F894B4}" type="pres">
      <dgm:prSet presAssocID="{75566761-65F4-4B73-AD9E-16F45B76BB32}" presName="parTx" presStyleLbl="alignNode1" presStyleIdx="1" presStyleCnt="3">
        <dgm:presLayoutVars>
          <dgm:chMax val="0"/>
          <dgm:chPref val="0"/>
          <dgm:bulletEnabled val="1"/>
        </dgm:presLayoutVars>
      </dgm:prSet>
      <dgm:spPr/>
    </dgm:pt>
    <dgm:pt modelId="{822FC312-7245-4953-A853-8F00874CAB9C}" type="pres">
      <dgm:prSet presAssocID="{75566761-65F4-4B73-AD9E-16F45B76BB32}" presName="desTx" presStyleLbl="alignAccFollowNode1" presStyleIdx="1" presStyleCnt="3">
        <dgm:presLayoutVars>
          <dgm:bulletEnabled val="1"/>
        </dgm:presLayoutVars>
      </dgm:prSet>
      <dgm:spPr/>
    </dgm:pt>
    <dgm:pt modelId="{4DE8B49B-32D1-4044-8899-E138DBB10B11}" type="pres">
      <dgm:prSet presAssocID="{BFE3D347-FF5B-42E9-BF4E-8CF1C8D3D8DC}" presName="space" presStyleCnt="0"/>
      <dgm:spPr/>
    </dgm:pt>
    <dgm:pt modelId="{3653C714-F866-42B9-85AD-0449DF6E4A05}" type="pres">
      <dgm:prSet presAssocID="{E9E565D9-0785-49BC-9FAD-6FD771A1927C}" presName="composite" presStyleCnt="0"/>
      <dgm:spPr/>
    </dgm:pt>
    <dgm:pt modelId="{81E0993A-3A6D-4B92-AE95-7924AD9C02A9}" type="pres">
      <dgm:prSet presAssocID="{E9E565D9-0785-49BC-9FAD-6FD771A1927C}" presName="parTx" presStyleLbl="alignNode1" presStyleIdx="2" presStyleCnt="3">
        <dgm:presLayoutVars>
          <dgm:chMax val="0"/>
          <dgm:chPref val="0"/>
          <dgm:bulletEnabled val="1"/>
        </dgm:presLayoutVars>
      </dgm:prSet>
      <dgm:spPr/>
    </dgm:pt>
    <dgm:pt modelId="{D8474A31-0251-4031-B978-43FDC1D65EEC}" type="pres">
      <dgm:prSet presAssocID="{E9E565D9-0785-49BC-9FAD-6FD771A1927C}" presName="desTx" presStyleLbl="alignAccFollowNode1" presStyleIdx="2" presStyleCnt="3">
        <dgm:presLayoutVars>
          <dgm:bulletEnabled val="1"/>
        </dgm:presLayoutVars>
      </dgm:prSet>
      <dgm:spPr/>
    </dgm:pt>
  </dgm:ptLst>
  <dgm:cxnLst>
    <dgm:cxn modelId="{706AAC12-F4A2-4B11-81CF-0ADC851DA4DF}" srcId="{E5AF8A37-E049-4C07-BEC1-37274DCBE7ED}" destId="{8F67288E-B0C8-40C5-924A-3EB11F2CBF75}" srcOrd="0" destOrd="0" parTransId="{4721C6C7-C6BE-46B1-850E-2E52FA7B7DF4}" sibTransId="{F22FF5E5-5B0E-4C54-9589-240D950472CF}"/>
    <dgm:cxn modelId="{4AFED91D-2D09-4A56-A5C9-B5F9C68AAF99}" type="presOf" srcId="{0478F13D-395E-4789-8D26-6C021035BAD9}" destId="{822FC312-7245-4953-A853-8F00874CAB9C}" srcOrd="0" destOrd="1" presId="urn:microsoft.com/office/officeart/2005/8/layout/hList1"/>
    <dgm:cxn modelId="{AD4E0A34-6D5E-4E30-A9AC-9B060FFB459D}" type="presOf" srcId="{5418F669-0697-4763-A6C1-DF70E4176E03}" destId="{D8474A31-0251-4031-B978-43FDC1D65EEC}" srcOrd="0" destOrd="0" presId="urn:microsoft.com/office/officeart/2005/8/layout/hList1"/>
    <dgm:cxn modelId="{BCDBB362-7C25-4A82-9F74-C5B2F8E12A2C}" type="presOf" srcId="{E9E565D9-0785-49BC-9FAD-6FD771A1927C}" destId="{81E0993A-3A6D-4B92-AE95-7924AD9C02A9}" srcOrd="0" destOrd="0" presId="urn:microsoft.com/office/officeart/2005/8/layout/hList1"/>
    <dgm:cxn modelId="{9D5E6C69-C6D6-49E9-81D9-07AA4AA55865}" type="presOf" srcId="{0A428D87-95D2-440A-925F-0407D08D981E}" destId="{47B28E3A-01CD-4940-9475-7151B7DFD1AC}" srcOrd="0" destOrd="1" presId="urn:microsoft.com/office/officeart/2005/8/layout/hList1"/>
    <dgm:cxn modelId="{34B6306A-59AC-4154-8C1D-0DBC204E5747}" type="presOf" srcId="{8F67288E-B0C8-40C5-924A-3EB11F2CBF75}" destId="{47B28E3A-01CD-4940-9475-7151B7DFD1AC}" srcOrd="0" destOrd="0" presId="urn:microsoft.com/office/officeart/2005/8/layout/hList1"/>
    <dgm:cxn modelId="{4047F54B-2B4E-4350-9186-DB438D33C9E4}" srcId="{75566761-65F4-4B73-AD9E-16F45B76BB32}" destId="{0478F13D-395E-4789-8D26-6C021035BAD9}" srcOrd="1" destOrd="0" parTransId="{39B186C6-ADA4-434E-A4B7-5A65156687D3}" sibTransId="{B54FE909-A8FD-4AD5-B2F5-69F8C6CDE7ED}"/>
    <dgm:cxn modelId="{99806F4F-105C-4CC3-A737-1956227DD02F}" srcId="{9E3388B8-07CA-4FC0-B29C-60ABE38285CF}" destId="{E5AF8A37-E049-4C07-BEC1-37274DCBE7ED}" srcOrd="0" destOrd="0" parTransId="{9DC30627-8D4D-4915-B695-7AC98922227C}" sibTransId="{7D8C35BA-EB11-4595-BF3C-C5C145D890A3}"/>
    <dgm:cxn modelId="{330DA852-E83B-4F60-A409-25869832F050}" type="presOf" srcId="{19F5F6CE-9D52-476F-9141-6EEE7D58BDB0}" destId="{822FC312-7245-4953-A853-8F00874CAB9C}" srcOrd="0" destOrd="0" presId="urn:microsoft.com/office/officeart/2005/8/layout/hList1"/>
    <dgm:cxn modelId="{84734B57-B9C3-490C-8B2F-9E3335DA70CD}" type="presOf" srcId="{E5AF8A37-E049-4C07-BEC1-37274DCBE7ED}" destId="{98343A61-8AD4-46E3-89B1-4CCFC6C244CA}" srcOrd="0" destOrd="0" presId="urn:microsoft.com/office/officeart/2005/8/layout/hList1"/>
    <dgm:cxn modelId="{0DC5E296-2D3C-4F09-8996-3BF10A653706}" srcId="{75566761-65F4-4B73-AD9E-16F45B76BB32}" destId="{19F5F6CE-9D52-476F-9141-6EEE7D58BDB0}" srcOrd="0" destOrd="0" parTransId="{4D423974-72FA-4372-8E25-5C0CF65610FD}" sibTransId="{2CA02E77-C1CF-4D15-8F22-55BAA312D5C2}"/>
    <dgm:cxn modelId="{7C1F7FA4-14D5-4FA4-8AAD-5BD8DA1FDEDD}" srcId="{9E3388B8-07CA-4FC0-B29C-60ABE38285CF}" destId="{E9E565D9-0785-49BC-9FAD-6FD771A1927C}" srcOrd="2" destOrd="0" parTransId="{C5EBC201-7595-4B89-A56C-B4D8CD78D5CE}" sibTransId="{4C4170C5-DBFC-446A-A1E0-F36CDE4DF272}"/>
    <dgm:cxn modelId="{647DD0A6-353D-46D2-B91E-7D65ADD3EBEF}" type="presOf" srcId="{EF7CC4CD-16DE-41B7-AEC3-C1F6E263E47A}" destId="{47B28E3A-01CD-4940-9475-7151B7DFD1AC}" srcOrd="0" destOrd="2" presId="urn:microsoft.com/office/officeart/2005/8/layout/hList1"/>
    <dgm:cxn modelId="{DAD072BD-CFEF-4B95-B29F-667A724992F5}" srcId="{E5AF8A37-E049-4C07-BEC1-37274DCBE7ED}" destId="{EF7CC4CD-16DE-41B7-AEC3-C1F6E263E47A}" srcOrd="2" destOrd="0" parTransId="{3E3A20DB-5C4D-47DD-94F1-B05D5EFB14E2}" sibTransId="{48D45E35-F895-4C2F-B30C-CBBF148001B4}"/>
    <dgm:cxn modelId="{4DA3C2C5-B1DD-46AF-BDE5-E0BB44902EDA}" type="presOf" srcId="{9E3388B8-07CA-4FC0-B29C-60ABE38285CF}" destId="{22F43EB1-3F65-4ED1-98E2-6A3338B3D5D3}" srcOrd="0" destOrd="0" presId="urn:microsoft.com/office/officeart/2005/8/layout/hList1"/>
    <dgm:cxn modelId="{EA0F21D6-EACD-4ADB-907B-EA02AF7D7603}" srcId="{E9E565D9-0785-49BC-9FAD-6FD771A1927C}" destId="{5418F669-0697-4763-A6C1-DF70E4176E03}" srcOrd="0" destOrd="0" parTransId="{FCE154BC-3884-49F0-975D-AC499C350542}" sibTransId="{81C93170-52B0-4C68-987D-95C5EFD75467}"/>
    <dgm:cxn modelId="{15D5B5E3-2A88-43F1-82B9-4A4D3EB51F5C}" type="presOf" srcId="{75566761-65F4-4B73-AD9E-16F45B76BB32}" destId="{40D564A3-7657-47D2-A0C6-7D0319F894B4}" srcOrd="0" destOrd="0" presId="urn:microsoft.com/office/officeart/2005/8/layout/hList1"/>
    <dgm:cxn modelId="{A4BAAAE8-A05E-4385-9E29-1311247230D1}" srcId="{9E3388B8-07CA-4FC0-B29C-60ABE38285CF}" destId="{75566761-65F4-4B73-AD9E-16F45B76BB32}" srcOrd="1" destOrd="0" parTransId="{6D83EE90-CB96-4A5E-839B-51855A9E7540}" sibTransId="{BFE3D347-FF5B-42E9-BF4E-8CF1C8D3D8DC}"/>
    <dgm:cxn modelId="{F538F9F8-A961-4667-BCF5-DACDF0D0120E}" srcId="{E5AF8A37-E049-4C07-BEC1-37274DCBE7ED}" destId="{0A428D87-95D2-440A-925F-0407D08D981E}" srcOrd="1" destOrd="0" parTransId="{C2215B3D-45AF-4E6F-9BB2-D1E1319289C8}" sibTransId="{A182D05B-B8DB-4B0B-BFAC-29E926AF0F03}"/>
    <dgm:cxn modelId="{F88CE486-4D89-4872-A978-D78B694DD8AF}" type="presParOf" srcId="{22F43EB1-3F65-4ED1-98E2-6A3338B3D5D3}" destId="{49466BDB-D3D9-4C52-B7EE-9B6B865271CA}" srcOrd="0" destOrd="0" presId="urn:microsoft.com/office/officeart/2005/8/layout/hList1"/>
    <dgm:cxn modelId="{C291ABAE-7003-4962-A707-7F08BDBE65F4}" type="presParOf" srcId="{49466BDB-D3D9-4C52-B7EE-9B6B865271CA}" destId="{98343A61-8AD4-46E3-89B1-4CCFC6C244CA}" srcOrd="0" destOrd="0" presId="urn:microsoft.com/office/officeart/2005/8/layout/hList1"/>
    <dgm:cxn modelId="{E4344204-4EC9-43EE-B17B-EB3F8054B2C3}" type="presParOf" srcId="{49466BDB-D3D9-4C52-B7EE-9B6B865271CA}" destId="{47B28E3A-01CD-4940-9475-7151B7DFD1AC}" srcOrd="1" destOrd="0" presId="urn:microsoft.com/office/officeart/2005/8/layout/hList1"/>
    <dgm:cxn modelId="{1833F227-D09D-4CA5-A51D-7C4EA3D09C3B}" type="presParOf" srcId="{22F43EB1-3F65-4ED1-98E2-6A3338B3D5D3}" destId="{A39528F9-C7A5-46FF-8225-D15C1089E945}" srcOrd="1" destOrd="0" presId="urn:microsoft.com/office/officeart/2005/8/layout/hList1"/>
    <dgm:cxn modelId="{0182F18B-635A-4C24-B163-DEAAD7B6CC01}" type="presParOf" srcId="{22F43EB1-3F65-4ED1-98E2-6A3338B3D5D3}" destId="{1C73B013-CFE8-41DA-A0BF-6BBE05AD7306}" srcOrd="2" destOrd="0" presId="urn:microsoft.com/office/officeart/2005/8/layout/hList1"/>
    <dgm:cxn modelId="{E35A4D15-F7C0-44B6-8411-15415AA58D04}" type="presParOf" srcId="{1C73B013-CFE8-41DA-A0BF-6BBE05AD7306}" destId="{40D564A3-7657-47D2-A0C6-7D0319F894B4}" srcOrd="0" destOrd="0" presId="urn:microsoft.com/office/officeart/2005/8/layout/hList1"/>
    <dgm:cxn modelId="{F834DFE3-24E2-4827-9D29-D69AB212E81A}" type="presParOf" srcId="{1C73B013-CFE8-41DA-A0BF-6BBE05AD7306}" destId="{822FC312-7245-4953-A853-8F00874CAB9C}" srcOrd="1" destOrd="0" presId="urn:microsoft.com/office/officeart/2005/8/layout/hList1"/>
    <dgm:cxn modelId="{7C7C222F-51FB-42CF-800C-E036D48BDF60}" type="presParOf" srcId="{22F43EB1-3F65-4ED1-98E2-6A3338B3D5D3}" destId="{4DE8B49B-32D1-4044-8899-E138DBB10B11}" srcOrd="3" destOrd="0" presId="urn:microsoft.com/office/officeart/2005/8/layout/hList1"/>
    <dgm:cxn modelId="{E17FDC87-B875-49A5-B559-7FE5278CE33B}" type="presParOf" srcId="{22F43EB1-3F65-4ED1-98E2-6A3338B3D5D3}" destId="{3653C714-F866-42B9-85AD-0449DF6E4A05}" srcOrd="4" destOrd="0" presId="urn:microsoft.com/office/officeart/2005/8/layout/hList1"/>
    <dgm:cxn modelId="{0E6F72F3-FD40-47A2-A36F-EFFAEAA763A4}" type="presParOf" srcId="{3653C714-F866-42B9-85AD-0449DF6E4A05}" destId="{81E0993A-3A6D-4B92-AE95-7924AD9C02A9}" srcOrd="0" destOrd="0" presId="urn:microsoft.com/office/officeart/2005/8/layout/hList1"/>
    <dgm:cxn modelId="{AEE835B8-71BB-40E7-A6E5-96FF9EAB8D64}" type="presParOf" srcId="{3653C714-F866-42B9-85AD-0449DF6E4A05}" destId="{D8474A31-0251-4031-B978-43FDC1D65EE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24AB91D-A00C-43B8-9618-2308682B8771}" type="doc">
      <dgm:prSet loTypeId="urn:microsoft.com/office/officeart/2008/layout/LinedList" loCatId="list" qsTypeId="urn:microsoft.com/office/officeart/2005/8/quickstyle/simple1#42" qsCatId="simple" csTypeId="urn:microsoft.com/office/officeart/2005/8/colors/accent1_2#33" csCatId="accent1" phldr="1"/>
      <dgm:spPr/>
      <dgm:t>
        <a:bodyPr/>
        <a:lstStyle/>
        <a:p>
          <a:endParaRPr lang="en-US"/>
        </a:p>
      </dgm:t>
    </dgm:pt>
    <dgm:pt modelId="{9398633B-E174-44A3-A834-0B683EC0C6B2}">
      <dgm:prSet/>
      <dgm:spPr/>
      <dgm:t>
        <a:bodyPr/>
        <a:lstStyle/>
        <a:p>
          <a:pPr>
            <a:defRPr b="1"/>
          </a:pPr>
          <a:r>
            <a:rPr lang="en-US" dirty="0"/>
            <a:t>Establish a Clear Structure and Prepare </a:t>
          </a:r>
          <a:r>
            <a:rPr lang="en-US"/>
            <a:t>in Advance</a:t>
          </a:r>
          <a:endParaRPr lang="en-US" dirty="0"/>
        </a:p>
      </dgm:t>
    </dgm:pt>
    <dgm:pt modelId="{1CD3A125-0AAF-468C-A904-37EBE34E1CDC}" type="parTrans" cxnId="{EBFBF29F-D553-4177-8836-131B0926B4D6}">
      <dgm:prSet/>
      <dgm:spPr/>
      <dgm:t>
        <a:bodyPr/>
        <a:lstStyle/>
        <a:p>
          <a:endParaRPr lang="en-US"/>
        </a:p>
      </dgm:t>
    </dgm:pt>
    <dgm:pt modelId="{74082FDE-1EC8-42B2-AEC3-D8C459A7F928}" type="sibTrans" cxnId="{EBFBF29F-D553-4177-8836-131B0926B4D6}">
      <dgm:prSet/>
      <dgm:spPr/>
      <dgm:t>
        <a:bodyPr/>
        <a:lstStyle/>
        <a:p>
          <a:endParaRPr lang="en-US"/>
        </a:p>
      </dgm:t>
    </dgm:pt>
    <dgm:pt modelId="{2EAF3E9F-9561-43B1-AE96-507531927590}">
      <dgm:prSet/>
      <dgm:spPr/>
      <dgm:t>
        <a:bodyPr/>
        <a:lstStyle/>
        <a:p>
          <a:pPr>
            <a:defRPr b="1"/>
          </a:pPr>
          <a:r>
            <a:rPr lang="en-US" dirty="0">
              <a:latin typeface="Calibri Light" panose="020F0302020204030204"/>
            </a:rPr>
            <a:t>Create</a:t>
          </a:r>
          <a:r>
            <a:rPr lang="en-US" dirty="0"/>
            <a:t> Small, </a:t>
          </a:r>
          <a:r>
            <a:rPr lang="en-US"/>
            <a:t>Focused Groups</a:t>
          </a:r>
          <a:endParaRPr lang="en-US" dirty="0"/>
        </a:p>
      </dgm:t>
    </dgm:pt>
    <dgm:pt modelId="{A5594178-ADFE-4C43-90DA-EA7BBD55FCC6}" type="parTrans" cxnId="{64C3FF2C-B4C6-4695-9A27-E41C8C8C8C5C}">
      <dgm:prSet/>
      <dgm:spPr/>
      <dgm:t>
        <a:bodyPr/>
        <a:lstStyle/>
        <a:p>
          <a:endParaRPr lang="en-US"/>
        </a:p>
      </dgm:t>
    </dgm:pt>
    <dgm:pt modelId="{65045FA1-C551-43D3-8EE6-23417646A0F2}" type="sibTrans" cxnId="{64C3FF2C-B4C6-4695-9A27-E41C8C8C8C5C}">
      <dgm:prSet/>
      <dgm:spPr/>
      <dgm:t>
        <a:bodyPr/>
        <a:lstStyle/>
        <a:p>
          <a:endParaRPr lang="en-US"/>
        </a:p>
      </dgm:t>
    </dgm:pt>
    <dgm:pt modelId="{3E73D0E8-AAE5-4F39-9A76-6965E3716F7D}">
      <dgm:prSet/>
      <dgm:spPr/>
      <dgm:t>
        <a:bodyPr/>
        <a:lstStyle/>
        <a:p>
          <a:pPr>
            <a:defRPr b="1"/>
          </a:pPr>
          <a:r>
            <a:rPr lang="en-US" dirty="0">
              <a:latin typeface="Calibri Light" panose="020F0302020204030204"/>
            </a:rPr>
            <a:t>Promote</a:t>
          </a:r>
          <a:r>
            <a:rPr lang="en-US" dirty="0"/>
            <a:t> Psychological Safety and trust</a:t>
          </a:r>
        </a:p>
      </dgm:t>
    </dgm:pt>
    <dgm:pt modelId="{1B747FE9-52F4-45B6-92A7-036416319DC0}" type="parTrans" cxnId="{82A82D9A-4766-4BDF-B814-F70B6A056F56}">
      <dgm:prSet/>
      <dgm:spPr/>
      <dgm:t>
        <a:bodyPr/>
        <a:lstStyle/>
        <a:p>
          <a:endParaRPr lang="en-US"/>
        </a:p>
      </dgm:t>
    </dgm:pt>
    <dgm:pt modelId="{F2DC8668-DCE2-4DB5-98CC-9FAE0754EFF1}" type="sibTrans" cxnId="{82A82D9A-4766-4BDF-B814-F70B6A056F56}">
      <dgm:prSet/>
      <dgm:spPr/>
      <dgm:t>
        <a:bodyPr/>
        <a:lstStyle/>
        <a:p>
          <a:endParaRPr lang="en-US"/>
        </a:p>
      </dgm:t>
    </dgm:pt>
    <dgm:pt modelId="{C9FCA19E-E16B-43D4-A7B1-4D84A1634F29}">
      <dgm:prSet/>
      <dgm:spPr/>
      <dgm:t>
        <a:bodyPr/>
        <a:lstStyle/>
        <a:p>
          <a:pPr>
            <a:defRPr b="1"/>
          </a:pPr>
          <a:r>
            <a:rPr lang="en-US" dirty="0">
              <a:latin typeface="Calibri Light" panose="020F0302020204030204"/>
            </a:rPr>
            <a:t>Frequency and duration</a:t>
          </a:r>
          <a:endParaRPr lang="en-US" dirty="0"/>
        </a:p>
      </dgm:t>
    </dgm:pt>
    <dgm:pt modelId="{1D4D9DBC-C561-4FE2-B6C7-52FC9444D1C3}" type="parTrans" cxnId="{B847DA1A-CA4D-4EEC-BC2C-75F202A897B5}">
      <dgm:prSet/>
      <dgm:spPr/>
      <dgm:t>
        <a:bodyPr/>
        <a:lstStyle/>
        <a:p>
          <a:endParaRPr lang="en-US"/>
        </a:p>
      </dgm:t>
    </dgm:pt>
    <dgm:pt modelId="{C1B5FC27-00C4-4AB9-8D47-2B0E432FCC1E}" type="sibTrans" cxnId="{B847DA1A-CA4D-4EEC-BC2C-75F202A897B5}">
      <dgm:prSet/>
      <dgm:spPr/>
      <dgm:t>
        <a:bodyPr/>
        <a:lstStyle/>
        <a:p>
          <a:endParaRPr lang="en-US"/>
        </a:p>
      </dgm:t>
    </dgm:pt>
    <dgm:pt modelId="{0B53B7A5-1EBA-4681-83A8-84543DC489DB}" type="pres">
      <dgm:prSet presAssocID="{124AB91D-A00C-43B8-9618-2308682B8771}" presName="vert0" presStyleCnt="0">
        <dgm:presLayoutVars>
          <dgm:dir/>
          <dgm:animOne val="branch"/>
          <dgm:animLvl val="lvl"/>
        </dgm:presLayoutVars>
      </dgm:prSet>
      <dgm:spPr/>
    </dgm:pt>
    <dgm:pt modelId="{19A5D6C8-1202-4C29-93AA-94229E134956}" type="pres">
      <dgm:prSet presAssocID="{9398633B-E174-44A3-A834-0B683EC0C6B2}" presName="thickLine" presStyleLbl="alignNode1" presStyleIdx="0" presStyleCnt="4"/>
      <dgm:spPr/>
    </dgm:pt>
    <dgm:pt modelId="{281334AD-3F65-47F1-B72D-23AF63BBF7E0}" type="pres">
      <dgm:prSet presAssocID="{9398633B-E174-44A3-A834-0B683EC0C6B2}" presName="horz1" presStyleCnt="0"/>
      <dgm:spPr/>
    </dgm:pt>
    <dgm:pt modelId="{FBABAD30-419A-41EE-8694-F59373D2F125}" type="pres">
      <dgm:prSet presAssocID="{9398633B-E174-44A3-A834-0B683EC0C6B2}" presName="tx1" presStyleLbl="revTx" presStyleIdx="0" presStyleCnt="4"/>
      <dgm:spPr/>
    </dgm:pt>
    <dgm:pt modelId="{951B3195-F0E9-4710-ABCA-E18CE06AD7E6}" type="pres">
      <dgm:prSet presAssocID="{9398633B-E174-44A3-A834-0B683EC0C6B2}" presName="vert1" presStyleCnt="0"/>
      <dgm:spPr/>
    </dgm:pt>
    <dgm:pt modelId="{D74FA2CA-48BC-4C6D-A608-A0F84778124B}" type="pres">
      <dgm:prSet presAssocID="{2EAF3E9F-9561-43B1-AE96-507531927590}" presName="thickLine" presStyleLbl="alignNode1" presStyleIdx="1" presStyleCnt="4"/>
      <dgm:spPr/>
    </dgm:pt>
    <dgm:pt modelId="{B515F05B-9C3F-4449-AB18-8867388A71E8}" type="pres">
      <dgm:prSet presAssocID="{2EAF3E9F-9561-43B1-AE96-507531927590}" presName="horz1" presStyleCnt="0"/>
      <dgm:spPr/>
    </dgm:pt>
    <dgm:pt modelId="{C33E8ABA-BEC2-42F7-9CDD-54A08CC98BF1}" type="pres">
      <dgm:prSet presAssocID="{2EAF3E9F-9561-43B1-AE96-507531927590}" presName="tx1" presStyleLbl="revTx" presStyleIdx="1" presStyleCnt="4"/>
      <dgm:spPr/>
    </dgm:pt>
    <dgm:pt modelId="{97128F89-58D9-4DA0-B049-1EFA3F8D13EB}" type="pres">
      <dgm:prSet presAssocID="{2EAF3E9F-9561-43B1-AE96-507531927590}" presName="vert1" presStyleCnt="0"/>
      <dgm:spPr/>
    </dgm:pt>
    <dgm:pt modelId="{62D30B7E-DFB5-4D2A-92FA-4026788181DC}" type="pres">
      <dgm:prSet presAssocID="{3E73D0E8-AAE5-4F39-9A76-6965E3716F7D}" presName="thickLine" presStyleLbl="alignNode1" presStyleIdx="2" presStyleCnt="4"/>
      <dgm:spPr/>
    </dgm:pt>
    <dgm:pt modelId="{D771B39D-41A0-4CBF-BD3E-F1E46095DFA0}" type="pres">
      <dgm:prSet presAssocID="{3E73D0E8-AAE5-4F39-9A76-6965E3716F7D}" presName="horz1" presStyleCnt="0"/>
      <dgm:spPr/>
    </dgm:pt>
    <dgm:pt modelId="{6DED1074-3FB5-46F8-86AD-17AD81C626BE}" type="pres">
      <dgm:prSet presAssocID="{3E73D0E8-AAE5-4F39-9A76-6965E3716F7D}" presName="tx1" presStyleLbl="revTx" presStyleIdx="2" presStyleCnt="4"/>
      <dgm:spPr/>
    </dgm:pt>
    <dgm:pt modelId="{2C1C66E2-E085-4456-A8A0-A767EE52D4B7}" type="pres">
      <dgm:prSet presAssocID="{3E73D0E8-AAE5-4F39-9A76-6965E3716F7D}" presName="vert1" presStyleCnt="0"/>
      <dgm:spPr/>
    </dgm:pt>
    <dgm:pt modelId="{44310916-F977-4429-A4B3-7C78F2CCF59F}" type="pres">
      <dgm:prSet presAssocID="{C9FCA19E-E16B-43D4-A7B1-4D84A1634F29}" presName="thickLine" presStyleLbl="alignNode1" presStyleIdx="3" presStyleCnt="4"/>
      <dgm:spPr/>
    </dgm:pt>
    <dgm:pt modelId="{AB749AAD-D156-4C3E-8AA7-DFD11C13EB00}" type="pres">
      <dgm:prSet presAssocID="{C9FCA19E-E16B-43D4-A7B1-4D84A1634F29}" presName="horz1" presStyleCnt="0"/>
      <dgm:spPr/>
    </dgm:pt>
    <dgm:pt modelId="{CC771C5C-E33E-4F85-B09A-E573A26D9F75}" type="pres">
      <dgm:prSet presAssocID="{C9FCA19E-E16B-43D4-A7B1-4D84A1634F29}" presName="tx1" presStyleLbl="revTx" presStyleIdx="3" presStyleCnt="4"/>
      <dgm:spPr/>
    </dgm:pt>
    <dgm:pt modelId="{965EF737-76BC-47F4-A7FF-AA27699BC7D9}" type="pres">
      <dgm:prSet presAssocID="{C9FCA19E-E16B-43D4-A7B1-4D84A1634F29}" presName="vert1" presStyleCnt="0"/>
      <dgm:spPr/>
    </dgm:pt>
  </dgm:ptLst>
  <dgm:cxnLst>
    <dgm:cxn modelId="{F3BCB705-4A78-4530-B17B-38AF9D3A9FD2}" type="presOf" srcId="{9398633B-E174-44A3-A834-0B683EC0C6B2}" destId="{FBABAD30-419A-41EE-8694-F59373D2F125}" srcOrd="0" destOrd="0" presId="urn:microsoft.com/office/officeart/2008/layout/LinedList"/>
    <dgm:cxn modelId="{B847DA1A-CA4D-4EEC-BC2C-75F202A897B5}" srcId="{124AB91D-A00C-43B8-9618-2308682B8771}" destId="{C9FCA19E-E16B-43D4-A7B1-4D84A1634F29}" srcOrd="3" destOrd="0" parTransId="{1D4D9DBC-C561-4FE2-B6C7-52FC9444D1C3}" sibTransId="{C1B5FC27-00C4-4AB9-8D47-2B0E432FCC1E}"/>
    <dgm:cxn modelId="{64C3FF2C-B4C6-4695-9A27-E41C8C8C8C5C}" srcId="{124AB91D-A00C-43B8-9618-2308682B8771}" destId="{2EAF3E9F-9561-43B1-AE96-507531927590}" srcOrd="1" destOrd="0" parTransId="{A5594178-ADFE-4C43-90DA-EA7BBD55FCC6}" sibTransId="{65045FA1-C551-43D3-8EE6-23417646A0F2}"/>
    <dgm:cxn modelId="{32DB465F-974A-461F-A523-6D4FD859328B}" type="presOf" srcId="{3E73D0E8-AAE5-4F39-9A76-6965E3716F7D}" destId="{6DED1074-3FB5-46F8-86AD-17AD81C626BE}" srcOrd="0" destOrd="0" presId="urn:microsoft.com/office/officeart/2008/layout/LinedList"/>
    <dgm:cxn modelId="{84A4744E-B0B8-41DB-B93E-8C1B98E5416A}" type="presOf" srcId="{124AB91D-A00C-43B8-9618-2308682B8771}" destId="{0B53B7A5-1EBA-4681-83A8-84543DC489DB}" srcOrd="0" destOrd="0" presId="urn:microsoft.com/office/officeart/2008/layout/LinedList"/>
    <dgm:cxn modelId="{82A82D9A-4766-4BDF-B814-F70B6A056F56}" srcId="{124AB91D-A00C-43B8-9618-2308682B8771}" destId="{3E73D0E8-AAE5-4F39-9A76-6965E3716F7D}" srcOrd="2" destOrd="0" parTransId="{1B747FE9-52F4-45B6-92A7-036416319DC0}" sibTransId="{F2DC8668-DCE2-4DB5-98CC-9FAE0754EFF1}"/>
    <dgm:cxn modelId="{EBFBF29F-D553-4177-8836-131B0926B4D6}" srcId="{124AB91D-A00C-43B8-9618-2308682B8771}" destId="{9398633B-E174-44A3-A834-0B683EC0C6B2}" srcOrd="0" destOrd="0" parTransId="{1CD3A125-0AAF-468C-A904-37EBE34E1CDC}" sibTransId="{74082FDE-1EC8-42B2-AEC3-D8C459A7F928}"/>
    <dgm:cxn modelId="{5370A2CC-FF34-48C7-8F25-C8EDC4D7A288}" type="presOf" srcId="{C9FCA19E-E16B-43D4-A7B1-4D84A1634F29}" destId="{CC771C5C-E33E-4F85-B09A-E573A26D9F75}" srcOrd="0" destOrd="0" presId="urn:microsoft.com/office/officeart/2008/layout/LinedList"/>
    <dgm:cxn modelId="{33D6B4E0-7521-4EEE-97E2-9608C5BFE704}" type="presOf" srcId="{2EAF3E9F-9561-43B1-AE96-507531927590}" destId="{C33E8ABA-BEC2-42F7-9CDD-54A08CC98BF1}" srcOrd="0" destOrd="0" presId="urn:microsoft.com/office/officeart/2008/layout/LinedList"/>
    <dgm:cxn modelId="{33DC743F-B9E1-4947-B9E7-0BC7D6C1B05D}" type="presParOf" srcId="{0B53B7A5-1EBA-4681-83A8-84543DC489DB}" destId="{19A5D6C8-1202-4C29-93AA-94229E134956}" srcOrd="0" destOrd="0" presId="urn:microsoft.com/office/officeart/2008/layout/LinedList"/>
    <dgm:cxn modelId="{7CB7B86B-6E64-49BC-B8C6-F998494A4F55}" type="presParOf" srcId="{0B53B7A5-1EBA-4681-83A8-84543DC489DB}" destId="{281334AD-3F65-47F1-B72D-23AF63BBF7E0}" srcOrd="1" destOrd="0" presId="urn:microsoft.com/office/officeart/2008/layout/LinedList"/>
    <dgm:cxn modelId="{1CF4ABC4-AEF7-4575-8C2B-B2153F53DF1B}" type="presParOf" srcId="{281334AD-3F65-47F1-B72D-23AF63BBF7E0}" destId="{FBABAD30-419A-41EE-8694-F59373D2F125}" srcOrd="0" destOrd="0" presId="urn:microsoft.com/office/officeart/2008/layout/LinedList"/>
    <dgm:cxn modelId="{943A2D44-7667-4183-8490-CCE1357FBE1D}" type="presParOf" srcId="{281334AD-3F65-47F1-B72D-23AF63BBF7E0}" destId="{951B3195-F0E9-4710-ABCA-E18CE06AD7E6}" srcOrd="1" destOrd="0" presId="urn:microsoft.com/office/officeart/2008/layout/LinedList"/>
    <dgm:cxn modelId="{83055174-5E85-46DD-8F10-FB0CFB56BAB6}" type="presParOf" srcId="{0B53B7A5-1EBA-4681-83A8-84543DC489DB}" destId="{D74FA2CA-48BC-4C6D-A608-A0F84778124B}" srcOrd="2" destOrd="0" presId="urn:microsoft.com/office/officeart/2008/layout/LinedList"/>
    <dgm:cxn modelId="{5A98F6EC-5C71-456A-BCB3-3874E6ECFD5D}" type="presParOf" srcId="{0B53B7A5-1EBA-4681-83A8-84543DC489DB}" destId="{B515F05B-9C3F-4449-AB18-8867388A71E8}" srcOrd="3" destOrd="0" presId="urn:microsoft.com/office/officeart/2008/layout/LinedList"/>
    <dgm:cxn modelId="{3FE4306D-E436-4678-9C66-573B8B7AEB17}" type="presParOf" srcId="{B515F05B-9C3F-4449-AB18-8867388A71E8}" destId="{C33E8ABA-BEC2-42F7-9CDD-54A08CC98BF1}" srcOrd="0" destOrd="0" presId="urn:microsoft.com/office/officeart/2008/layout/LinedList"/>
    <dgm:cxn modelId="{233A22F3-BB6B-4E0C-85B7-0FFA43098C85}" type="presParOf" srcId="{B515F05B-9C3F-4449-AB18-8867388A71E8}" destId="{97128F89-58D9-4DA0-B049-1EFA3F8D13EB}" srcOrd="1" destOrd="0" presId="urn:microsoft.com/office/officeart/2008/layout/LinedList"/>
    <dgm:cxn modelId="{C424AAED-A84C-4641-95A9-EFB9C73CD5A8}" type="presParOf" srcId="{0B53B7A5-1EBA-4681-83A8-84543DC489DB}" destId="{62D30B7E-DFB5-4D2A-92FA-4026788181DC}" srcOrd="4" destOrd="0" presId="urn:microsoft.com/office/officeart/2008/layout/LinedList"/>
    <dgm:cxn modelId="{356B8784-2995-428E-B4D2-2F50D29838B5}" type="presParOf" srcId="{0B53B7A5-1EBA-4681-83A8-84543DC489DB}" destId="{D771B39D-41A0-4CBF-BD3E-F1E46095DFA0}" srcOrd="5" destOrd="0" presId="urn:microsoft.com/office/officeart/2008/layout/LinedList"/>
    <dgm:cxn modelId="{13626C1A-A5CE-4B50-9879-917856360FA2}" type="presParOf" srcId="{D771B39D-41A0-4CBF-BD3E-F1E46095DFA0}" destId="{6DED1074-3FB5-46F8-86AD-17AD81C626BE}" srcOrd="0" destOrd="0" presId="urn:microsoft.com/office/officeart/2008/layout/LinedList"/>
    <dgm:cxn modelId="{75A2210A-876C-42ED-9517-857B9C12F001}" type="presParOf" srcId="{D771B39D-41A0-4CBF-BD3E-F1E46095DFA0}" destId="{2C1C66E2-E085-4456-A8A0-A767EE52D4B7}" srcOrd="1" destOrd="0" presId="urn:microsoft.com/office/officeart/2008/layout/LinedList"/>
    <dgm:cxn modelId="{AC09F7F0-6453-44EC-A437-3A2C545FADB3}" type="presParOf" srcId="{0B53B7A5-1EBA-4681-83A8-84543DC489DB}" destId="{44310916-F977-4429-A4B3-7C78F2CCF59F}" srcOrd="6" destOrd="0" presId="urn:microsoft.com/office/officeart/2008/layout/LinedList"/>
    <dgm:cxn modelId="{1788150E-08BB-43BD-8B84-85CAA613C04D}" type="presParOf" srcId="{0B53B7A5-1EBA-4681-83A8-84543DC489DB}" destId="{AB749AAD-D156-4C3E-8AA7-DFD11C13EB00}" srcOrd="7" destOrd="0" presId="urn:microsoft.com/office/officeart/2008/layout/LinedList"/>
    <dgm:cxn modelId="{7F1D233A-EEAE-46B5-B20B-A70BAC2B1FF9}" type="presParOf" srcId="{AB749AAD-D156-4C3E-8AA7-DFD11C13EB00}" destId="{CC771C5C-E33E-4F85-B09A-E573A26D9F75}" srcOrd="0" destOrd="0" presId="urn:microsoft.com/office/officeart/2008/layout/LinedList"/>
    <dgm:cxn modelId="{12A7DDC9-F4A4-4168-8FEE-291D4FAC4645}" type="presParOf" srcId="{AB749AAD-D156-4C3E-8AA7-DFD11C13EB00}" destId="{965EF737-76BC-47F4-A7FF-AA27699BC7D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C4336A-C6D7-46E2-A793-FFED9BDD1BB3}">
      <dsp:nvSpPr>
        <dsp:cNvPr id="0" name=""/>
        <dsp:cNvSpPr/>
      </dsp:nvSpPr>
      <dsp:spPr>
        <a:xfrm>
          <a:off x="0" y="1906"/>
          <a:ext cx="841447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78D3E5F-68F7-4C5B-8459-78DE2E9006C9}">
      <dsp:nvSpPr>
        <dsp:cNvPr id="0" name=""/>
        <dsp:cNvSpPr/>
      </dsp:nvSpPr>
      <dsp:spPr>
        <a:xfrm>
          <a:off x="0" y="1906"/>
          <a:ext cx="8414479" cy="1300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GB" sz="4000" kern="1200" dirty="0"/>
            <a:t>None</a:t>
          </a:r>
          <a:endParaRPr lang="en-US" sz="4000" kern="1200" dirty="0"/>
        </a:p>
      </dsp:txBody>
      <dsp:txXfrm>
        <a:off x="0" y="1906"/>
        <a:ext cx="8414479" cy="1300119"/>
      </dsp:txXfrm>
    </dsp:sp>
    <dsp:sp modelId="{EF177E54-C4BE-4A6B-A823-F143384D83FF}">
      <dsp:nvSpPr>
        <dsp:cNvPr id="0" name=""/>
        <dsp:cNvSpPr/>
      </dsp:nvSpPr>
      <dsp:spPr>
        <a:xfrm>
          <a:off x="0" y="1302026"/>
          <a:ext cx="841447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6F40EC44-6F0E-468C-8525-8D4282109348}">
      <dsp:nvSpPr>
        <dsp:cNvPr id="0" name=""/>
        <dsp:cNvSpPr/>
      </dsp:nvSpPr>
      <dsp:spPr>
        <a:xfrm>
          <a:off x="0" y="1302026"/>
          <a:ext cx="8414479" cy="1300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GB" sz="4000" kern="1200"/>
            <a:t>A little</a:t>
          </a:r>
          <a:endParaRPr lang="en-US" sz="4000" kern="1200"/>
        </a:p>
      </dsp:txBody>
      <dsp:txXfrm>
        <a:off x="0" y="1302026"/>
        <a:ext cx="8414479" cy="1300119"/>
      </dsp:txXfrm>
    </dsp:sp>
    <dsp:sp modelId="{FBB912E5-CC34-474C-8581-3EE60650B347}">
      <dsp:nvSpPr>
        <dsp:cNvPr id="0" name=""/>
        <dsp:cNvSpPr/>
      </dsp:nvSpPr>
      <dsp:spPr>
        <a:xfrm>
          <a:off x="0" y="2602145"/>
          <a:ext cx="841447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4CC68DE-5FA4-43C4-AF43-2548C72D75AD}">
      <dsp:nvSpPr>
        <dsp:cNvPr id="0" name=""/>
        <dsp:cNvSpPr/>
      </dsp:nvSpPr>
      <dsp:spPr>
        <a:xfrm>
          <a:off x="0" y="2602145"/>
          <a:ext cx="8414479" cy="1300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GB" sz="4000" kern="1200" dirty="0"/>
            <a:t>Quite a bit</a:t>
          </a:r>
          <a:endParaRPr lang="en-US" sz="4000" kern="1200" dirty="0"/>
        </a:p>
      </dsp:txBody>
      <dsp:txXfrm>
        <a:off x="0" y="2602145"/>
        <a:ext cx="8414479" cy="13001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6A0AFA-8AB0-4C92-B0F6-1C3454FAFCF5}">
      <dsp:nvSpPr>
        <dsp:cNvPr id="0" name=""/>
        <dsp:cNvSpPr/>
      </dsp:nvSpPr>
      <dsp:spPr>
        <a:xfrm rot="5400000">
          <a:off x="4251944" y="-1613003"/>
          <a:ext cx="988801" cy="4467148"/>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66675" rIns="133350" bIns="66675" numCol="1" spcCol="1270" anchor="ctr" anchorCtr="0">
          <a:noAutofit/>
        </a:bodyPr>
        <a:lstStyle/>
        <a:p>
          <a:pPr marL="171450" lvl="1" indent="-171450" algn="l" defTabSz="800100" rtl="0">
            <a:lnSpc>
              <a:spcPct val="90000"/>
            </a:lnSpc>
            <a:spcBef>
              <a:spcPct val="0"/>
            </a:spcBef>
            <a:spcAft>
              <a:spcPct val="15000"/>
            </a:spcAft>
            <a:buChar char="•"/>
          </a:pPr>
          <a:r>
            <a:rPr lang="en-GB" sz="1800" kern="1200" dirty="0">
              <a:latin typeface="Calibri Light" panose="020F0302020204030204"/>
            </a:rPr>
            <a:t> Small Groups</a:t>
          </a:r>
        </a:p>
        <a:p>
          <a:pPr marL="171450" lvl="1" indent="-171450" algn="l" defTabSz="800100">
            <a:lnSpc>
              <a:spcPct val="90000"/>
            </a:lnSpc>
            <a:spcBef>
              <a:spcPct val="0"/>
            </a:spcBef>
            <a:spcAft>
              <a:spcPct val="15000"/>
            </a:spcAft>
            <a:buChar char="•"/>
          </a:pPr>
          <a:r>
            <a:rPr lang="en-GB" sz="1800" kern="1200" dirty="0">
              <a:latin typeface="Calibri Light" panose="020F0302020204030204"/>
            </a:rPr>
            <a:t> Structure helps clinicians feel safe and able to reflect</a:t>
          </a:r>
          <a:endParaRPr lang="en-GB" sz="1800" kern="1200" dirty="0"/>
        </a:p>
      </dsp:txBody>
      <dsp:txXfrm rot="-5400000">
        <a:off x="2512771" y="174439"/>
        <a:ext cx="4418879" cy="892263"/>
      </dsp:txXfrm>
    </dsp:sp>
    <dsp:sp modelId="{CDA89A15-95AC-4030-86D2-D8C206D66AC4}">
      <dsp:nvSpPr>
        <dsp:cNvPr id="0" name=""/>
        <dsp:cNvSpPr/>
      </dsp:nvSpPr>
      <dsp:spPr>
        <a:xfrm>
          <a:off x="0" y="2569"/>
          <a:ext cx="2512771" cy="123600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GB" sz="2400" b="1" kern="1200">
              <a:latin typeface="Calibri Light" panose="020F0302020204030204"/>
            </a:rPr>
            <a:t>Sense of safety and Intimacy</a:t>
          </a:r>
          <a:endParaRPr lang="en-GB" sz="2400" b="1" kern="1200"/>
        </a:p>
      </dsp:txBody>
      <dsp:txXfrm>
        <a:off x="60337" y="62906"/>
        <a:ext cx="2392097" cy="1115327"/>
      </dsp:txXfrm>
    </dsp:sp>
    <dsp:sp modelId="{AB23B52A-5DBE-41A9-A6E5-C1BA6614DA8C}">
      <dsp:nvSpPr>
        <dsp:cNvPr id="0" name=""/>
        <dsp:cNvSpPr/>
      </dsp:nvSpPr>
      <dsp:spPr>
        <a:xfrm rot="5400000">
          <a:off x="4251944" y="-315201"/>
          <a:ext cx="988801" cy="4467148"/>
        </a:xfrm>
        <a:prstGeom prst="round2SameRect">
          <a:avLst/>
        </a:prstGeom>
        <a:solidFill>
          <a:schemeClr val="accent2">
            <a:tint val="40000"/>
            <a:alpha val="90000"/>
            <a:hueOff val="0"/>
            <a:satOff val="-48"/>
            <a:lumOff val="5095"/>
            <a:alphaOff val="0"/>
          </a:schemeClr>
        </a:solidFill>
        <a:ln w="12700" cap="flat" cmpd="sng" algn="ctr">
          <a:solidFill>
            <a:schemeClr val="accent2">
              <a:tint val="40000"/>
              <a:alpha val="90000"/>
              <a:hueOff val="0"/>
              <a:satOff val="-48"/>
              <a:lumOff val="509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66675" rIns="133350" bIns="66675" numCol="1" spcCol="1270" anchor="ctr" anchorCtr="0">
          <a:noAutofit/>
        </a:bodyPr>
        <a:lstStyle/>
        <a:p>
          <a:pPr marL="171450" lvl="1" indent="-171450" algn="l" defTabSz="800100" rtl="0">
            <a:lnSpc>
              <a:spcPct val="90000"/>
            </a:lnSpc>
            <a:spcBef>
              <a:spcPct val="0"/>
            </a:spcBef>
            <a:spcAft>
              <a:spcPct val="15000"/>
            </a:spcAft>
            <a:buChar char="•"/>
          </a:pPr>
          <a:r>
            <a:rPr lang="en-GB" sz="1800" kern="1200" dirty="0">
              <a:latin typeface="Calibri"/>
              <a:ea typeface="Calibri"/>
              <a:cs typeface="Calibri"/>
            </a:rPr>
            <a:t>Hearing diverse opinions from different specialties.</a:t>
          </a:r>
        </a:p>
        <a:p>
          <a:pPr marL="171450" lvl="1" indent="-171450" algn="l" defTabSz="800100">
            <a:lnSpc>
              <a:spcPct val="90000"/>
            </a:lnSpc>
            <a:spcBef>
              <a:spcPct val="0"/>
            </a:spcBef>
            <a:spcAft>
              <a:spcPct val="15000"/>
            </a:spcAft>
            <a:buChar char="•"/>
          </a:pPr>
          <a:r>
            <a:rPr lang="en-GB" sz="1800" kern="1200" dirty="0">
              <a:latin typeface="Calibri"/>
              <a:ea typeface="Calibri"/>
              <a:cs typeface="Calibri"/>
            </a:rPr>
            <a:t>Collaborative input is helpful in case discussions.</a:t>
          </a:r>
          <a:endParaRPr lang="en-GB" sz="1800" kern="1200" dirty="0"/>
        </a:p>
      </dsp:txBody>
      <dsp:txXfrm rot="-5400000">
        <a:off x="2512771" y="1472241"/>
        <a:ext cx="4418879" cy="892263"/>
      </dsp:txXfrm>
    </dsp:sp>
    <dsp:sp modelId="{80213A19-C97F-4054-9902-3257F4676698}">
      <dsp:nvSpPr>
        <dsp:cNvPr id="0" name=""/>
        <dsp:cNvSpPr/>
      </dsp:nvSpPr>
      <dsp:spPr>
        <a:xfrm>
          <a:off x="0" y="1300371"/>
          <a:ext cx="2512771" cy="1236001"/>
        </a:xfrm>
        <a:prstGeom prst="roundRect">
          <a:avLst/>
        </a:prstGeom>
        <a:solidFill>
          <a:schemeClr val="accent2">
            <a:hueOff val="0"/>
            <a:satOff val="-22192"/>
            <a:lumOff val="282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GB" sz="2400" b="1" kern="1200">
              <a:latin typeface="Calibri"/>
              <a:ea typeface="Calibri"/>
              <a:cs typeface="Calibri"/>
            </a:rPr>
            <a:t>Interdisciplinary Collaboration</a:t>
          </a:r>
          <a:endParaRPr lang="en-GB" sz="2400" kern="1200"/>
        </a:p>
      </dsp:txBody>
      <dsp:txXfrm>
        <a:off x="60337" y="1360708"/>
        <a:ext cx="2392097" cy="1115327"/>
      </dsp:txXfrm>
    </dsp:sp>
    <dsp:sp modelId="{B8F4BA02-3298-41FE-A5EE-C14335D83DBA}">
      <dsp:nvSpPr>
        <dsp:cNvPr id="0" name=""/>
        <dsp:cNvSpPr/>
      </dsp:nvSpPr>
      <dsp:spPr>
        <a:xfrm rot="5400000">
          <a:off x="4251944" y="982600"/>
          <a:ext cx="988801" cy="4467148"/>
        </a:xfrm>
        <a:prstGeom prst="round2SameRect">
          <a:avLst/>
        </a:prstGeom>
        <a:solidFill>
          <a:schemeClr val="accent2">
            <a:tint val="40000"/>
            <a:alpha val="90000"/>
            <a:hueOff val="0"/>
            <a:satOff val="-96"/>
            <a:lumOff val="10190"/>
            <a:alphaOff val="0"/>
          </a:schemeClr>
        </a:solidFill>
        <a:ln w="12700" cap="flat" cmpd="sng" algn="ctr">
          <a:solidFill>
            <a:schemeClr val="accent2">
              <a:tint val="40000"/>
              <a:alpha val="90000"/>
              <a:hueOff val="0"/>
              <a:satOff val="-96"/>
              <a:lumOff val="1019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66675" rIns="133350" bIns="66675"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latin typeface="Calibri"/>
              <a:ea typeface="Calibri"/>
              <a:cs typeface="Calibri"/>
            </a:rPr>
            <a:t>Setting boundaries for support and receiving validation.</a:t>
          </a:r>
        </a:p>
        <a:p>
          <a:pPr marL="171450" lvl="1" indent="-171450" algn="l" defTabSz="800100">
            <a:lnSpc>
              <a:spcPct val="90000"/>
            </a:lnSpc>
            <a:spcBef>
              <a:spcPct val="0"/>
            </a:spcBef>
            <a:spcAft>
              <a:spcPct val="15000"/>
            </a:spcAft>
            <a:buChar char="•"/>
          </a:pPr>
          <a:r>
            <a:rPr lang="en-GB" sz="1800" kern="1200" dirty="0">
              <a:latin typeface="Calibri"/>
              <a:ea typeface="Calibri"/>
              <a:cs typeface="Calibri"/>
            </a:rPr>
            <a:t>Helpful to receive support with tough cases.</a:t>
          </a:r>
          <a:endParaRPr lang="en-GB" sz="1800" kern="1200" dirty="0"/>
        </a:p>
      </dsp:txBody>
      <dsp:txXfrm rot="-5400000">
        <a:off x="2512771" y="2770043"/>
        <a:ext cx="4418879" cy="892263"/>
      </dsp:txXfrm>
    </dsp:sp>
    <dsp:sp modelId="{6CDAFED7-407E-412E-9814-D8DEB4B5728C}">
      <dsp:nvSpPr>
        <dsp:cNvPr id="0" name=""/>
        <dsp:cNvSpPr/>
      </dsp:nvSpPr>
      <dsp:spPr>
        <a:xfrm>
          <a:off x="0" y="2598173"/>
          <a:ext cx="2512771" cy="1236001"/>
        </a:xfrm>
        <a:prstGeom prst="roundRect">
          <a:avLst/>
        </a:prstGeom>
        <a:solidFill>
          <a:schemeClr val="accent2">
            <a:hueOff val="0"/>
            <a:satOff val="-44383"/>
            <a:lumOff val="564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GB" sz="2400" b="1" kern="1200">
              <a:latin typeface="Calibri"/>
              <a:ea typeface="Calibri"/>
              <a:cs typeface="Calibri"/>
            </a:rPr>
            <a:t>Support and Validation</a:t>
          </a:r>
          <a:endParaRPr lang="en-GB" sz="2400" kern="1200">
            <a:latin typeface="Calibri"/>
            <a:ea typeface="Calibri"/>
            <a:cs typeface="Calibri"/>
          </a:endParaRPr>
        </a:p>
      </dsp:txBody>
      <dsp:txXfrm>
        <a:off x="60337" y="2658510"/>
        <a:ext cx="2392097" cy="1115327"/>
      </dsp:txXfrm>
    </dsp:sp>
    <dsp:sp modelId="{A3548D0D-47AB-4A26-A4FC-F06AAF07F0EB}">
      <dsp:nvSpPr>
        <dsp:cNvPr id="0" name=""/>
        <dsp:cNvSpPr/>
      </dsp:nvSpPr>
      <dsp:spPr>
        <a:xfrm rot="5400000">
          <a:off x="4251944" y="2280401"/>
          <a:ext cx="988801" cy="4467148"/>
        </a:xfrm>
        <a:prstGeom prst="round2SameRect">
          <a:avLst/>
        </a:prstGeom>
        <a:solidFill>
          <a:schemeClr val="accent2">
            <a:tint val="40000"/>
            <a:alpha val="90000"/>
            <a:hueOff val="0"/>
            <a:satOff val="-144"/>
            <a:lumOff val="15285"/>
            <a:alphaOff val="0"/>
          </a:schemeClr>
        </a:solidFill>
        <a:ln w="12700" cap="flat" cmpd="sng" algn="ctr">
          <a:solidFill>
            <a:schemeClr val="accent2">
              <a:tint val="40000"/>
              <a:alpha val="90000"/>
              <a:hueOff val="0"/>
              <a:satOff val="-144"/>
              <a:lumOff val="152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rtl="0">
            <a:lnSpc>
              <a:spcPct val="90000"/>
            </a:lnSpc>
            <a:spcBef>
              <a:spcPct val="0"/>
            </a:spcBef>
            <a:spcAft>
              <a:spcPct val="15000"/>
            </a:spcAft>
            <a:buChar char="•"/>
          </a:pPr>
          <a:r>
            <a:rPr lang="en-GB" sz="1800" b="0" kern="1200" dirty="0">
              <a:latin typeface="Calibri"/>
              <a:ea typeface="Calibri"/>
              <a:cs typeface="Calibri"/>
            </a:rPr>
            <a:t>Reflective spaces help unify the team.</a:t>
          </a:r>
        </a:p>
        <a:p>
          <a:pPr marL="171450" lvl="1" indent="-171450" algn="l" defTabSz="800100">
            <a:lnSpc>
              <a:spcPct val="90000"/>
            </a:lnSpc>
            <a:spcBef>
              <a:spcPct val="0"/>
            </a:spcBef>
            <a:spcAft>
              <a:spcPct val="15000"/>
            </a:spcAft>
            <a:buChar char="•"/>
          </a:pPr>
          <a:r>
            <a:rPr lang="en-GB" sz="1800" b="0" kern="1200">
              <a:latin typeface="Calibri"/>
              <a:ea typeface="Calibri"/>
              <a:cs typeface="Calibri"/>
            </a:rPr>
            <a:t>Sharing experiences helps the team bond and improve care</a:t>
          </a:r>
          <a:endParaRPr lang="en-GB" sz="1800" kern="1200"/>
        </a:p>
      </dsp:txBody>
      <dsp:txXfrm rot="-5400000">
        <a:off x="2512771" y="4067844"/>
        <a:ext cx="4418879" cy="892263"/>
      </dsp:txXfrm>
    </dsp:sp>
    <dsp:sp modelId="{16414040-52B8-40F3-AAC0-4DA7ADD86CAC}">
      <dsp:nvSpPr>
        <dsp:cNvPr id="0" name=""/>
        <dsp:cNvSpPr/>
      </dsp:nvSpPr>
      <dsp:spPr>
        <a:xfrm>
          <a:off x="0" y="3895975"/>
          <a:ext cx="2512771" cy="1236001"/>
        </a:xfrm>
        <a:prstGeom prst="roundRect">
          <a:avLst/>
        </a:prstGeom>
        <a:solidFill>
          <a:schemeClr val="accent2">
            <a:hueOff val="0"/>
            <a:satOff val="-66575"/>
            <a:lumOff val="847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GB" sz="2400" b="1" kern="1200" dirty="0">
              <a:latin typeface="Calibri"/>
              <a:ea typeface="Calibri"/>
              <a:cs typeface="Calibri"/>
            </a:rPr>
            <a:t>Professional Development and Team Unity</a:t>
          </a:r>
          <a:endParaRPr lang="en-GB" sz="2400" kern="1200" dirty="0">
            <a:latin typeface="Calibri Light" panose="020F0302020204030204"/>
            <a:ea typeface="Calibri Light" panose="020F0302020204030204"/>
            <a:cs typeface="Calibri Light" panose="020F0302020204030204"/>
          </a:endParaRPr>
        </a:p>
      </dsp:txBody>
      <dsp:txXfrm>
        <a:off x="60337" y="3956312"/>
        <a:ext cx="2392097" cy="11153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343A61-8AD4-46E3-89B1-4CCFC6C244CA}">
      <dsp:nvSpPr>
        <dsp:cNvPr id="0" name=""/>
        <dsp:cNvSpPr/>
      </dsp:nvSpPr>
      <dsp:spPr>
        <a:xfrm>
          <a:off x="3323" y="68848"/>
          <a:ext cx="3240456" cy="840651"/>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GB" sz="2300" b="1" kern="1200" dirty="0">
              <a:latin typeface="Calibri"/>
              <a:ea typeface="Calibri"/>
              <a:cs typeface="Calibri"/>
            </a:rPr>
            <a:t>Lack of Structure and Psychological Safety</a:t>
          </a:r>
          <a:endParaRPr lang="en-GB" sz="2300" kern="1200" dirty="0"/>
        </a:p>
      </dsp:txBody>
      <dsp:txXfrm>
        <a:off x="3323" y="68848"/>
        <a:ext cx="3240456" cy="840651"/>
      </dsp:txXfrm>
    </dsp:sp>
    <dsp:sp modelId="{47B28E3A-01CD-4940-9475-7151B7DFD1AC}">
      <dsp:nvSpPr>
        <dsp:cNvPr id="0" name=""/>
        <dsp:cNvSpPr/>
      </dsp:nvSpPr>
      <dsp:spPr>
        <a:xfrm>
          <a:off x="3323" y="909500"/>
          <a:ext cx="3240456" cy="3661830"/>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GB" sz="2300" kern="1200" dirty="0">
              <a:latin typeface="Calibri"/>
              <a:ea typeface="Calibri"/>
              <a:cs typeface="Calibri"/>
            </a:rPr>
            <a:t>Lack of structure leads to unproductive sessions.</a:t>
          </a:r>
          <a:endParaRPr lang="en-GB" sz="2300" kern="1200" dirty="0"/>
        </a:p>
        <a:p>
          <a:pPr marL="228600" lvl="1" indent="-228600" algn="l" defTabSz="1022350">
            <a:lnSpc>
              <a:spcPct val="90000"/>
            </a:lnSpc>
            <a:spcBef>
              <a:spcPct val="0"/>
            </a:spcBef>
            <a:spcAft>
              <a:spcPct val="15000"/>
            </a:spcAft>
            <a:buChar char="•"/>
          </a:pPr>
          <a:r>
            <a:rPr lang="en-GB" sz="2300" b="0" kern="1200" dirty="0">
              <a:latin typeface="Calibri"/>
              <a:ea typeface="Calibri"/>
              <a:cs typeface="Calibri"/>
            </a:rPr>
            <a:t>Psychological safety concerns need addressing.</a:t>
          </a:r>
          <a:endParaRPr lang="en-GB" sz="2300" kern="1200" dirty="0"/>
        </a:p>
        <a:p>
          <a:pPr marL="228600" lvl="1" indent="-228600" algn="l" defTabSz="1022350">
            <a:lnSpc>
              <a:spcPct val="90000"/>
            </a:lnSpc>
            <a:spcBef>
              <a:spcPct val="0"/>
            </a:spcBef>
            <a:spcAft>
              <a:spcPct val="15000"/>
            </a:spcAft>
            <a:buChar char="•"/>
          </a:pPr>
          <a:r>
            <a:rPr lang="en-GB" sz="2300" kern="1200" dirty="0">
              <a:latin typeface="Calibri"/>
              <a:ea typeface="Calibri"/>
              <a:cs typeface="Calibri"/>
            </a:rPr>
            <a:t>Staff may feel unsupported or overburdened, affecting engagement.</a:t>
          </a:r>
          <a:endParaRPr lang="en-GB" sz="2300" kern="1200" dirty="0"/>
        </a:p>
      </dsp:txBody>
      <dsp:txXfrm>
        <a:off x="3323" y="909500"/>
        <a:ext cx="3240456" cy="3661830"/>
      </dsp:txXfrm>
    </dsp:sp>
    <dsp:sp modelId="{40D564A3-7657-47D2-A0C6-7D0319F894B4}">
      <dsp:nvSpPr>
        <dsp:cNvPr id="0" name=""/>
        <dsp:cNvSpPr/>
      </dsp:nvSpPr>
      <dsp:spPr>
        <a:xfrm>
          <a:off x="3697443" y="68848"/>
          <a:ext cx="3240456" cy="840651"/>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GB" sz="2300" b="1" kern="1200" dirty="0">
              <a:latin typeface="Calibri"/>
              <a:ea typeface="Calibri"/>
              <a:cs typeface="Calibri"/>
            </a:rPr>
            <a:t>Overcrowding and Dominant Voices</a:t>
          </a:r>
          <a:endParaRPr lang="en-GB" sz="2300" kern="1200" dirty="0"/>
        </a:p>
      </dsp:txBody>
      <dsp:txXfrm>
        <a:off x="3697443" y="68848"/>
        <a:ext cx="3240456" cy="840651"/>
      </dsp:txXfrm>
    </dsp:sp>
    <dsp:sp modelId="{822FC312-7245-4953-A853-8F00874CAB9C}">
      <dsp:nvSpPr>
        <dsp:cNvPr id="0" name=""/>
        <dsp:cNvSpPr/>
      </dsp:nvSpPr>
      <dsp:spPr>
        <a:xfrm>
          <a:off x="3697443" y="909500"/>
          <a:ext cx="3240456" cy="3661830"/>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GB" sz="2300" kern="1200" dirty="0">
              <a:latin typeface="Calibri"/>
              <a:ea typeface="Calibri"/>
              <a:cs typeface="Calibri"/>
            </a:rPr>
            <a:t>Large groups hinder conversation and create repetitive narratives.</a:t>
          </a:r>
          <a:endParaRPr lang="en-GB" sz="2300" kern="1200" dirty="0"/>
        </a:p>
        <a:p>
          <a:pPr marL="228600" lvl="1" indent="-228600" algn="l" defTabSz="1022350">
            <a:lnSpc>
              <a:spcPct val="90000"/>
            </a:lnSpc>
            <a:spcBef>
              <a:spcPct val="0"/>
            </a:spcBef>
            <a:spcAft>
              <a:spcPct val="15000"/>
            </a:spcAft>
            <a:buChar char="•"/>
          </a:pPr>
          <a:r>
            <a:rPr lang="en-GB" sz="2300" kern="1200" dirty="0">
              <a:latin typeface="Calibri"/>
              <a:ea typeface="Calibri"/>
              <a:cs typeface="Calibri"/>
            </a:rPr>
            <a:t>Dominant voices overshadow quieter team members.</a:t>
          </a:r>
          <a:endParaRPr lang="en-GB" sz="2300" kern="1200" dirty="0"/>
        </a:p>
      </dsp:txBody>
      <dsp:txXfrm>
        <a:off x="3697443" y="909500"/>
        <a:ext cx="3240456" cy="3661830"/>
      </dsp:txXfrm>
    </dsp:sp>
    <dsp:sp modelId="{81E0993A-3A6D-4B92-AE95-7924AD9C02A9}">
      <dsp:nvSpPr>
        <dsp:cNvPr id="0" name=""/>
        <dsp:cNvSpPr/>
      </dsp:nvSpPr>
      <dsp:spPr>
        <a:xfrm>
          <a:off x="7391563" y="68848"/>
          <a:ext cx="3240456" cy="840651"/>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GB" sz="2300" b="1" kern="1200" dirty="0">
              <a:latin typeface="Calibri"/>
              <a:ea typeface="Calibri"/>
              <a:cs typeface="Calibri"/>
            </a:rPr>
            <a:t>Frequency and Time Commitment</a:t>
          </a:r>
          <a:endParaRPr lang="en-GB" sz="2300" kern="1200" dirty="0"/>
        </a:p>
      </dsp:txBody>
      <dsp:txXfrm>
        <a:off x="7391563" y="68848"/>
        <a:ext cx="3240456" cy="840651"/>
      </dsp:txXfrm>
    </dsp:sp>
    <dsp:sp modelId="{D8474A31-0251-4031-B978-43FDC1D65EEC}">
      <dsp:nvSpPr>
        <dsp:cNvPr id="0" name=""/>
        <dsp:cNvSpPr/>
      </dsp:nvSpPr>
      <dsp:spPr>
        <a:xfrm>
          <a:off x="7391563" y="909500"/>
          <a:ext cx="3240456" cy="3661830"/>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GB" sz="2300" b="0" kern="1200" dirty="0">
              <a:latin typeface="Calibri"/>
              <a:ea typeface="Calibri"/>
              <a:cs typeface="Calibri"/>
            </a:rPr>
            <a:t>High weekly time commitment can contribute to "supervision fatigue."</a:t>
          </a:r>
          <a:endParaRPr lang="en-GB" sz="2300" kern="1200" dirty="0"/>
        </a:p>
      </dsp:txBody>
      <dsp:txXfrm>
        <a:off x="7391563" y="909500"/>
        <a:ext cx="3240456" cy="36618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A5D6C8-1202-4C29-93AA-94229E134956}">
      <dsp:nvSpPr>
        <dsp:cNvPr id="0" name=""/>
        <dsp:cNvSpPr/>
      </dsp:nvSpPr>
      <dsp:spPr>
        <a:xfrm>
          <a:off x="0" y="0"/>
          <a:ext cx="1098246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ABAD30-419A-41EE-8694-F59373D2F125}">
      <dsp:nvSpPr>
        <dsp:cNvPr id="0" name=""/>
        <dsp:cNvSpPr/>
      </dsp:nvSpPr>
      <dsp:spPr>
        <a:xfrm>
          <a:off x="0" y="0"/>
          <a:ext cx="10982469" cy="1183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defRPr b="1"/>
          </a:pPr>
          <a:r>
            <a:rPr lang="en-US" sz="3400" kern="1200" dirty="0"/>
            <a:t>Establish a Clear Structure and Prepare </a:t>
          </a:r>
          <a:r>
            <a:rPr lang="en-US" sz="3400" kern="1200"/>
            <a:t>in Advance</a:t>
          </a:r>
          <a:endParaRPr lang="en-US" sz="3400" kern="1200" dirty="0"/>
        </a:p>
      </dsp:txBody>
      <dsp:txXfrm>
        <a:off x="0" y="0"/>
        <a:ext cx="10982469" cy="1183444"/>
      </dsp:txXfrm>
    </dsp:sp>
    <dsp:sp modelId="{D74FA2CA-48BC-4C6D-A608-A0F84778124B}">
      <dsp:nvSpPr>
        <dsp:cNvPr id="0" name=""/>
        <dsp:cNvSpPr/>
      </dsp:nvSpPr>
      <dsp:spPr>
        <a:xfrm>
          <a:off x="0" y="1183444"/>
          <a:ext cx="1098246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3E8ABA-BEC2-42F7-9CDD-54A08CC98BF1}">
      <dsp:nvSpPr>
        <dsp:cNvPr id="0" name=""/>
        <dsp:cNvSpPr/>
      </dsp:nvSpPr>
      <dsp:spPr>
        <a:xfrm>
          <a:off x="0" y="1183444"/>
          <a:ext cx="10982469" cy="1183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defRPr b="1"/>
          </a:pPr>
          <a:r>
            <a:rPr lang="en-US" sz="3400" kern="1200" dirty="0">
              <a:latin typeface="Calibri Light" panose="020F0302020204030204"/>
            </a:rPr>
            <a:t>Create</a:t>
          </a:r>
          <a:r>
            <a:rPr lang="en-US" sz="3400" kern="1200" dirty="0"/>
            <a:t> Small, </a:t>
          </a:r>
          <a:r>
            <a:rPr lang="en-US" sz="3400" kern="1200"/>
            <a:t>Focused Groups</a:t>
          </a:r>
          <a:endParaRPr lang="en-US" sz="3400" kern="1200" dirty="0"/>
        </a:p>
      </dsp:txBody>
      <dsp:txXfrm>
        <a:off x="0" y="1183444"/>
        <a:ext cx="10982469" cy="1183444"/>
      </dsp:txXfrm>
    </dsp:sp>
    <dsp:sp modelId="{62D30B7E-DFB5-4D2A-92FA-4026788181DC}">
      <dsp:nvSpPr>
        <dsp:cNvPr id="0" name=""/>
        <dsp:cNvSpPr/>
      </dsp:nvSpPr>
      <dsp:spPr>
        <a:xfrm>
          <a:off x="0" y="2366889"/>
          <a:ext cx="1098246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ED1074-3FB5-46F8-86AD-17AD81C626BE}">
      <dsp:nvSpPr>
        <dsp:cNvPr id="0" name=""/>
        <dsp:cNvSpPr/>
      </dsp:nvSpPr>
      <dsp:spPr>
        <a:xfrm>
          <a:off x="0" y="2366889"/>
          <a:ext cx="10982469" cy="1183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defRPr b="1"/>
          </a:pPr>
          <a:r>
            <a:rPr lang="en-US" sz="3400" kern="1200" dirty="0">
              <a:latin typeface="Calibri Light" panose="020F0302020204030204"/>
            </a:rPr>
            <a:t>Promote</a:t>
          </a:r>
          <a:r>
            <a:rPr lang="en-US" sz="3400" kern="1200" dirty="0"/>
            <a:t> Psychological Safety and trust</a:t>
          </a:r>
        </a:p>
      </dsp:txBody>
      <dsp:txXfrm>
        <a:off x="0" y="2366889"/>
        <a:ext cx="10982469" cy="1183444"/>
      </dsp:txXfrm>
    </dsp:sp>
    <dsp:sp modelId="{44310916-F977-4429-A4B3-7C78F2CCF59F}">
      <dsp:nvSpPr>
        <dsp:cNvPr id="0" name=""/>
        <dsp:cNvSpPr/>
      </dsp:nvSpPr>
      <dsp:spPr>
        <a:xfrm>
          <a:off x="0" y="3550334"/>
          <a:ext cx="1098246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771C5C-E33E-4F85-B09A-E573A26D9F75}">
      <dsp:nvSpPr>
        <dsp:cNvPr id="0" name=""/>
        <dsp:cNvSpPr/>
      </dsp:nvSpPr>
      <dsp:spPr>
        <a:xfrm>
          <a:off x="0" y="3550334"/>
          <a:ext cx="10982469" cy="1183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defRPr b="1"/>
          </a:pPr>
          <a:r>
            <a:rPr lang="en-US" sz="3400" kern="1200" dirty="0">
              <a:latin typeface="Calibri Light" panose="020F0302020204030204"/>
            </a:rPr>
            <a:t>Frequency and duration</a:t>
          </a:r>
          <a:endParaRPr lang="en-US" sz="3400" kern="1200" dirty="0"/>
        </a:p>
      </dsp:txBody>
      <dsp:txXfrm>
        <a:off x="0" y="3550334"/>
        <a:ext cx="10982469" cy="118344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3">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B647AF-6953-4E06-B318-DB61B72F60BD}" type="datetimeFigureOut">
              <a:rPr lang="en-GB" smtClean="0"/>
              <a:t>23/09/2026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DDE453-FBD4-49D9-A943-9E30CCCD8D1E}" type="slidenum">
              <a:rPr lang="en-GB" smtClean="0"/>
              <a:t>‹#›</a:t>
            </a:fld>
            <a:endParaRPr lang="en-GB"/>
          </a:p>
        </p:txBody>
      </p:sp>
    </p:spTree>
    <p:extLst>
      <p:ext uri="{BB962C8B-B14F-4D97-AF65-F5344CB8AC3E}">
        <p14:creationId xmlns:p14="http://schemas.microsoft.com/office/powerpoint/2010/main" val="3100377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EDDE453-FBD4-49D9-A943-9E30CCCD8D1E}" type="slidenum">
              <a:rPr lang="en-GB" smtClean="0"/>
              <a:t>1</a:t>
            </a:fld>
            <a:endParaRPr lang="en-GB"/>
          </a:p>
        </p:txBody>
      </p:sp>
    </p:spTree>
    <p:extLst>
      <p:ext uri="{BB962C8B-B14F-4D97-AF65-F5344CB8AC3E}">
        <p14:creationId xmlns:p14="http://schemas.microsoft.com/office/powerpoint/2010/main" val="624104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EDDE453-FBD4-49D9-A943-9E30CCCD8D1E}" type="slidenum">
              <a:rPr lang="en-GB" smtClean="0"/>
              <a:t>2</a:t>
            </a:fld>
            <a:endParaRPr lang="en-GB"/>
          </a:p>
        </p:txBody>
      </p:sp>
    </p:spTree>
    <p:extLst>
      <p:ext uri="{BB962C8B-B14F-4D97-AF65-F5344CB8AC3E}">
        <p14:creationId xmlns:p14="http://schemas.microsoft.com/office/powerpoint/2010/main" val="3710373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latin typeface="Arial" panose="020B0604020202020204" pitchFamily="34" charset="0"/>
              </a:rPr>
              <a:t>Keep the 7 eyed model in mind</a:t>
            </a:r>
            <a:endParaRPr lang="en-US" altLang="en-US" dirty="0">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CEDDE453-FBD4-49D9-A943-9E30CCCD8D1E}" type="slidenum">
              <a:rPr lang="en-GB" smtClean="0"/>
              <a:t>3</a:t>
            </a:fld>
            <a:endParaRPr lang="en-GB"/>
          </a:p>
        </p:txBody>
      </p:sp>
    </p:spTree>
    <p:extLst>
      <p:ext uri="{BB962C8B-B14F-4D97-AF65-F5344CB8AC3E}">
        <p14:creationId xmlns:p14="http://schemas.microsoft.com/office/powerpoint/2010/main" val="670654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FAACF59D-CD18-F152-6451-E642D59808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F1F0A4-31BF-49B8-AD8B-5DC388FFD91D}" type="slidenum">
              <a:rPr lang="en-US" altLang="en-US"/>
              <a:pPr>
                <a:spcBef>
                  <a:spcPct val="0"/>
                </a:spcBef>
              </a:pPr>
              <a:t>4</a:t>
            </a:fld>
            <a:endParaRPr lang="en-US" altLang="en-US"/>
          </a:p>
        </p:txBody>
      </p:sp>
      <p:sp>
        <p:nvSpPr>
          <p:cNvPr id="23555" name="Rectangle 2">
            <a:extLst>
              <a:ext uri="{FF2B5EF4-FFF2-40B4-BE49-F238E27FC236}">
                <a16:creationId xmlns:a16="http://schemas.microsoft.com/office/drawing/2014/main" id="{D58F9652-B646-7BA4-8A5D-B10774598CF6}"/>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99568421-E8D1-9D9A-3A0B-963BFF178D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dirty="0">
                <a:latin typeface="Arial" panose="020B0604020202020204" pitchFamily="34" charset="0"/>
              </a:rPr>
              <a:t>5 mins discussion in small groups – then feedback</a:t>
            </a:r>
          </a:p>
          <a:p>
            <a:pPr eaLnBrk="1" hangingPunct="1"/>
            <a:endParaRPr lang="en-GB" altLang="en-US" dirty="0">
              <a:latin typeface="Arial" panose="020B0604020202020204" pitchFamily="34" charset="0"/>
            </a:endParaRPr>
          </a:p>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3391772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FD631849-F729-2F07-B1E0-6038147AF83C}"/>
              </a:ext>
            </a:extLst>
          </p:cNvPr>
          <p:cNvSpPr>
            <a:spLocks noGrp="1" noRot="1" noChangeAspect="1" noChangeArrowheads="1" noTextEdit="1"/>
          </p:cNvSpPr>
          <p:nvPr>
            <p:ph type="sldImg"/>
          </p:nvPr>
        </p:nvSpPr>
        <p:spPr>
          <a:ln/>
        </p:spPr>
      </p:sp>
      <p:sp>
        <p:nvSpPr>
          <p:cNvPr id="25603" name="Notes Placeholder 2">
            <a:extLst>
              <a:ext uri="{FF2B5EF4-FFF2-40B4-BE49-F238E27FC236}">
                <a16:creationId xmlns:a16="http://schemas.microsoft.com/office/drawing/2014/main" id="{10EDFB2D-7700-2C23-B590-BDD04EC619F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a:cs typeface="Arial"/>
              </a:rPr>
              <a:t>Creativity should be with consent from the supervisee and within a relationship of trust and safety. </a:t>
            </a:r>
          </a:p>
          <a:p>
            <a:r>
              <a:rPr lang="en-GB" altLang="en-US" dirty="0">
                <a:latin typeface="Arial"/>
                <a:cs typeface="Arial"/>
              </a:rPr>
              <a:t>It might be helpful to debrief after being creative, to step out of the process which can be very powerful.</a:t>
            </a:r>
            <a:endParaRPr lang="en-GB" altLang="en-US" dirty="0">
              <a:latin typeface="Arial" panose="020B0604020202020204" pitchFamily="34" charset="0"/>
              <a:cs typeface="Arial"/>
            </a:endParaRPr>
          </a:p>
          <a:p>
            <a:endParaRPr lang="en-GB" altLang="en-US" dirty="0">
              <a:latin typeface="Arial"/>
              <a:cs typeface="Arial"/>
            </a:endParaRPr>
          </a:p>
          <a:p>
            <a:r>
              <a:rPr lang="en-GB" altLang="en-US" dirty="0">
                <a:latin typeface="Arial"/>
                <a:cs typeface="Arial"/>
              </a:rPr>
              <a:t>We ask trainees to provide bespoke Creative methods are said to be particularly useful when supervisees are stuck.</a:t>
            </a:r>
            <a:endParaRPr lang="en-GB" altLang="en-US" dirty="0">
              <a:latin typeface="Arial" panose="020B0604020202020204" pitchFamily="34" charset="0"/>
              <a:cs typeface="Arial"/>
            </a:endParaRPr>
          </a:p>
          <a:p>
            <a:r>
              <a:rPr lang="en-GB" altLang="en-US" dirty="0">
                <a:latin typeface="Arial"/>
                <a:cs typeface="Arial"/>
              </a:rPr>
              <a:t>Creative methods </a:t>
            </a:r>
            <a:r>
              <a:rPr lang="en-GB" altLang="en-US" dirty="0" err="1">
                <a:latin typeface="Arial"/>
                <a:cs typeface="Arial"/>
              </a:rPr>
              <a:t>migth</a:t>
            </a:r>
            <a:r>
              <a:rPr lang="en-GB" altLang="en-US" dirty="0">
                <a:latin typeface="Arial"/>
                <a:cs typeface="Arial"/>
              </a:rPr>
              <a:t> lead to new meanings, insights, ideas and courses of action that have not happened through conventional methods.</a:t>
            </a:r>
            <a:endParaRPr lang="en-GB" altLang="en-US" dirty="0">
              <a:latin typeface="Arial" panose="020B0604020202020204" pitchFamily="34" charset="0"/>
              <a:cs typeface="Arial"/>
            </a:endParaRPr>
          </a:p>
          <a:p>
            <a:r>
              <a:rPr lang="en-GB" altLang="en-US" dirty="0">
                <a:latin typeface="Arial"/>
                <a:cs typeface="Arial"/>
              </a:rPr>
              <a:t>Metaphors can be a helpful way of chunking information and externalising the situation. </a:t>
            </a:r>
          </a:p>
          <a:p>
            <a:r>
              <a:rPr lang="en-GB" altLang="en-US" dirty="0" err="1">
                <a:latin typeface="Arial"/>
                <a:cs typeface="Arial"/>
              </a:rPr>
              <a:t>Matpahors</a:t>
            </a:r>
            <a:r>
              <a:rPr lang="en-GB" altLang="en-US" dirty="0">
                <a:latin typeface="Arial"/>
                <a:cs typeface="Arial"/>
              </a:rPr>
              <a:t> can also help with heavy emotions, </a:t>
            </a:r>
            <a:endParaRPr lang="en-GB" altLang="en-US" dirty="0">
              <a:latin typeface="Arial" panose="020B0604020202020204" pitchFamily="34" charset="0"/>
              <a:cs typeface="Arial"/>
            </a:endParaRPr>
          </a:p>
          <a:p>
            <a:r>
              <a:rPr lang="en-GB" altLang="en-US" dirty="0" err="1">
                <a:latin typeface="Arial"/>
                <a:cs typeface="Arial"/>
              </a:rPr>
              <a:t>Articularlying</a:t>
            </a:r>
            <a:r>
              <a:rPr lang="en-GB" altLang="en-US" dirty="0">
                <a:latin typeface="Arial"/>
                <a:cs typeface="Arial"/>
              </a:rPr>
              <a:t> a client in a picture or metaphor might help add layers to the understanding. </a:t>
            </a:r>
            <a:endParaRPr lang="en-GB" altLang="en-US" dirty="0">
              <a:latin typeface="Arial" panose="020B0604020202020204" pitchFamily="34" charset="0"/>
              <a:cs typeface="Arial"/>
            </a:endParaRPr>
          </a:p>
          <a:p>
            <a:r>
              <a:rPr lang="en-GB" altLang="en-US" dirty="0">
                <a:latin typeface="Arial"/>
                <a:cs typeface="Arial"/>
              </a:rPr>
              <a:t>Could write letters to clients or do free writing- writing to learn not learning to write.   </a:t>
            </a:r>
          </a:p>
        </p:txBody>
      </p:sp>
      <p:sp>
        <p:nvSpPr>
          <p:cNvPr id="25604" name="Slide Number Placeholder 3">
            <a:extLst>
              <a:ext uri="{FF2B5EF4-FFF2-40B4-BE49-F238E27FC236}">
                <a16:creationId xmlns:a16="http://schemas.microsoft.com/office/drawing/2014/main" id="{704B784C-23E9-C906-FFE6-62F3A6A118D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08CA29B-2A85-456E-A023-8036F1D33C60}" type="slidenum">
              <a:rPr lang="en-US" altLang="en-US"/>
              <a:pPr/>
              <a:t>5</a:t>
            </a:fld>
            <a:endParaRPr lang="en-US" altLang="en-US"/>
          </a:p>
        </p:txBody>
      </p:sp>
    </p:spTree>
    <p:extLst>
      <p:ext uri="{BB962C8B-B14F-4D97-AF65-F5344CB8AC3E}">
        <p14:creationId xmlns:p14="http://schemas.microsoft.com/office/powerpoint/2010/main" val="1974649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B8843783-B262-CED4-99FF-F8928EE9CF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3FAE6B-4FE9-4F09-8862-BB03F7F50047}" type="slidenum">
              <a:rPr lang="en-US" altLang="en-US"/>
              <a:pPr>
                <a:spcBef>
                  <a:spcPct val="0"/>
                </a:spcBef>
              </a:pPr>
              <a:t>6</a:t>
            </a:fld>
            <a:endParaRPr lang="en-US" altLang="en-US"/>
          </a:p>
        </p:txBody>
      </p:sp>
      <p:sp>
        <p:nvSpPr>
          <p:cNvPr id="33795" name="Rectangle 2">
            <a:extLst>
              <a:ext uri="{FF2B5EF4-FFF2-40B4-BE49-F238E27FC236}">
                <a16:creationId xmlns:a16="http://schemas.microsoft.com/office/drawing/2014/main" id="{D8FCC08B-72F7-46F5-AAA7-263B735D8F8D}"/>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AF1E77C3-BD16-3D81-C4CD-99E50C5875A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dirty="0">
                <a:latin typeface="Arial" panose="020B0604020202020204" pitchFamily="34" charset="0"/>
              </a:rPr>
              <a:t>5 mins discussion in small groups</a:t>
            </a:r>
            <a:endParaRPr lang="en-US" altLang="en-US" dirty="0">
              <a:latin typeface="Arial" panose="020B0604020202020204" pitchFamily="34" charset="0"/>
            </a:endParaRPr>
          </a:p>
        </p:txBody>
      </p:sp>
    </p:spTree>
    <p:extLst>
      <p:ext uri="{BB962C8B-B14F-4D97-AF65-F5344CB8AC3E}">
        <p14:creationId xmlns:p14="http://schemas.microsoft.com/office/powerpoint/2010/main" val="1324961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Quick temperature check</a:t>
            </a:r>
          </a:p>
        </p:txBody>
      </p:sp>
      <p:sp>
        <p:nvSpPr>
          <p:cNvPr id="4" name="Slide Number Placeholder 3"/>
          <p:cNvSpPr>
            <a:spLocks noGrp="1"/>
          </p:cNvSpPr>
          <p:nvPr>
            <p:ph type="sldNum" sz="quarter" idx="5"/>
          </p:nvPr>
        </p:nvSpPr>
        <p:spPr/>
        <p:txBody>
          <a:bodyPr/>
          <a:lstStyle/>
          <a:p>
            <a:fld id="{CEDDE453-FBD4-49D9-A943-9E30CCCD8D1E}" type="slidenum">
              <a:rPr lang="en-GB" smtClean="0"/>
              <a:t>7</a:t>
            </a:fld>
            <a:endParaRPr lang="en-GB"/>
          </a:p>
        </p:txBody>
      </p:sp>
    </p:spTree>
    <p:extLst>
      <p:ext uri="{BB962C8B-B14F-4D97-AF65-F5344CB8AC3E}">
        <p14:creationId xmlns:p14="http://schemas.microsoft.com/office/powerpoint/2010/main" val="698907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00"/>
              </a:spcAft>
            </a:pPr>
            <a:r>
              <a:rPr lang="en-GB" sz="1200" b="1" kern="100">
                <a:solidFill>
                  <a:schemeClr val="tx2"/>
                </a:solidFill>
                <a:effectLst/>
                <a:latin typeface="Aptos" panose="020B0004020202020204" pitchFamily="34" charset="0"/>
                <a:ea typeface="Aptos" panose="020B0004020202020204" pitchFamily="34" charset="0"/>
                <a:cs typeface="Times New Roman" panose="02020603050405020304" pitchFamily="18" charset="0"/>
              </a:rPr>
              <a:t>Collaboration and Mutual Learning</a:t>
            </a:r>
            <a:r>
              <a:rPr lang="en-GB" sz="1200" kern="100">
                <a:solidFill>
                  <a:schemeClr val="tx2"/>
                </a:solidFill>
                <a:effectLst/>
                <a:latin typeface="Aptos" panose="020B0004020202020204" pitchFamily="34" charset="0"/>
                <a:ea typeface="Aptos" panose="020B0004020202020204" pitchFamily="34" charset="0"/>
                <a:cs typeface="Times New Roman" panose="02020603050405020304" pitchFamily="18" charset="0"/>
              </a:rPr>
              <a:t>: encouraging diverse perspectives and experiences to be heard, fostering a sense of shared knowledge and mutual growth (</a:t>
            </a:r>
            <a:r>
              <a:rPr lang="en-GB" sz="1200" kern="100" err="1">
                <a:solidFill>
                  <a:schemeClr val="tx2"/>
                </a:solidFill>
                <a:effectLst/>
                <a:latin typeface="Aptos" panose="020B0004020202020204" pitchFamily="34" charset="0"/>
                <a:ea typeface="Aptos" panose="020B0004020202020204" pitchFamily="34" charset="0"/>
                <a:cs typeface="Times New Roman" panose="02020603050405020304" pitchFamily="18" charset="0"/>
              </a:rPr>
              <a:t>Falender</a:t>
            </a:r>
            <a:r>
              <a:rPr lang="en-GB" sz="1200" kern="100">
                <a:solidFill>
                  <a:schemeClr val="tx2"/>
                </a:solidFill>
                <a:effectLst/>
                <a:latin typeface="Aptos" panose="020B0004020202020204" pitchFamily="34" charset="0"/>
                <a:ea typeface="Aptos" panose="020B0004020202020204" pitchFamily="34" charset="0"/>
                <a:cs typeface="Times New Roman" panose="02020603050405020304" pitchFamily="18" charset="0"/>
              </a:rPr>
              <a:t> et al., 2004).</a:t>
            </a:r>
          </a:p>
          <a:p>
            <a:pPr>
              <a:spcAft>
                <a:spcPts val="800"/>
              </a:spcAft>
            </a:pPr>
            <a:r>
              <a:rPr lang="en-GB" sz="1200" b="1" kern="100">
                <a:solidFill>
                  <a:schemeClr val="tx2"/>
                </a:solidFill>
                <a:effectLst/>
                <a:latin typeface="Aptos" panose="020B0004020202020204" pitchFamily="34" charset="0"/>
                <a:ea typeface="Aptos" panose="020B0004020202020204" pitchFamily="34" charset="0"/>
                <a:cs typeface="Times New Roman" panose="02020603050405020304" pitchFamily="18" charset="0"/>
              </a:rPr>
              <a:t>Reflective Practice</a:t>
            </a:r>
            <a:r>
              <a:rPr lang="en-GB" sz="1200" kern="100">
                <a:solidFill>
                  <a:schemeClr val="tx2"/>
                </a:solidFill>
                <a:effectLst/>
                <a:latin typeface="Aptos" panose="020B0004020202020204" pitchFamily="34" charset="0"/>
                <a:ea typeface="Aptos" panose="020B0004020202020204" pitchFamily="34" charset="0"/>
                <a:cs typeface="Times New Roman" panose="02020603050405020304" pitchFamily="18" charset="0"/>
              </a:rPr>
              <a:t>: to enhance exploration of thoughts, feelings, and reactions related to clinical work. </a:t>
            </a:r>
          </a:p>
          <a:p>
            <a:pPr>
              <a:spcAft>
                <a:spcPts val="800"/>
              </a:spcAft>
            </a:pPr>
            <a:r>
              <a:rPr lang="en-GB" sz="1200" b="1" kern="100">
                <a:solidFill>
                  <a:schemeClr val="tx2"/>
                </a:solidFill>
                <a:effectLst/>
                <a:latin typeface="Aptos" panose="020B0004020202020204" pitchFamily="34" charset="0"/>
                <a:ea typeface="Aptos" panose="020B0004020202020204" pitchFamily="34" charset="0"/>
                <a:cs typeface="Times New Roman" panose="02020603050405020304" pitchFamily="18" charset="0"/>
              </a:rPr>
              <a:t>Constructive Feedback</a:t>
            </a:r>
            <a:r>
              <a:rPr lang="en-GB" sz="1200" kern="100">
                <a:solidFill>
                  <a:schemeClr val="tx2"/>
                </a:solidFill>
                <a:effectLst/>
                <a:latin typeface="Aptos" panose="020B0004020202020204" pitchFamily="34" charset="0"/>
                <a:ea typeface="Aptos" panose="020B0004020202020204" pitchFamily="34" charset="0"/>
                <a:cs typeface="Times New Roman" panose="02020603050405020304" pitchFamily="18" charset="0"/>
              </a:rPr>
              <a:t>: by both Supervisor(s) and peers, highlighting strengths and offering suggestions in a supportive way (Bernard &amp; Goodyear, 2014).</a:t>
            </a:r>
          </a:p>
          <a:p>
            <a:pPr>
              <a:spcAft>
                <a:spcPts val="800"/>
              </a:spcAft>
            </a:pPr>
            <a:r>
              <a:rPr lang="en-GB" sz="1200" b="1" kern="100">
                <a:solidFill>
                  <a:schemeClr val="tx2"/>
                </a:solidFill>
                <a:effectLst/>
                <a:latin typeface="Aptos" panose="020B0004020202020204" pitchFamily="34" charset="0"/>
                <a:ea typeface="Aptos" panose="020B0004020202020204" pitchFamily="34" charset="0"/>
                <a:cs typeface="Times New Roman" panose="02020603050405020304" pitchFamily="18" charset="0"/>
              </a:rPr>
              <a:t>Ethical and Professional Standards</a:t>
            </a:r>
            <a:r>
              <a:rPr lang="en-GB" sz="1200" kern="100">
                <a:solidFill>
                  <a:schemeClr val="tx2"/>
                </a:solidFill>
                <a:effectLst/>
                <a:latin typeface="Aptos" panose="020B0004020202020204" pitchFamily="34" charset="0"/>
                <a:ea typeface="Aptos" panose="020B0004020202020204" pitchFamily="34" charset="0"/>
                <a:cs typeface="Times New Roman" panose="02020603050405020304" pitchFamily="18" charset="0"/>
              </a:rPr>
              <a:t>, ensuring that the clinicians adhere to established ethical practices and engage in responsible decision-making. Group discussions can include ethical dilemmas and boundaries, fostering a commitment to professional integrity</a:t>
            </a:r>
          </a:p>
          <a:p>
            <a:pPr>
              <a:spcAft>
                <a:spcPts val="800"/>
              </a:spcAft>
            </a:pPr>
            <a:r>
              <a:rPr lang="en-GB" sz="1200" b="1" kern="100">
                <a:solidFill>
                  <a:schemeClr val="tx2"/>
                </a:solidFill>
                <a:effectLst/>
                <a:latin typeface="Aptos" panose="020B0004020202020204" pitchFamily="34" charset="0"/>
                <a:ea typeface="Aptos" panose="020B0004020202020204" pitchFamily="34" charset="0"/>
                <a:cs typeface="Times New Roman" panose="02020603050405020304" pitchFamily="18" charset="0"/>
              </a:rPr>
              <a:t>Support and Emotional Safety</a:t>
            </a:r>
            <a:r>
              <a:rPr lang="en-GB" sz="1200" kern="100">
                <a:solidFill>
                  <a:schemeClr val="tx2"/>
                </a:solidFill>
                <a:effectLst/>
                <a:latin typeface="Aptos" panose="020B0004020202020204" pitchFamily="34" charset="0"/>
                <a:ea typeface="Aptos" panose="020B0004020202020204" pitchFamily="34" charset="0"/>
                <a:cs typeface="Times New Roman" panose="02020603050405020304" pitchFamily="18" charset="0"/>
              </a:rPr>
              <a:t>: to be able to discuss challenges, doubts, or difficult emotions related to their work without fear of judgment. </a:t>
            </a:r>
          </a:p>
          <a:p>
            <a:pPr>
              <a:spcAft>
                <a:spcPts val="800"/>
              </a:spcAft>
            </a:pPr>
            <a:r>
              <a:rPr lang="en-GB" sz="1200" b="1" kern="100">
                <a:solidFill>
                  <a:schemeClr val="tx2"/>
                </a:solidFill>
                <a:effectLst/>
                <a:latin typeface="Aptos" panose="020B0004020202020204" pitchFamily="34" charset="0"/>
                <a:ea typeface="Aptos" panose="020B0004020202020204" pitchFamily="34" charset="0"/>
                <a:cs typeface="Times New Roman" panose="02020603050405020304" pitchFamily="18" charset="0"/>
              </a:rPr>
              <a:t>Diversity and Inclusion</a:t>
            </a:r>
            <a:r>
              <a:rPr lang="en-GB" sz="1200" kern="100">
                <a:solidFill>
                  <a:schemeClr val="tx2"/>
                </a:solidFill>
                <a:effectLst/>
                <a:latin typeface="Aptos" panose="020B0004020202020204" pitchFamily="34" charset="0"/>
                <a:ea typeface="Aptos" panose="020B0004020202020204" pitchFamily="34" charset="0"/>
                <a:cs typeface="Times New Roman" panose="02020603050405020304" pitchFamily="18" charset="0"/>
              </a:rPr>
              <a:t>: providing an opportunity to explore how cultural, social, and personal differences influence clinical practice. </a:t>
            </a:r>
          </a:p>
          <a:p>
            <a:pPr>
              <a:spcAft>
                <a:spcPts val="800"/>
              </a:spcAft>
            </a:pPr>
            <a:r>
              <a:rPr lang="en-GB" sz="1200" b="1" kern="100">
                <a:solidFill>
                  <a:schemeClr val="tx2"/>
                </a:solidFill>
                <a:effectLst/>
                <a:latin typeface="Aptos" panose="020B0004020202020204" pitchFamily="34" charset="0"/>
                <a:ea typeface="Aptos" panose="020B0004020202020204" pitchFamily="34" charset="0"/>
                <a:cs typeface="Times New Roman" panose="02020603050405020304" pitchFamily="18" charset="0"/>
              </a:rPr>
              <a:t>Developmental Focus</a:t>
            </a:r>
            <a:r>
              <a:rPr lang="en-GB" sz="1200" kern="100">
                <a:solidFill>
                  <a:schemeClr val="tx2"/>
                </a:solidFill>
                <a:effectLst/>
                <a:latin typeface="Aptos" panose="020B0004020202020204" pitchFamily="34" charset="0"/>
                <a:ea typeface="Aptos" panose="020B0004020202020204" pitchFamily="34" charset="0"/>
                <a:cs typeface="Times New Roman" panose="02020603050405020304" pitchFamily="18" charset="0"/>
              </a:rPr>
              <a:t>, recognising that clinicians at different levels of experience may need varying types of support and guidance. </a:t>
            </a:r>
          </a:p>
          <a:p>
            <a:pPr>
              <a:spcAft>
                <a:spcPts val="800"/>
              </a:spcAft>
            </a:pPr>
            <a:r>
              <a:rPr lang="en-GB" sz="1200" b="1" kern="100">
                <a:solidFill>
                  <a:schemeClr val="tx2"/>
                </a:solidFill>
                <a:effectLst/>
                <a:latin typeface="Aptos" panose="020B0004020202020204" pitchFamily="34" charset="0"/>
                <a:ea typeface="Aptos" panose="020B0004020202020204" pitchFamily="34" charset="0"/>
                <a:cs typeface="Times New Roman" panose="02020603050405020304" pitchFamily="18" charset="0"/>
              </a:rPr>
              <a:t>Supervision of Supervision</a:t>
            </a:r>
            <a:r>
              <a:rPr lang="en-GB" sz="1200" kern="100">
                <a:solidFill>
                  <a:schemeClr val="tx2"/>
                </a:solidFill>
                <a:effectLst/>
                <a:latin typeface="Aptos" panose="020B0004020202020204" pitchFamily="34" charset="0"/>
                <a:ea typeface="Aptos" panose="020B0004020202020204" pitchFamily="34" charset="0"/>
                <a:cs typeface="Times New Roman" panose="02020603050405020304" pitchFamily="18" charset="0"/>
              </a:rPr>
              <a:t>: ensures that group members learn how to supervise others, preparing them for future roles as supervisors themselves (</a:t>
            </a:r>
            <a:r>
              <a:rPr lang="en-GB" sz="1200" kern="100" err="1">
                <a:solidFill>
                  <a:schemeClr val="tx2"/>
                </a:solidFill>
                <a:effectLst/>
                <a:latin typeface="Aptos" panose="020B0004020202020204" pitchFamily="34" charset="0"/>
                <a:ea typeface="Aptos" panose="020B0004020202020204" pitchFamily="34" charset="0"/>
                <a:cs typeface="Times New Roman" panose="02020603050405020304" pitchFamily="18" charset="0"/>
              </a:rPr>
              <a:t>Falender</a:t>
            </a:r>
            <a:r>
              <a:rPr lang="en-GB" sz="1200" kern="100">
                <a:solidFill>
                  <a:schemeClr val="tx2"/>
                </a:solidFill>
                <a:effectLst/>
                <a:latin typeface="Aptos" panose="020B0004020202020204" pitchFamily="34" charset="0"/>
                <a:ea typeface="Aptos" panose="020B0004020202020204" pitchFamily="34" charset="0"/>
                <a:cs typeface="Times New Roman" panose="02020603050405020304" pitchFamily="18" charset="0"/>
              </a:rPr>
              <a:t> &amp; </a:t>
            </a:r>
            <a:r>
              <a:rPr lang="en-GB" sz="1200" kern="100" err="1">
                <a:solidFill>
                  <a:schemeClr val="tx2"/>
                </a:solidFill>
                <a:effectLst/>
                <a:latin typeface="Aptos" panose="020B0004020202020204" pitchFamily="34" charset="0"/>
                <a:ea typeface="Aptos" panose="020B0004020202020204" pitchFamily="34" charset="0"/>
                <a:cs typeface="Times New Roman" panose="02020603050405020304" pitchFamily="18" charset="0"/>
              </a:rPr>
              <a:t>Shafranske</a:t>
            </a:r>
            <a:r>
              <a:rPr lang="en-GB" sz="1200" kern="100">
                <a:solidFill>
                  <a:schemeClr val="tx2"/>
                </a:solidFill>
                <a:effectLst/>
                <a:latin typeface="Aptos" panose="020B0004020202020204" pitchFamily="34" charset="0"/>
                <a:ea typeface="Aptos" panose="020B0004020202020204" pitchFamily="34" charset="0"/>
                <a:cs typeface="Times New Roman" panose="02020603050405020304" pitchFamily="18" charset="0"/>
              </a:rPr>
              <a:t>, 2004).</a:t>
            </a:r>
          </a:p>
          <a:p>
            <a:endParaRPr lang="en-GB"/>
          </a:p>
        </p:txBody>
      </p:sp>
      <p:sp>
        <p:nvSpPr>
          <p:cNvPr id="4" name="Slide Number Placeholder 3"/>
          <p:cNvSpPr>
            <a:spLocks noGrp="1"/>
          </p:cNvSpPr>
          <p:nvPr>
            <p:ph type="sldNum" sz="quarter" idx="5"/>
          </p:nvPr>
        </p:nvSpPr>
        <p:spPr/>
        <p:txBody>
          <a:bodyPr/>
          <a:lstStyle/>
          <a:p>
            <a:fld id="{ABB065FF-343F-4672-88D7-7118C7B84AE1}" type="slidenum">
              <a:rPr lang="en-GB" smtClean="0"/>
              <a:t>9</a:t>
            </a:fld>
            <a:endParaRPr lang="en-GB"/>
          </a:p>
        </p:txBody>
      </p:sp>
    </p:spTree>
    <p:extLst>
      <p:ext uri="{BB962C8B-B14F-4D97-AF65-F5344CB8AC3E}">
        <p14:creationId xmlns:p14="http://schemas.microsoft.com/office/powerpoint/2010/main" val="780498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Small groups</a:t>
            </a:r>
          </a:p>
        </p:txBody>
      </p:sp>
      <p:sp>
        <p:nvSpPr>
          <p:cNvPr id="4" name="Slide Number Placeholder 3"/>
          <p:cNvSpPr>
            <a:spLocks noGrp="1"/>
          </p:cNvSpPr>
          <p:nvPr>
            <p:ph type="sldNum" sz="quarter" idx="5"/>
          </p:nvPr>
        </p:nvSpPr>
        <p:spPr/>
        <p:txBody>
          <a:bodyPr/>
          <a:lstStyle/>
          <a:p>
            <a:fld id="{ABB065FF-343F-4672-88D7-7118C7B84AE1}" type="slidenum">
              <a:rPr lang="en-GB" smtClean="0"/>
              <a:t>11</a:t>
            </a:fld>
            <a:endParaRPr lang="en-GB"/>
          </a:p>
        </p:txBody>
      </p:sp>
    </p:spTree>
    <p:extLst>
      <p:ext uri="{BB962C8B-B14F-4D97-AF65-F5344CB8AC3E}">
        <p14:creationId xmlns:p14="http://schemas.microsoft.com/office/powerpoint/2010/main" val="388269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Small group discussions</a:t>
            </a:r>
          </a:p>
        </p:txBody>
      </p:sp>
      <p:sp>
        <p:nvSpPr>
          <p:cNvPr id="4" name="Slide Number Placeholder 3"/>
          <p:cNvSpPr>
            <a:spLocks noGrp="1"/>
          </p:cNvSpPr>
          <p:nvPr>
            <p:ph type="sldNum" sz="quarter" idx="5"/>
          </p:nvPr>
        </p:nvSpPr>
        <p:spPr/>
        <p:txBody>
          <a:bodyPr/>
          <a:lstStyle/>
          <a:p>
            <a:fld id="{CEDDE453-FBD4-49D9-A943-9E30CCCD8D1E}" type="slidenum">
              <a:rPr lang="en-GB" smtClean="0"/>
              <a:t>17</a:t>
            </a:fld>
            <a:endParaRPr lang="en-GB"/>
          </a:p>
        </p:txBody>
      </p:sp>
    </p:spTree>
    <p:extLst>
      <p:ext uri="{BB962C8B-B14F-4D97-AF65-F5344CB8AC3E}">
        <p14:creationId xmlns:p14="http://schemas.microsoft.com/office/powerpoint/2010/main" val="3159880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CAMHS example</a:t>
            </a:r>
          </a:p>
        </p:txBody>
      </p:sp>
      <p:sp>
        <p:nvSpPr>
          <p:cNvPr id="4" name="Slide Number Placeholder 3"/>
          <p:cNvSpPr>
            <a:spLocks noGrp="1"/>
          </p:cNvSpPr>
          <p:nvPr>
            <p:ph type="sldNum" sz="quarter" idx="5"/>
          </p:nvPr>
        </p:nvSpPr>
        <p:spPr/>
        <p:txBody>
          <a:bodyPr/>
          <a:lstStyle/>
          <a:p>
            <a:fld id="{CEDDE453-FBD4-49D9-A943-9E30CCCD8D1E}" type="slidenum">
              <a:rPr lang="en-GB" smtClean="0"/>
              <a:t>19</a:t>
            </a:fld>
            <a:endParaRPr lang="en-GB"/>
          </a:p>
        </p:txBody>
      </p:sp>
    </p:spTree>
    <p:extLst>
      <p:ext uri="{BB962C8B-B14F-4D97-AF65-F5344CB8AC3E}">
        <p14:creationId xmlns:p14="http://schemas.microsoft.com/office/powerpoint/2010/main" val="4106420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buSzPts val="1000"/>
              <a:tabLst>
                <a:tab pos="914400" algn="l"/>
              </a:tabLst>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Process-Oriented Model </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Emphasizes the interaction and dynamics within the group itself. </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Overview:</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This model focuses on understanding and exploring the interpersonal process within the group. The supervisor's role is to facilitate the process, guiding the group in discussing their emotional reactions, relationships, and communication patterns.</a:t>
            </a:r>
          </a:p>
          <a:p>
            <a:pPr>
              <a:lnSpc>
                <a:spcPct val="107000"/>
              </a:lnSpc>
              <a:spcAft>
                <a:spcPts val="800"/>
              </a:spcAft>
              <a:buSzPts val="1000"/>
              <a:tabLst>
                <a:tab pos="914400" algn="l"/>
              </a:tabLs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Developmental Model </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Overview:</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This model is based on the idea that supervisees develop and grow in their clinical competence over time. The supervisor tailors the group supervision process to match the developmental level of the supervisees (e.g., beginner, intermediate, or advanced).</a:t>
            </a:r>
          </a:p>
          <a:p>
            <a:pPr>
              <a:lnSpc>
                <a:spcPct val="107000"/>
              </a:lnSpc>
              <a:spcAft>
                <a:spcPts val="800"/>
              </a:spcAft>
              <a:buSzPts val="1000"/>
              <a:tabLst>
                <a:tab pos="914400" algn="l"/>
              </a:tabLst>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The Reflective Model</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 Emphasizes the emotional and reflective aspects of clinical practice. </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Overview:</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This model focuses on promoting self-reflection, emotional awareness, and personal insight. The goal is to help supervisees develop greater self-awareness about their feelings and reactions to clients and their cases.</a:t>
            </a:r>
          </a:p>
          <a:p>
            <a:pPr>
              <a:lnSpc>
                <a:spcPct val="107000"/>
              </a:lnSpc>
              <a:spcAft>
                <a:spcPts val="800"/>
              </a:spcAft>
              <a:buSzPts val="1000"/>
              <a:tabLst>
                <a:tab pos="914400" algn="l"/>
              </a:tabLst>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The Integrated Model</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 Combining elements from various supervision models based on needs. </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Overview:</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This model is flexible and combines elements from different models (e.g., developmental, process-oriented, and reflective) to best meet the needs of the supervisees and the group.</a:t>
            </a:r>
          </a:p>
          <a:p>
            <a:pPr>
              <a:lnSpc>
                <a:spcPct val="107000"/>
              </a:lnSpc>
              <a:spcAft>
                <a:spcPts val="800"/>
              </a:spcAft>
              <a:buSzPts val="1000"/>
              <a:tabLst>
                <a:tab pos="914400" algn="l"/>
              </a:tabLst>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The Collaborative/Cooperative Model</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 Shared responsibility between supervisor and supervisee. </a:t>
            </a:r>
            <a:r>
              <a:rPr lang="en-GB" sz="1200" b="1" kern="100" dirty="0">
                <a:effectLst/>
                <a:latin typeface="Aptos" panose="020B0004020202020204" pitchFamily="34" charset="0"/>
                <a:ea typeface="Aptos" panose="020B0004020202020204" pitchFamily="34" charset="0"/>
                <a:cs typeface="Times New Roman" panose="02020603050405020304" pitchFamily="18" charset="0"/>
              </a:rPr>
              <a:t>Overview:</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This model encourages active collaboration between the supervisor and the supervisees in creating and managing the supervision process.</a:t>
            </a:r>
          </a:p>
          <a:p>
            <a:endParaRPr lang="en-GB" dirty="0"/>
          </a:p>
        </p:txBody>
      </p:sp>
      <p:sp>
        <p:nvSpPr>
          <p:cNvPr id="4" name="Slide Number Placeholder 3"/>
          <p:cNvSpPr>
            <a:spLocks noGrp="1"/>
          </p:cNvSpPr>
          <p:nvPr>
            <p:ph type="sldNum" sz="quarter" idx="5"/>
          </p:nvPr>
        </p:nvSpPr>
        <p:spPr/>
        <p:txBody>
          <a:bodyPr/>
          <a:lstStyle/>
          <a:p>
            <a:fld id="{ABB065FF-343F-4672-88D7-7118C7B84AE1}" type="slidenum">
              <a:rPr lang="en-GB" smtClean="0"/>
              <a:t>21</a:t>
            </a:fld>
            <a:endParaRPr lang="en-GB"/>
          </a:p>
        </p:txBody>
      </p:sp>
    </p:spTree>
    <p:extLst>
      <p:ext uri="{BB962C8B-B14F-4D97-AF65-F5344CB8AC3E}">
        <p14:creationId xmlns:p14="http://schemas.microsoft.com/office/powerpoint/2010/main" val="1180919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Scenarios</a:t>
            </a:r>
          </a:p>
          <a:p>
            <a:pPr lvl="0"/>
            <a:r>
              <a:rPr lang="en-GB" sz="1200" kern="1200" dirty="0">
                <a:solidFill>
                  <a:schemeClr val="tx1"/>
                </a:solidFill>
                <a:effectLst/>
                <a:latin typeface="+mn-lt"/>
                <a:ea typeface="+mn-ea"/>
                <a:cs typeface="+mn-cs"/>
              </a:rPr>
              <a:t>One supervisee continually dominates the conversation in the group.</a:t>
            </a:r>
          </a:p>
          <a:p>
            <a:pPr lvl="0"/>
            <a:r>
              <a:rPr lang="en-GB" sz="1200" kern="1200" dirty="0">
                <a:solidFill>
                  <a:schemeClr val="tx1"/>
                </a:solidFill>
                <a:effectLst/>
                <a:latin typeface="+mn-lt"/>
                <a:ea typeface="+mn-ea"/>
                <a:cs typeface="+mn-cs"/>
              </a:rPr>
              <a:t>When the supervisees present case material, they present it to you rather than to each other, and then look expectantly to you for a response.</a:t>
            </a:r>
          </a:p>
          <a:p>
            <a:pPr lvl="0"/>
            <a:r>
              <a:rPr lang="en-GB" sz="1200" kern="1200" dirty="0">
                <a:solidFill>
                  <a:schemeClr val="tx1"/>
                </a:solidFill>
                <a:effectLst/>
                <a:latin typeface="+mn-lt"/>
                <a:ea typeface="+mn-ea"/>
                <a:cs typeface="+mn-cs"/>
              </a:rPr>
              <a:t>Interaction between participants is focussed very much on deciding whose turn it will be to present next.</a:t>
            </a:r>
          </a:p>
          <a:p>
            <a:pPr lvl="0"/>
            <a:r>
              <a:rPr lang="en-GB" sz="1200" kern="1200" dirty="0">
                <a:solidFill>
                  <a:schemeClr val="tx1"/>
                </a:solidFill>
                <a:effectLst/>
                <a:latin typeface="+mn-lt"/>
                <a:ea typeface="+mn-ea"/>
                <a:cs typeface="+mn-cs"/>
              </a:rPr>
              <a:t>There’s a conflict between two group members which is impacting on everybody in the group.</a:t>
            </a:r>
          </a:p>
          <a:p>
            <a:pPr lvl="0"/>
            <a:r>
              <a:rPr lang="en-GB" sz="1200" kern="1200" dirty="0">
                <a:solidFill>
                  <a:schemeClr val="tx1"/>
                </a:solidFill>
                <a:effectLst/>
                <a:latin typeface="+mn-lt"/>
                <a:ea typeface="+mn-ea"/>
                <a:cs typeface="+mn-cs"/>
              </a:rPr>
              <a:t>One member of the group is struggling to commit to the dates and times agreed for group supervision – they are consistently late or miss sessions which causes frustration for the other group members.</a:t>
            </a:r>
          </a:p>
          <a:p>
            <a:endParaRPr lang="en-GB" dirty="0"/>
          </a:p>
        </p:txBody>
      </p:sp>
      <p:sp>
        <p:nvSpPr>
          <p:cNvPr id="4" name="Slide Number Placeholder 3"/>
          <p:cNvSpPr>
            <a:spLocks noGrp="1"/>
          </p:cNvSpPr>
          <p:nvPr>
            <p:ph type="sldNum" sz="quarter" idx="5"/>
          </p:nvPr>
        </p:nvSpPr>
        <p:spPr/>
        <p:txBody>
          <a:bodyPr/>
          <a:lstStyle/>
          <a:p>
            <a:fld id="{CEDDE453-FBD4-49D9-A943-9E30CCCD8D1E}" type="slidenum">
              <a:rPr lang="en-GB" smtClean="0"/>
              <a:t>23</a:t>
            </a:fld>
            <a:endParaRPr lang="en-GB"/>
          </a:p>
        </p:txBody>
      </p:sp>
    </p:spTree>
    <p:extLst>
      <p:ext uri="{BB962C8B-B14F-4D97-AF65-F5344CB8AC3E}">
        <p14:creationId xmlns:p14="http://schemas.microsoft.com/office/powerpoint/2010/main" val="1575065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id="{34B0C69F-33C0-B9BA-826F-FDFE30FC8134}"/>
              </a:ext>
            </a:extLst>
          </p:cNvPr>
          <p:cNvSpPr>
            <a:spLocks noGrp="1" noRot="1" noChangeAspect="1" noChangeArrowheads="1" noTextEdit="1"/>
          </p:cNvSpPr>
          <p:nvPr>
            <p:ph type="sldImg"/>
          </p:nvPr>
        </p:nvSpPr>
        <p:spPr>
          <a:ln/>
        </p:spPr>
      </p:sp>
      <p:sp>
        <p:nvSpPr>
          <p:cNvPr id="93187" name="Notes Placeholder 2">
            <a:extLst>
              <a:ext uri="{FF2B5EF4-FFF2-40B4-BE49-F238E27FC236}">
                <a16:creationId xmlns:a16="http://schemas.microsoft.com/office/drawing/2014/main" id="{97EDFFCA-C377-D6F7-DD27-3589E7C49C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
        <p:nvSpPr>
          <p:cNvPr id="93188" name="Slide Number Placeholder 3">
            <a:extLst>
              <a:ext uri="{FF2B5EF4-FFF2-40B4-BE49-F238E27FC236}">
                <a16:creationId xmlns:a16="http://schemas.microsoft.com/office/drawing/2014/main" id="{DD9CD154-BD41-2BE8-F503-13125F1B71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E44A6CB3-AD31-4CAC-80BC-18752BB7C4D2}" type="slidenum">
              <a:rPr lang="en-US" altLang="en-US" smtClean="0">
                <a:latin typeface="Times New Roman" panose="02020603050405020304" pitchFamily="18" charset="0"/>
              </a:rPr>
              <a:pPr fontAlgn="base">
                <a:spcBef>
                  <a:spcPct val="0"/>
                </a:spcBef>
                <a:spcAft>
                  <a:spcPct val="0"/>
                </a:spcAft>
              </a:pPr>
              <a:t>27</a:t>
            </a:fld>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ain title">
    <p:spTree>
      <p:nvGrpSpPr>
        <p:cNvPr id="1" name=""/>
        <p:cNvGrpSpPr/>
        <p:nvPr/>
      </p:nvGrpSpPr>
      <p:grpSpPr>
        <a:xfrm>
          <a:off x="0" y="0"/>
          <a:ext cx="0" cy="0"/>
          <a:chOff x="0" y="0"/>
          <a:chExt cx="0" cy="0"/>
        </a:xfrm>
      </p:grpSpPr>
      <p:sp>
        <p:nvSpPr>
          <p:cNvPr id="2" name="School or department">
            <a:extLst>
              <a:ext uri="{FF2B5EF4-FFF2-40B4-BE49-F238E27FC236}">
                <a16:creationId xmlns:a16="http://schemas.microsoft.com/office/drawing/2014/main" id="{9A5248B9-C8DE-4EB1-8E8B-18FC3F0985CB}"/>
              </a:ext>
            </a:extLst>
          </p:cNvPr>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Programme in Clinical Psychology</a:t>
            </a:r>
            <a:endParaRPr lang="en-GB"/>
          </a:p>
        </p:txBody>
      </p:sp>
      <p:sp>
        <p:nvSpPr>
          <p:cNvPr id="7" name="Title">
            <a:extLst>
              <a:ext uri="{FF2B5EF4-FFF2-40B4-BE49-F238E27FC236}">
                <a16:creationId xmlns:a16="http://schemas.microsoft.com/office/drawing/2014/main" id="{62E2001E-23F6-455C-9201-6EA51F065A31}"/>
              </a:ext>
            </a:extLst>
          </p:cNvPr>
          <p:cNvSpPr>
            <a:spLocks noGrp="1"/>
          </p:cNvSpPr>
          <p:nvPr>
            <p:ph type="body" sz="quarter" idx="11" hasCustomPrompt="1"/>
          </p:nvPr>
        </p:nvSpPr>
        <p:spPr>
          <a:xfrm>
            <a:off x="402167" y="1892300"/>
            <a:ext cx="8818775" cy="3073400"/>
          </a:xfrm>
        </p:spPr>
        <p:txBody>
          <a:bodyPr anchor="ctr"/>
          <a:lstStyle>
            <a:lvl1pPr marL="0" indent="0">
              <a:lnSpc>
                <a:spcPct val="100000"/>
              </a:lnSpc>
              <a:buNone/>
              <a:defRPr sz="5867" b="1">
                <a:latin typeface="+mj-lt"/>
                <a:cs typeface="Times New Roman" panose="02020603050405020304" pitchFamily="18" charset="0"/>
              </a:defRPr>
            </a:lvl1pPr>
          </a:lstStyle>
          <a:p>
            <a:pPr lvl="0"/>
            <a:r>
              <a:rPr lang="en-GB"/>
              <a:t>Main presentation title</a:t>
            </a:r>
          </a:p>
        </p:txBody>
      </p:sp>
      <p:sp>
        <p:nvSpPr>
          <p:cNvPr id="11" name="Slide Number">
            <a:extLst>
              <a:ext uri="{FF2B5EF4-FFF2-40B4-BE49-F238E27FC236}">
                <a16:creationId xmlns:a16="http://schemas.microsoft.com/office/drawing/2014/main" id="{DADF2B56-FDED-4E3D-9E77-947634ADEC23}"/>
              </a:ext>
            </a:extLst>
          </p:cNvPr>
          <p:cNvSpPr>
            <a:spLocks noGrp="1"/>
          </p:cNvSpPr>
          <p:nvPr>
            <p:ph type="sldNum" sz="quarter" idx="13"/>
          </p:nvPr>
        </p:nvSpPr>
        <p:spPr/>
        <p:txBody>
          <a:bodyPr/>
          <a:lstStyle/>
          <a:p>
            <a:fld id="{E8FD58CF-EF60-430E-AA7F-442D51D05898}" type="slidenum">
              <a:rPr lang="en-GB" smtClean="0"/>
              <a:t>‹#›</a:t>
            </a:fld>
            <a:endParaRPr lang="en-GB"/>
          </a:p>
        </p:txBody>
      </p:sp>
    </p:spTree>
    <p:custDataLst>
      <p:tags r:id="rId1"/>
    </p:custDataLst>
    <p:extLst>
      <p:ext uri="{BB962C8B-B14F-4D97-AF65-F5344CB8AC3E}">
        <p14:creationId xmlns:p14="http://schemas.microsoft.com/office/powerpoint/2010/main" val="1003442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2" name="Section title"/>
          <p:cNvSpPr>
            <a:spLocks noGrp="1"/>
          </p:cNvSpPr>
          <p:nvPr>
            <p:ph type="title" hasCustomPrompt="1"/>
          </p:nvPr>
        </p:nvSpPr>
        <p:spPr>
          <a:xfrm>
            <a:off x="406400" y="2309704"/>
            <a:ext cx="11379200" cy="2238592"/>
          </a:xfrm>
        </p:spPr>
        <p:txBody>
          <a:bodyPr anchor="ctr" anchorCtr="0"/>
          <a:lstStyle>
            <a:lvl1pPr>
              <a:lnSpc>
                <a:spcPct val="100000"/>
              </a:lnSpc>
              <a:defRPr sz="4533" b="1">
                <a:latin typeface="+mj-lt"/>
                <a:cs typeface="Times New Roman" panose="02020603050405020304" pitchFamily="18" charset="0"/>
              </a:defRPr>
            </a:lvl1pPr>
          </a:lstStyle>
          <a:p>
            <a:r>
              <a:rPr lang="en-US"/>
              <a:t>Section title</a:t>
            </a:r>
          </a:p>
        </p:txBody>
      </p:sp>
      <p:sp>
        <p:nvSpPr>
          <p:cNvPr id="5" name="Slide Number">
            <a:extLst>
              <a:ext uri="{FF2B5EF4-FFF2-40B4-BE49-F238E27FC236}">
                <a16:creationId xmlns:a16="http://schemas.microsoft.com/office/drawing/2014/main" id="{9702293B-FE28-40FD-BA54-4D7083E0D0BE}"/>
              </a:ext>
            </a:extLst>
          </p:cNvPr>
          <p:cNvSpPr>
            <a:spLocks noGrp="1"/>
          </p:cNvSpPr>
          <p:nvPr>
            <p:ph type="sldNum" sz="quarter" idx="11"/>
          </p:nvPr>
        </p:nvSpPr>
        <p:spPr/>
        <p:txBody>
          <a:bodyPr/>
          <a:lstStyle/>
          <a:p>
            <a:fld id="{E8FD58CF-EF60-430E-AA7F-442D51D05898}" type="slidenum">
              <a:rPr lang="en-GB" smtClean="0"/>
              <a:t>‹#›</a:t>
            </a:fld>
            <a:endParaRPr lang="en-GB"/>
          </a:p>
        </p:txBody>
      </p:sp>
    </p:spTree>
    <p:extLst>
      <p:ext uri="{BB962C8B-B14F-4D97-AF65-F5344CB8AC3E}">
        <p14:creationId xmlns:p14="http://schemas.microsoft.com/office/powerpoint/2010/main" val="3812054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ext slide 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Text slide A</a:t>
            </a:r>
          </a:p>
        </p:txBody>
      </p:sp>
      <p:sp>
        <p:nvSpPr>
          <p:cNvPr id="7" name="Text Placeholder 6">
            <a:extLst>
              <a:ext uri="{FF2B5EF4-FFF2-40B4-BE49-F238E27FC236}">
                <a16:creationId xmlns:a16="http://schemas.microsoft.com/office/drawing/2014/main" id="{DF75E91B-40B2-456E-9BD2-FEA338F9AE1C}"/>
              </a:ext>
            </a:extLst>
          </p:cNvPr>
          <p:cNvSpPr>
            <a:spLocks noGrp="1"/>
          </p:cNvSpPr>
          <p:nvPr>
            <p:ph type="body" sz="quarter" idx="11" hasCustomPrompt="1"/>
          </p:nvPr>
        </p:nvSpPr>
        <p:spPr>
          <a:xfrm>
            <a:off x="402168" y="1551517"/>
            <a:ext cx="11358033" cy="4660096"/>
          </a:xfrm>
        </p:spPr>
        <p:txBody>
          <a:bodyPr/>
          <a:lstStyle>
            <a:lvl1pPr marL="0" indent="0">
              <a:buNone/>
              <a:defRPr/>
            </a:lvl1pPr>
          </a:lstStyle>
          <a:p>
            <a:pPr lvl="0"/>
            <a:r>
              <a:rPr lang="en-GB"/>
              <a:t>Body text</a:t>
            </a:r>
          </a:p>
        </p:txBody>
      </p:sp>
      <p:sp>
        <p:nvSpPr>
          <p:cNvPr id="9" name="Slide Number Placeholder 8">
            <a:extLst>
              <a:ext uri="{FF2B5EF4-FFF2-40B4-BE49-F238E27FC236}">
                <a16:creationId xmlns:a16="http://schemas.microsoft.com/office/drawing/2014/main" id="{7738DAB7-684F-4B80-8C10-776FB718136B}"/>
              </a:ext>
            </a:extLst>
          </p:cNvPr>
          <p:cNvSpPr>
            <a:spLocks noGrp="1"/>
          </p:cNvSpPr>
          <p:nvPr>
            <p:ph type="sldNum" sz="quarter" idx="12"/>
          </p:nvPr>
        </p:nvSpPr>
        <p:spPr/>
        <p:txBody>
          <a:bodyPr/>
          <a:lstStyle/>
          <a:p>
            <a:fld id="{E8FD58CF-EF60-430E-AA7F-442D51D05898}" type="slidenum">
              <a:rPr lang="en-GB" smtClean="0"/>
              <a:t>‹#›</a:t>
            </a:fld>
            <a:endParaRPr lang="en-GB"/>
          </a:p>
        </p:txBody>
      </p:sp>
    </p:spTree>
    <p:extLst>
      <p:ext uri="{BB962C8B-B14F-4D97-AF65-F5344CB8AC3E}">
        <p14:creationId xmlns:p14="http://schemas.microsoft.com/office/powerpoint/2010/main" val="251386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ext slide B">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Text slide B</a:t>
            </a:r>
          </a:p>
        </p:txBody>
      </p:sp>
      <p:sp>
        <p:nvSpPr>
          <p:cNvPr id="9" name="Text Placeholder 8">
            <a:extLst>
              <a:ext uri="{FF2B5EF4-FFF2-40B4-BE49-F238E27FC236}">
                <a16:creationId xmlns:a16="http://schemas.microsoft.com/office/drawing/2014/main" id="{F0811A90-863D-418D-8AE1-A749CCF98ED6}"/>
              </a:ext>
            </a:extLst>
          </p:cNvPr>
          <p:cNvSpPr>
            <a:spLocks noGrp="1"/>
          </p:cNvSpPr>
          <p:nvPr>
            <p:ph type="body" sz="quarter" idx="12" hasCustomPrompt="1"/>
          </p:nvPr>
        </p:nvSpPr>
        <p:spPr>
          <a:xfrm>
            <a:off x="402167" y="1551519"/>
            <a:ext cx="5463117" cy="4670608"/>
          </a:xfrm>
        </p:spPr>
        <p:txBody>
          <a:bodyPr/>
          <a:lstStyle>
            <a:lvl1pPr marL="0" indent="0">
              <a:buNone/>
              <a:defRPr/>
            </a:lvl1pPr>
          </a:lstStyle>
          <a:p>
            <a:pPr lvl="0"/>
            <a:r>
              <a:rPr lang="en-GB"/>
              <a:t>Body text left</a:t>
            </a:r>
          </a:p>
        </p:txBody>
      </p:sp>
      <p:sp>
        <p:nvSpPr>
          <p:cNvPr id="10" name="Text Placeholder 8">
            <a:extLst>
              <a:ext uri="{FF2B5EF4-FFF2-40B4-BE49-F238E27FC236}">
                <a16:creationId xmlns:a16="http://schemas.microsoft.com/office/drawing/2014/main" id="{9B291EC0-CA7A-4D31-A821-C329F3EF2F97}"/>
              </a:ext>
            </a:extLst>
          </p:cNvPr>
          <p:cNvSpPr>
            <a:spLocks noGrp="1"/>
          </p:cNvSpPr>
          <p:nvPr>
            <p:ph type="body" sz="quarter" idx="13" hasCustomPrompt="1"/>
          </p:nvPr>
        </p:nvSpPr>
        <p:spPr>
          <a:xfrm>
            <a:off x="6326716" y="1551517"/>
            <a:ext cx="5463117" cy="4670608"/>
          </a:xfrm>
        </p:spPr>
        <p:txBody>
          <a:bodyPr/>
          <a:lstStyle>
            <a:lvl1pPr marL="0" indent="0">
              <a:buNone/>
              <a:defRPr/>
            </a:lvl1pPr>
          </a:lstStyle>
          <a:p>
            <a:pPr lvl="0"/>
            <a:r>
              <a:rPr lang="en-GB"/>
              <a:t>Body text right</a:t>
            </a:r>
          </a:p>
        </p:txBody>
      </p:sp>
      <p:sp>
        <p:nvSpPr>
          <p:cNvPr id="11" name="Slide Number Placeholder 10">
            <a:extLst>
              <a:ext uri="{FF2B5EF4-FFF2-40B4-BE49-F238E27FC236}">
                <a16:creationId xmlns:a16="http://schemas.microsoft.com/office/drawing/2014/main" id="{9E1AF0F5-F8B7-48AF-BA05-028505313948}"/>
              </a:ext>
            </a:extLst>
          </p:cNvPr>
          <p:cNvSpPr>
            <a:spLocks noGrp="1"/>
          </p:cNvSpPr>
          <p:nvPr>
            <p:ph type="sldNum" sz="quarter" idx="14"/>
          </p:nvPr>
        </p:nvSpPr>
        <p:spPr/>
        <p:txBody>
          <a:bodyPr/>
          <a:lstStyle/>
          <a:p>
            <a:fld id="{E8FD58CF-EF60-430E-AA7F-442D51D05898}" type="slidenum">
              <a:rPr lang="en-GB" smtClean="0"/>
              <a:t>‹#›</a:t>
            </a:fld>
            <a:endParaRPr lang="en-GB"/>
          </a:p>
        </p:txBody>
      </p:sp>
    </p:spTree>
    <p:extLst>
      <p:ext uri="{BB962C8B-B14F-4D97-AF65-F5344CB8AC3E}">
        <p14:creationId xmlns:p14="http://schemas.microsoft.com/office/powerpoint/2010/main" val="2788424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xt and image slide A">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4802AC1E-E884-486D-A1A5-5D286ED23CB8}"/>
              </a:ext>
            </a:extLst>
          </p:cNvPr>
          <p:cNvSpPr>
            <a:spLocks noGrp="1"/>
          </p:cNvSpPr>
          <p:nvPr>
            <p:ph type="title" hasCustomPrompt="1"/>
          </p:nvPr>
        </p:nvSpPr>
        <p:spPr>
          <a:xfrm>
            <a:off x="402167" y="298861"/>
            <a:ext cx="8818773" cy="792000"/>
          </a:xfrm>
        </p:spPr>
        <p:txBody>
          <a:bodyPr/>
          <a:lstStyle>
            <a:lvl1pPr>
              <a:defRPr sz="4000">
                <a:latin typeface="+mj-lt"/>
                <a:cs typeface="Times New Roman" panose="02020603050405020304" pitchFamily="18" charset="0"/>
              </a:defRPr>
            </a:lvl1pPr>
          </a:lstStyle>
          <a:p>
            <a:r>
              <a:rPr lang="en-US"/>
              <a:t>Text and image slide A</a:t>
            </a:r>
          </a:p>
        </p:txBody>
      </p:sp>
      <p:sp>
        <p:nvSpPr>
          <p:cNvPr id="4" name="Text"/>
          <p:cNvSpPr>
            <a:spLocks noGrp="1"/>
          </p:cNvSpPr>
          <p:nvPr>
            <p:ph type="body" sz="half" idx="2" hasCustomPrompt="1"/>
          </p:nvPr>
        </p:nvSpPr>
        <p:spPr>
          <a:xfrm>
            <a:off x="410633" y="1551747"/>
            <a:ext cx="4256304" cy="4617825"/>
          </a:xfrm>
        </p:spPr>
        <p:txBody>
          <a:bodyPr/>
          <a:lstStyle>
            <a:lvl1pPr marL="0" indent="0">
              <a:buNone/>
              <a:defRPr sz="3200" b="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Body text</a:t>
            </a:r>
          </a:p>
        </p:txBody>
      </p:sp>
      <p:sp>
        <p:nvSpPr>
          <p:cNvPr id="3" name="Image"/>
          <p:cNvSpPr>
            <a:spLocks noGrp="1"/>
          </p:cNvSpPr>
          <p:nvPr>
            <p:ph idx="1" hasCustomPrompt="1"/>
          </p:nvPr>
        </p:nvSpPr>
        <p:spPr>
          <a:xfrm>
            <a:off x="5136629" y="1551518"/>
            <a:ext cx="6644737" cy="3941233"/>
          </a:xfrm>
        </p:spPr>
        <p:txBody>
          <a:bodyPr/>
          <a:lstStyle>
            <a:lvl1pPr marL="0" indent="0">
              <a:buNone/>
              <a:defRPr sz="3200" b="0"/>
            </a:lvl1pPr>
            <a:lvl2pPr>
              <a:defRPr sz="3200"/>
            </a:lvl2pPr>
            <a:lvl3pPr>
              <a:defRPr sz="3200"/>
            </a:lvl3pPr>
            <a:lvl4pPr>
              <a:defRPr sz="3200"/>
            </a:lvl4pPr>
            <a:lvl5pPr>
              <a:defRPr sz="3200"/>
            </a:lvl5pPr>
            <a:lvl6pPr>
              <a:defRPr sz="2000"/>
            </a:lvl6pPr>
            <a:lvl7pPr>
              <a:defRPr sz="2000"/>
            </a:lvl7pPr>
            <a:lvl8pPr>
              <a:defRPr sz="2000"/>
            </a:lvl8pPr>
            <a:lvl9pPr>
              <a:defRPr sz="2000"/>
            </a:lvl9pPr>
          </a:lstStyle>
          <a:p>
            <a:pPr lvl="0"/>
            <a:r>
              <a:rPr lang="en-GB"/>
              <a:t>Image</a:t>
            </a:r>
          </a:p>
          <a:p>
            <a:pPr lvl="0"/>
            <a:r>
              <a:rPr lang="en-GB"/>
              <a:t>Add alt text (Right click &gt; ‘Edit Alt Text’)</a:t>
            </a:r>
          </a:p>
        </p:txBody>
      </p:sp>
      <p:sp>
        <p:nvSpPr>
          <p:cNvPr id="2" name="Slide Number">
            <a:extLst>
              <a:ext uri="{FF2B5EF4-FFF2-40B4-BE49-F238E27FC236}">
                <a16:creationId xmlns:a16="http://schemas.microsoft.com/office/drawing/2014/main" id="{5585FA89-C310-4710-A605-F1074F8A89BE}"/>
              </a:ext>
            </a:extLst>
          </p:cNvPr>
          <p:cNvSpPr>
            <a:spLocks noGrp="1"/>
          </p:cNvSpPr>
          <p:nvPr>
            <p:ph type="sldNum" sz="quarter" idx="10"/>
          </p:nvPr>
        </p:nvSpPr>
        <p:spPr/>
        <p:txBody>
          <a:bodyPr/>
          <a:lstStyle/>
          <a:p>
            <a:fld id="{E8FD58CF-EF60-430E-AA7F-442D51D05898}" type="slidenum">
              <a:rPr lang="en-GB" smtClean="0"/>
              <a:t>‹#›</a:t>
            </a:fld>
            <a:endParaRPr lang="en-GB"/>
          </a:p>
        </p:txBody>
      </p:sp>
    </p:spTree>
    <p:extLst>
      <p:ext uri="{BB962C8B-B14F-4D97-AF65-F5344CB8AC3E}">
        <p14:creationId xmlns:p14="http://schemas.microsoft.com/office/powerpoint/2010/main" val="3619347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xt and image slide B">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4802AC1E-E884-486D-A1A5-5D286ED23CB8}"/>
              </a:ext>
            </a:extLst>
          </p:cNvPr>
          <p:cNvSpPr>
            <a:spLocks noGrp="1"/>
          </p:cNvSpPr>
          <p:nvPr>
            <p:ph type="title" hasCustomPrompt="1"/>
          </p:nvPr>
        </p:nvSpPr>
        <p:spPr>
          <a:xfrm>
            <a:off x="402167" y="298861"/>
            <a:ext cx="8818773" cy="792000"/>
          </a:xfrm>
        </p:spPr>
        <p:txBody>
          <a:bodyPr/>
          <a:lstStyle>
            <a:lvl1pPr>
              <a:lnSpc>
                <a:spcPct val="100000"/>
              </a:lnSpc>
              <a:defRPr sz="4000">
                <a:latin typeface="+mj-lt"/>
                <a:cs typeface="Times New Roman" panose="02020603050405020304" pitchFamily="18" charset="0"/>
              </a:defRPr>
            </a:lvl1pPr>
          </a:lstStyle>
          <a:p>
            <a:r>
              <a:rPr lang="en-US"/>
              <a:t>Text and image slide B</a:t>
            </a:r>
          </a:p>
        </p:txBody>
      </p:sp>
      <p:sp>
        <p:nvSpPr>
          <p:cNvPr id="3" name="Image"/>
          <p:cNvSpPr>
            <a:spLocks noGrp="1"/>
          </p:cNvSpPr>
          <p:nvPr>
            <p:ph idx="1" hasCustomPrompt="1"/>
          </p:nvPr>
        </p:nvSpPr>
        <p:spPr>
          <a:xfrm>
            <a:off x="1888759" y="1414063"/>
            <a:ext cx="8414479" cy="3904172"/>
          </a:xfrm>
        </p:spPr>
        <p:txBody>
          <a:bodyPr/>
          <a:lstStyle>
            <a:lvl1pPr marL="0" indent="0">
              <a:buNone/>
              <a:defRPr sz="3200" b="0"/>
            </a:lvl1pPr>
            <a:lvl2pPr>
              <a:defRPr sz="3200"/>
            </a:lvl2pPr>
            <a:lvl3pPr>
              <a:defRPr sz="3200"/>
            </a:lvl3pPr>
            <a:lvl4pPr>
              <a:defRPr sz="3200"/>
            </a:lvl4pPr>
            <a:lvl5pPr>
              <a:defRPr sz="3200"/>
            </a:lvl5pPr>
            <a:lvl6pPr>
              <a:defRPr sz="2000"/>
            </a:lvl6pPr>
            <a:lvl7pPr>
              <a:defRPr sz="2000"/>
            </a:lvl7pPr>
            <a:lvl8pPr>
              <a:defRPr sz="2000"/>
            </a:lvl8pPr>
            <a:lvl9pPr>
              <a:defRPr sz="2000"/>
            </a:lvl9pPr>
          </a:lstStyle>
          <a:p>
            <a:pPr lvl="0"/>
            <a:r>
              <a:rPr lang="en-GB"/>
              <a:t>Image</a:t>
            </a:r>
          </a:p>
          <a:p>
            <a:pPr lvl="0"/>
            <a:r>
              <a:rPr lang="en-GB"/>
              <a:t>Add alt text (Right click, select ‘Edit Alt Text’)</a:t>
            </a:r>
          </a:p>
        </p:txBody>
      </p:sp>
      <p:sp>
        <p:nvSpPr>
          <p:cNvPr id="4" name="Text"/>
          <p:cNvSpPr>
            <a:spLocks noGrp="1"/>
          </p:cNvSpPr>
          <p:nvPr>
            <p:ph type="body" sz="half" idx="2" hasCustomPrompt="1"/>
          </p:nvPr>
        </p:nvSpPr>
        <p:spPr>
          <a:xfrm>
            <a:off x="3995205" y="5480265"/>
            <a:ext cx="4201584" cy="792000"/>
          </a:xfrm>
        </p:spPr>
        <p:txBody>
          <a:bodyPr/>
          <a:lstStyle>
            <a:lvl1pPr marL="0" indent="0">
              <a:buNone/>
              <a:defRPr sz="3200" b="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Body text</a:t>
            </a:r>
          </a:p>
        </p:txBody>
      </p:sp>
      <p:sp>
        <p:nvSpPr>
          <p:cNvPr id="2" name="Slide Number">
            <a:extLst>
              <a:ext uri="{FF2B5EF4-FFF2-40B4-BE49-F238E27FC236}">
                <a16:creationId xmlns:a16="http://schemas.microsoft.com/office/drawing/2014/main" id="{9EA8E52D-71B1-498E-B91F-3EAC11343A5D}"/>
              </a:ext>
            </a:extLst>
          </p:cNvPr>
          <p:cNvSpPr>
            <a:spLocks noGrp="1"/>
          </p:cNvSpPr>
          <p:nvPr>
            <p:ph type="sldNum" sz="quarter" idx="10"/>
          </p:nvPr>
        </p:nvSpPr>
        <p:spPr/>
        <p:txBody>
          <a:bodyPr/>
          <a:lstStyle/>
          <a:p>
            <a:fld id="{E8FD58CF-EF60-430E-AA7F-442D51D05898}" type="slidenum">
              <a:rPr lang="en-GB" smtClean="0"/>
              <a:t>‹#›</a:t>
            </a:fld>
            <a:endParaRPr lang="en-GB"/>
          </a:p>
        </p:txBody>
      </p:sp>
    </p:spTree>
    <p:extLst>
      <p:ext uri="{BB962C8B-B14F-4D97-AF65-F5344CB8AC3E}">
        <p14:creationId xmlns:p14="http://schemas.microsoft.com/office/powerpoint/2010/main" val="2543713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Plain slide">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Plain slide A</a:t>
            </a:r>
          </a:p>
        </p:txBody>
      </p:sp>
      <p:sp>
        <p:nvSpPr>
          <p:cNvPr id="3" name="Slide Number">
            <a:extLst>
              <a:ext uri="{FF2B5EF4-FFF2-40B4-BE49-F238E27FC236}">
                <a16:creationId xmlns:a16="http://schemas.microsoft.com/office/drawing/2014/main" id="{3D6B8F89-221D-48AA-BE0D-7317DEB21633}"/>
              </a:ext>
            </a:extLst>
          </p:cNvPr>
          <p:cNvSpPr>
            <a:spLocks noGrp="1"/>
          </p:cNvSpPr>
          <p:nvPr>
            <p:ph type="sldNum" sz="quarter" idx="10"/>
          </p:nvPr>
        </p:nvSpPr>
        <p:spPr/>
        <p:txBody>
          <a:bodyPr/>
          <a:lstStyle/>
          <a:p>
            <a:fld id="{E8FD58CF-EF60-430E-AA7F-442D51D05898}" type="slidenum">
              <a:rPr lang="en-GB" smtClean="0"/>
              <a:t>‹#›</a:t>
            </a:fld>
            <a:endParaRPr lang="en-GB"/>
          </a:p>
        </p:txBody>
      </p:sp>
    </p:spTree>
    <p:extLst>
      <p:ext uri="{BB962C8B-B14F-4D97-AF65-F5344CB8AC3E}">
        <p14:creationId xmlns:p14="http://schemas.microsoft.com/office/powerpoint/2010/main" val="2462065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rgbClr val="FFFFFF"/>
                </a:solidFill>
              </a:defRPr>
            </a:lvl1pPr>
          </a:lstStyle>
          <a:p>
            <a:fld id="{D4A3605B-B316-4666-AD86-A6514AADE9C1}" type="datetimeFigureOut">
              <a:rPr lang="en-GB" smtClean="0"/>
              <a:t>23/09/2026</a:t>
            </a:fld>
            <a:endParaRPr lang="en-GB"/>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GB"/>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E8FD58CF-EF60-430E-AA7F-442D51D05898}" type="slidenum">
              <a:rPr lang="en-GB" smtClean="0"/>
              <a:t>‹#›</a:t>
            </a:fld>
            <a:endParaRPr lang="en-GB"/>
          </a:p>
        </p:txBody>
      </p:sp>
    </p:spTree>
    <p:extLst>
      <p:ext uri="{BB962C8B-B14F-4D97-AF65-F5344CB8AC3E}">
        <p14:creationId xmlns:p14="http://schemas.microsoft.com/office/powerpoint/2010/main" val="3654081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A3605B-B316-4666-AD86-A6514AADE9C1}"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D58CF-EF60-430E-AA7F-442D51D05898}" type="slidenum">
              <a:rPr lang="en-GB" smtClean="0"/>
              <a:t>‹#›</a:t>
            </a:fld>
            <a:endParaRPr lang="en-GB"/>
          </a:p>
        </p:txBody>
      </p:sp>
    </p:spTree>
    <p:custDataLst>
      <p:tags r:id="rId1"/>
    </p:custDataLst>
    <p:extLst>
      <p:ext uri="{BB962C8B-B14F-4D97-AF65-F5344CB8AC3E}">
        <p14:creationId xmlns:p14="http://schemas.microsoft.com/office/powerpoint/2010/main" val="872563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7065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Main title">
    <p:spTree>
      <p:nvGrpSpPr>
        <p:cNvPr id="1" name=""/>
        <p:cNvGrpSpPr/>
        <p:nvPr/>
      </p:nvGrpSpPr>
      <p:grpSpPr>
        <a:xfrm>
          <a:off x="0" y="0"/>
          <a:ext cx="0" cy="0"/>
          <a:chOff x="0" y="0"/>
          <a:chExt cx="0" cy="0"/>
        </a:xfrm>
      </p:grpSpPr>
      <p:sp>
        <p:nvSpPr>
          <p:cNvPr id="2" name="School or department">
            <a:extLst>
              <a:ext uri="{FF2B5EF4-FFF2-40B4-BE49-F238E27FC236}">
                <a16:creationId xmlns:a16="http://schemas.microsoft.com/office/drawing/2014/main" id="{9A5248B9-C8DE-4EB1-8E8B-18FC3F0985CB}"/>
              </a:ext>
            </a:extLst>
          </p:cNvPr>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Programme in Clinical Psychology</a:t>
            </a:r>
            <a:endParaRPr lang="en-GB"/>
          </a:p>
        </p:txBody>
      </p:sp>
      <p:sp>
        <p:nvSpPr>
          <p:cNvPr id="7" name="Title">
            <a:extLst>
              <a:ext uri="{FF2B5EF4-FFF2-40B4-BE49-F238E27FC236}">
                <a16:creationId xmlns:a16="http://schemas.microsoft.com/office/drawing/2014/main" id="{62E2001E-23F6-455C-9201-6EA51F065A31}"/>
              </a:ext>
            </a:extLst>
          </p:cNvPr>
          <p:cNvSpPr>
            <a:spLocks noGrp="1"/>
          </p:cNvSpPr>
          <p:nvPr>
            <p:ph type="body" sz="quarter" idx="11" hasCustomPrompt="1"/>
          </p:nvPr>
        </p:nvSpPr>
        <p:spPr>
          <a:xfrm>
            <a:off x="402167" y="1892300"/>
            <a:ext cx="8818775" cy="3073400"/>
          </a:xfrm>
        </p:spPr>
        <p:txBody>
          <a:bodyPr anchor="ctr"/>
          <a:lstStyle>
            <a:lvl1pPr marL="0" indent="0">
              <a:lnSpc>
                <a:spcPct val="100000"/>
              </a:lnSpc>
              <a:buNone/>
              <a:defRPr sz="5867" b="1">
                <a:latin typeface="+mj-lt"/>
                <a:cs typeface="Times New Roman" panose="02020603050405020304" pitchFamily="18" charset="0"/>
              </a:defRPr>
            </a:lvl1pPr>
          </a:lstStyle>
          <a:p>
            <a:pPr lvl="0"/>
            <a:r>
              <a:rPr lang="en-GB"/>
              <a:t>Main presentation title</a:t>
            </a:r>
          </a:p>
        </p:txBody>
      </p:sp>
      <p:sp>
        <p:nvSpPr>
          <p:cNvPr id="11" name="Slide Number">
            <a:extLst>
              <a:ext uri="{FF2B5EF4-FFF2-40B4-BE49-F238E27FC236}">
                <a16:creationId xmlns:a16="http://schemas.microsoft.com/office/drawing/2014/main" id="{DADF2B56-FDED-4E3D-9E77-947634ADEC23}"/>
              </a:ext>
            </a:extLst>
          </p:cNvPr>
          <p:cNvSpPr>
            <a:spLocks noGrp="1"/>
          </p:cNvSpPr>
          <p:nvPr>
            <p:ph type="sldNum" sz="quarter" idx="13"/>
          </p:nvPr>
        </p:nvSpPr>
        <p:spPr/>
        <p:txBody>
          <a:bodyPr/>
          <a:lstStyle/>
          <a:p>
            <a:r>
              <a:rPr lang="en-GB"/>
              <a:t>Slide </a:t>
            </a:r>
            <a:fld id="{A7423406-D7A4-46EF-83DD-760666D0DF80}" type="slidenum">
              <a:rPr lang="en-GB" smtClean="0"/>
              <a:pPr/>
              <a:t>‹#›</a:t>
            </a:fld>
            <a:endParaRPr lang="en-GB"/>
          </a:p>
        </p:txBody>
      </p:sp>
    </p:spTree>
    <p:custDataLst>
      <p:tags r:id="rId1"/>
    </p:custDataLst>
    <p:extLst>
      <p:ext uri="{BB962C8B-B14F-4D97-AF65-F5344CB8AC3E}">
        <p14:creationId xmlns:p14="http://schemas.microsoft.com/office/powerpoint/2010/main" val="42757068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2" name="Section title"/>
          <p:cNvSpPr>
            <a:spLocks noGrp="1"/>
          </p:cNvSpPr>
          <p:nvPr>
            <p:ph type="title" hasCustomPrompt="1"/>
          </p:nvPr>
        </p:nvSpPr>
        <p:spPr>
          <a:xfrm>
            <a:off x="406400" y="2309704"/>
            <a:ext cx="11379200" cy="2238592"/>
          </a:xfrm>
        </p:spPr>
        <p:txBody>
          <a:bodyPr anchor="ctr" anchorCtr="0"/>
          <a:lstStyle>
            <a:lvl1pPr>
              <a:lnSpc>
                <a:spcPct val="100000"/>
              </a:lnSpc>
              <a:defRPr sz="4533" b="1">
                <a:latin typeface="+mj-lt"/>
                <a:cs typeface="Times New Roman" panose="02020603050405020304" pitchFamily="18" charset="0"/>
              </a:defRPr>
            </a:lvl1pPr>
          </a:lstStyle>
          <a:p>
            <a:r>
              <a:rPr lang="en-US"/>
              <a:t>Section title</a:t>
            </a:r>
          </a:p>
        </p:txBody>
      </p:sp>
      <p:sp>
        <p:nvSpPr>
          <p:cNvPr id="5" name="Slide Number">
            <a:extLst>
              <a:ext uri="{FF2B5EF4-FFF2-40B4-BE49-F238E27FC236}">
                <a16:creationId xmlns:a16="http://schemas.microsoft.com/office/drawing/2014/main" id="{9702293B-FE28-40FD-BA54-4D7083E0D0BE}"/>
              </a:ext>
            </a:extLst>
          </p:cNvPr>
          <p:cNvSpPr>
            <a:spLocks noGrp="1"/>
          </p:cNvSpPr>
          <p:nvPr>
            <p:ph type="sldNum" sz="quarter" idx="11"/>
          </p:nvPr>
        </p:nvSpPr>
        <p:spPr/>
        <p:txBody>
          <a:body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409680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ext slide 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Text slide A</a:t>
            </a:r>
          </a:p>
        </p:txBody>
      </p:sp>
      <p:sp>
        <p:nvSpPr>
          <p:cNvPr id="7" name="Text Placeholder 6">
            <a:extLst>
              <a:ext uri="{FF2B5EF4-FFF2-40B4-BE49-F238E27FC236}">
                <a16:creationId xmlns:a16="http://schemas.microsoft.com/office/drawing/2014/main" id="{DF75E91B-40B2-456E-9BD2-FEA338F9AE1C}"/>
              </a:ext>
            </a:extLst>
          </p:cNvPr>
          <p:cNvSpPr>
            <a:spLocks noGrp="1"/>
          </p:cNvSpPr>
          <p:nvPr>
            <p:ph type="body" sz="quarter" idx="11" hasCustomPrompt="1"/>
          </p:nvPr>
        </p:nvSpPr>
        <p:spPr>
          <a:xfrm>
            <a:off x="402168" y="1551517"/>
            <a:ext cx="11358033" cy="4660096"/>
          </a:xfrm>
        </p:spPr>
        <p:txBody>
          <a:bodyPr/>
          <a:lstStyle>
            <a:lvl1pPr marL="0" indent="0">
              <a:buNone/>
              <a:defRPr/>
            </a:lvl1pPr>
          </a:lstStyle>
          <a:p>
            <a:pPr lvl="0"/>
            <a:r>
              <a:rPr lang="en-GB"/>
              <a:t>Body text</a:t>
            </a:r>
          </a:p>
        </p:txBody>
      </p:sp>
      <p:sp>
        <p:nvSpPr>
          <p:cNvPr id="9" name="Slide Number Placeholder 8">
            <a:extLst>
              <a:ext uri="{FF2B5EF4-FFF2-40B4-BE49-F238E27FC236}">
                <a16:creationId xmlns:a16="http://schemas.microsoft.com/office/drawing/2014/main" id="{7738DAB7-684F-4B80-8C10-776FB718136B}"/>
              </a:ext>
            </a:extLst>
          </p:cNvPr>
          <p:cNvSpPr>
            <a:spLocks noGrp="1"/>
          </p:cNvSpPr>
          <p:nvPr>
            <p:ph type="sldNum" sz="quarter" idx="12"/>
          </p:nvPr>
        </p:nvSpPr>
        <p:spPr/>
        <p:txBody>
          <a:body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3566089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ext slide B">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Text slide B</a:t>
            </a:r>
          </a:p>
        </p:txBody>
      </p:sp>
      <p:sp>
        <p:nvSpPr>
          <p:cNvPr id="9" name="Text Placeholder 8">
            <a:extLst>
              <a:ext uri="{FF2B5EF4-FFF2-40B4-BE49-F238E27FC236}">
                <a16:creationId xmlns:a16="http://schemas.microsoft.com/office/drawing/2014/main" id="{F0811A90-863D-418D-8AE1-A749CCF98ED6}"/>
              </a:ext>
            </a:extLst>
          </p:cNvPr>
          <p:cNvSpPr>
            <a:spLocks noGrp="1"/>
          </p:cNvSpPr>
          <p:nvPr>
            <p:ph type="body" sz="quarter" idx="12" hasCustomPrompt="1"/>
          </p:nvPr>
        </p:nvSpPr>
        <p:spPr>
          <a:xfrm>
            <a:off x="402167" y="1551519"/>
            <a:ext cx="5463117" cy="4670608"/>
          </a:xfrm>
        </p:spPr>
        <p:txBody>
          <a:bodyPr/>
          <a:lstStyle>
            <a:lvl1pPr marL="0" indent="0">
              <a:buNone/>
              <a:defRPr/>
            </a:lvl1pPr>
          </a:lstStyle>
          <a:p>
            <a:pPr lvl="0"/>
            <a:r>
              <a:rPr lang="en-GB"/>
              <a:t>Body text left</a:t>
            </a:r>
          </a:p>
        </p:txBody>
      </p:sp>
      <p:sp>
        <p:nvSpPr>
          <p:cNvPr id="10" name="Text Placeholder 8">
            <a:extLst>
              <a:ext uri="{FF2B5EF4-FFF2-40B4-BE49-F238E27FC236}">
                <a16:creationId xmlns:a16="http://schemas.microsoft.com/office/drawing/2014/main" id="{9B291EC0-CA7A-4D31-A821-C329F3EF2F97}"/>
              </a:ext>
            </a:extLst>
          </p:cNvPr>
          <p:cNvSpPr>
            <a:spLocks noGrp="1"/>
          </p:cNvSpPr>
          <p:nvPr>
            <p:ph type="body" sz="quarter" idx="13" hasCustomPrompt="1"/>
          </p:nvPr>
        </p:nvSpPr>
        <p:spPr>
          <a:xfrm>
            <a:off x="6326716" y="1551517"/>
            <a:ext cx="5463117" cy="4670608"/>
          </a:xfrm>
        </p:spPr>
        <p:txBody>
          <a:bodyPr/>
          <a:lstStyle>
            <a:lvl1pPr marL="0" indent="0">
              <a:buNone/>
              <a:defRPr/>
            </a:lvl1pPr>
          </a:lstStyle>
          <a:p>
            <a:pPr lvl="0"/>
            <a:r>
              <a:rPr lang="en-GB"/>
              <a:t>Body text right</a:t>
            </a:r>
          </a:p>
        </p:txBody>
      </p:sp>
      <p:sp>
        <p:nvSpPr>
          <p:cNvPr id="11" name="Slide Number Placeholder 10">
            <a:extLst>
              <a:ext uri="{FF2B5EF4-FFF2-40B4-BE49-F238E27FC236}">
                <a16:creationId xmlns:a16="http://schemas.microsoft.com/office/drawing/2014/main" id="{9E1AF0F5-F8B7-48AF-BA05-028505313948}"/>
              </a:ext>
            </a:extLst>
          </p:cNvPr>
          <p:cNvSpPr>
            <a:spLocks noGrp="1"/>
          </p:cNvSpPr>
          <p:nvPr>
            <p:ph type="sldNum" sz="quarter" idx="14"/>
          </p:nvPr>
        </p:nvSpPr>
        <p:spPr/>
        <p:txBody>
          <a:body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1797519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ext and image slide A">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4802AC1E-E884-486D-A1A5-5D286ED23CB8}"/>
              </a:ext>
            </a:extLst>
          </p:cNvPr>
          <p:cNvSpPr>
            <a:spLocks noGrp="1"/>
          </p:cNvSpPr>
          <p:nvPr>
            <p:ph type="title" hasCustomPrompt="1"/>
          </p:nvPr>
        </p:nvSpPr>
        <p:spPr>
          <a:xfrm>
            <a:off x="402167" y="298861"/>
            <a:ext cx="8818773" cy="792000"/>
          </a:xfrm>
        </p:spPr>
        <p:txBody>
          <a:bodyPr/>
          <a:lstStyle>
            <a:lvl1pPr>
              <a:defRPr sz="4000">
                <a:latin typeface="+mj-lt"/>
                <a:cs typeface="Times New Roman" panose="02020603050405020304" pitchFamily="18" charset="0"/>
              </a:defRPr>
            </a:lvl1pPr>
          </a:lstStyle>
          <a:p>
            <a:r>
              <a:rPr lang="en-US"/>
              <a:t>Text and image slide A</a:t>
            </a:r>
          </a:p>
        </p:txBody>
      </p:sp>
      <p:sp>
        <p:nvSpPr>
          <p:cNvPr id="4" name="Text"/>
          <p:cNvSpPr>
            <a:spLocks noGrp="1"/>
          </p:cNvSpPr>
          <p:nvPr>
            <p:ph type="body" sz="half" idx="2" hasCustomPrompt="1"/>
          </p:nvPr>
        </p:nvSpPr>
        <p:spPr>
          <a:xfrm>
            <a:off x="410633" y="1551747"/>
            <a:ext cx="4256304" cy="4617825"/>
          </a:xfrm>
        </p:spPr>
        <p:txBody>
          <a:bodyPr/>
          <a:lstStyle>
            <a:lvl1pPr marL="0" indent="0">
              <a:buNone/>
              <a:defRPr sz="3200" b="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Body text</a:t>
            </a:r>
          </a:p>
        </p:txBody>
      </p:sp>
      <p:sp>
        <p:nvSpPr>
          <p:cNvPr id="3" name="Image"/>
          <p:cNvSpPr>
            <a:spLocks noGrp="1"/>
          </p:cNvSpPr>
          <p:nvPr>
            <p:ph idx="1" hasCustomPrompt="1"/>
          </p:nvPr>
        </p:nvSpPr>
        <p:spPr>
          <a:xfrm>
            <a:off x="5136629" y="1551518"/>
            <a:ext cx="6644737" cy="3941233"/>
          </a:xfrm>
        </p:spPr>
        <p:txBody>
          <a:bodyPr/>
          <a:lstStyle>
            <a:lvl1pPr marL="0" indent="0">
              <a:buNone/>
              <a:defRPr sz="3200" b="0"/>
            </a:lvl1pPr>
            <a:lvl2pPr>
              <a:defRPr sz="3200"/>
            </a:lvl2pPr>
            <a:lvl3pPr>
              <a:defRPr sz="3200"/>
            </a:lvl3pPr>
            <a:lvl4pPr>
              <a:defRPr sz="3200"/>
            </a:lvl4pPr>
            <a:lvl5pPr>
              <a:defRPr sz="3200"/>
            </a:lvl5pPr>
            <a:lvl6pPr>
              <a:defRPr sz="2000"/>
            </a:lvl6pPr>
            <a:lvl7pPr>
              <a:defRPr sz="2000"/>
            </a:lvl7pPr>
            <a:lvl8pPr>
              <a:defRPr sz="2000"/>
            </a:lvl8pPr>
            <a:lvl9pPr>
              <a:defRPr sz="2000"/>
            </a:lvl9pPr>
          </a:lstStyle>
          <a:p>
            <a:pPr lvl="0"/>
            <a:r>
              <a:rPr lang="en-GB"/>
              <a:t>Image</a:t>
            </a:r>
          </a:p>
          <a:p>
            <a:pPr lvl="0"/>
            <a:r>
              <a:rPr lang="en-GB"/>
              <a:t>Add alt text (Right click &gt; ‘Edit Alt Text’)</a:t>
            </a:r>
          </a:p>
        </p:txBody>
      </p:sp>
      <p:sp>
        <p:nvSpPr>
          <p:cNvPr id="2" name="Slide Number">
            <a:extLst>
              <a:ext uri="{FF2B5EF4-FFF2-40B4-BE49-F238E27FC236}">
                <a16:creationId xmlns:a16="http://schemas.microsoft.com/office/drawing/2014/main" id="{5585FA89-C310-4710-A605-F1074F8A89BE}"/>
              </a:ext>
            </a:extLst>
          </p:cNvPr>
          <p:cNvSpPr>
            <a:spLocks noGrp="1"/>
          </p:cNvSpPr>
          <p:nvPr>
            <p:ph type="sldNum" sz="quarter" idx="10"/>
          </p:nvPr>
        </p:nvSpPr>
        <p:spPr/>
        <p:txBody>
          <a:body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14529871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ext and image slide B">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4802AC1E-E884-486D-A1A5-5D286ED23CB8}"/>
              </a:ext>
            </a:extLst>
          </p:cNvPr>
          <p:cNvSpPr>
            <a:spLocks noGrp="1"/>
          </p:cNvSpPr>
          <p:nvPr>
            <p:ph type="title" hasCustomPrompt="1"/>
          </p:nvPr>
        </p:nvSpPr>
        <p:spPr>
          <a:xfrm>
            <a:off x="402167" y="298861"/>
            <a:ext cx="8818773" cy="792000"/>
          </a:xfrm>
        </p:spPr>
        <p:txBody>
          <a:bodyPr/>
          <a:lstStyle>
            <a:lvl1pPr>
              <a:lnSpc>
                <a:spcPct val="100000"/>
              </a:lnSpc>
              <a:defRPr sz="4000">
                <a:latin typeface="+mj-lt"/>
                <a:cs typeface="Times New Roman" panose="02020603050405020304" pitchFamily="18" charset="0"/>
              </a:defRPr>
            </a:lvl1pPr>
          </a:lstStyle>
          <a:p>
            <a:r>
              <a:rPr lang="en-US"/>
              <a:t>Text and image slide B</a:t>
            </a:r>
          </a:p>
        </p:txBody>
      </p:sp>
      <p:sp>
        <p:nvSpPr>
          <p:cNvPr id="3" name="Image"/>
          <p:cNvSpPr>
            <a:spLocks noGrp="1"/>
          </p:cNvSpPr>
          <p:nvPr>
            <p:ph idx="1" hasCustomPrompt="1"/>
          </p:nvPr>
        </p:nvSpPr>
        <p:spPr>
          <a:xfrm>
            <a:off x="1888759" y="1414063"/>
            <a:ext cx="8414479" cy="3904172"/>
          </a:xfrm>
        </p:spPr>
        <p:txBody>
          <a:bodyPr/>
          <a:lstStyle>
            <a:lvl1pPr marL="0" indent="0">
              <a:buNone/>
              <a:defRPr sz="3200" b="0"/>
            </a:lvl1pPr>
            <a:lvl2pPr>
              <a:defRPr sz="3200"/>
            </a:lvl2pPr>
            <a:lvl3pPr>
              <a:defRPr sz="3200"/>
            </a:lvl3pPr>
            <a:lvl4pPr>
              <a:defRPr sz="3200"/>
            </a:lvl4pPr>
            <a:lvl5pPr>
              <a:defRPr sz="3200"/>
            </a:lvl5pPr>
            <a:lvl6pPr>
              <a:defRPr sz="2000"/>
            </a:lvl6pPr>
            <a:lvl7pPr>
              <a:defRPr sz="2000"/>
            </a:lvl7pPr>
            <a:lvl8pPr>
              <a:defRPr sz="2000"/>
            </a:lvl8pPr>
            <a:lvl9pPr>
              <a:defRPr sz="2000"/>
            </a:lvl9pPr>
          </a:lstStyle>
          <a:p>
            <a:pPr lvl="0"/>
            <a:r>
              <a:rPr lang="en-GB"/>
              <a:t>Image</a:t>
            </a:r>
          </a:p>
          <a:p>
            <a:pPr lvl="0"/>
            <a:r>
              <a:rPr lang="en-GB"/>
              <a:t>Add alt text (Right click, select ‘Edit Alt Text’)</a:t>
            </a:r>
          </a:p>
        </p:txBody>
      </p:sp>
      <p:sp>
        <p:nvSpPr>
          <p:cNvPr id="4" name="Text"/>
          <p:cNvSpPr>
            <a:spLocks noGrp="1"/>
          </p:cNvSpPr>
          <p:nvPr>
            <p:ph type="body" sz="half" idx="2" hasCustomPrompt="1"/>
          </p:nvPr>
        </p:nvSpPr>
        <p:spPr>
          <a:xfrm>
            <a:off x="3995205" y="5480265"/>
            <a:ext cx="4201584" cy="792000"/>
          </a:xfrm>
        </p:spPr>
        <p:txBody>
          <a:bodyPr/>
          <a:lstStyle>
            <a:lvl1pPr marL="0" indent="0">
              <a:buNone/>
              <a:defRPr sz="3200" b="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Body text</a:t>
            </a:r>
          </a:p>
        </p:txBody>
      </p:sp>
      <p:sp>
        <p:nvSpPr>
          <p:cNvPr id="2" name="Slide Number">
            <a:extLst>
              <a:ext uri="{FF2B5EF4-FFF2-40B4-BE49-F238E27FC236}">
                <a16:creationId xmlns:a16="http://schemas.microsoft.com/office/drawing/2014/main" id="{9EA8E52D-71B1-498E-B91F-3EAC11343A5D}"/>
              </a:ext>
            </a:extLst>
          </p:cNvPr>
          <p:cNvSpPr>
            <a:spLocks noGrp="1"/>
          </p:cNvSpPr>
          <p:nvPr>
            <p:ph type="sldNum" sz="quarter" idx="10"/>
          </p:nvPr>
        </p:nvSpPr>
        <p:spPr/>
        <p:txBody>
          <a:body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3061180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Plain slide">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Plain slide A</a:t>
            </a:r>
          </a:p>
        </p:txBody>
      </p:sp>
      <p:sp>
        <p:nvSpPr>
          <p:cNvPr id="3" name="Slide Number">
            <a:extLst>
              <a:ext uri="{FF2B5EF4-FFF2-40B4-BE49-F238E27FC236}">
                <a16:creationId xmlns:a16="http://schemas.microsoft.com/office/drawing/2014/main" id="{3D6B8F89-221D-48AA-BE0D-7317DEB21633}"/>
              </a:ext>
            </a:extLst>
          </p:cNvPr>
          <p:cNvSpPr>
            <a:spLocks noGrp="1"/>
          </p:cNvSpPr>
          <p:nvPr>
            <p:ph type="sldNum" sz="quarter" idx="10"/>
          </p:nvPr>
        </p:nvSpPr>
        <p:spPr/>
        <p:txBody>
          <a:body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577135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2FF5DD9-2C52-442D-92E2-8072C0C3D7CD}" type="datetimeFigureOut">
              <a:rPr lang="en-US" dirty="0"/>
              <a:pPr/>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5577406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pPr/>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579705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3" cy="4307951"/>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1"/>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1"/>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1"/>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Text Placeholder 2"/>
          <p:cNvSpPr>
            <a:spLocks noGrp="1"/>
          </p:cNvSpPr>
          <p:nvPr>
            <p:ph type="body" idx="1"/>
          </p:nvPr>
        </p:nvSpPr>
        <p:spPr>
          <a:xfrm>
            <a:off x="1563624" y="4682063"/>
            <a:ext cx="9070848" cy="457200"/>
          </a:xfrm>
        </p:spPr>
        <p:txBody>
          <a:bodyPr anchor="t">
            <a:normAutofit/>
          </a:bodyPr>
          <a:lstStyle>
            <a:lvl1pPr marL="0" indent="0" algn="ctr">
              <a:buNone/>
              <a:defRPr sz="1600">
                <a:solidFill>
                  <a:schemeClr val="tx1"/>
                </a:solidFill>
                <a:effectLst/>
              </a:defRPr>
            </a:lvl1pPr>
            <a:lvl2pPr marL="457189" indent="0">
              <a:buNone/>
              <a:defRPr sz="16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3"/>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pPr/>
              <a:t>9/23/2026</a:t>
            </a:fld>
            <a:endParaRPr 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01648119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1.emf"/><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BE1B5"/>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02167" y="298861"/>
            <a:ext cx="8818773" cy="792000"/>
          </a:xfrm>
          <a:prstGeom prst="rect">
            <a:avLst/>
          </a:prstGeom>
        </p:spPr>
        <p:txBody>
          <a:bodyPr vert="horz" lIns="0" tIns="0" rIns="0" bIns="0" rtlCol="0" anchor="b" anchorCtr="0">
            <a:noAutofit/>
          </a:bodyPr>
          <a:lstStyle/>
          <a:p>
            <a:r>
              <a:rPr lang="en-US"/>
              <a:t>Click to edit Master title style</a:t>
            </a:r>
          </a:p>
        </p:txBody>
      </p:sp>
      <p:pic>
        <p:nvPicPr>
          <p:cNvPr id="43" name="University of Leeds logo">
            <a:extLst>
              <a:ext uri="{FF2B5EF4-FFF2-40B4-BE49-F238E27FC236}">
                <a16:creationId xmlns:a16="http://schemas.microsoft.com/office/drawing/2014/main" id="{C914EEC3-4367-46FC-A690-239B9709AAE7}"/>
              </a:ext>
              <a:ext uri="{C183D7F6-B498-43B3-948B-1728B52AA6E4}">
                <adec:decorative xmlns:adec="http://schemas.microsoft.com/office/drawing/2017/decorative" val="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459859" y="271434"/>
            <a:ext cx="2309671" cy="659341"/>
          </a:xfrm>
          <a:prstGeom prst="rect">
            <a:avLst/>
          </a:prstGeom>
        </p:spPr>
      </p:pic>
      <p:cxnSp>
        <p:nvCxnSpPr>
          <p:cNvPr id="42" name="Line">
            <a:extLst>
              <a:ext uri="{FF2B5EF4-FFF2-40B4-BE49-F238E27FC236}">
                <a16:creationId xmlns:a16="http://schemas.microsoft.com/office/drawing/2014/main" id="{9284160D-5016-48C1-942A-D1CD71F0CB24}"/>
              </a:ext>
              <a:ext uri="{C183D7F6-B498-43B3-948B-1728B52AA6E4}">
                <adec:decorative xmlns:adec="http://schemas.microsoft.com/office/drawing/2017/decorative" val="1"/>
              </a:ext>
            </a:extLst>
          </p:cNvPr>
          <p:cNvCxnSpPr>
            <a:cxnSpLocks/>
          </p:cNvCxnSpPr>
          <p:nvPr/>
        </p:nvCxnSpPr>
        <p:spPr>
          <a:xfrm>
            <a:off x="402167" y="1208021"/>
            <a:ext cx="11358463"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Body text"/>
          <p:cNvSpPr>
            <a:spLocks noGrp="1"/>
          </p:cNvSpPr>
          <p:nvPr>
            <p:ph type="body" idx="1"/>
          </p:nvPr>
        </p:nvSpPr>
        <p:spPr>
          <a:xfrm>
            <a:off x="402168" y="1551518"/>
            <a:ext cx="11358033" cy="394123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a:extLst>
              <a:ext uri="{FF2B5EF4-FFF2-40B4-BE49-F238E27FC236}">
                <a16:creationId xmlns:a16="http://schemas.microsoft.com/office/drawing/2014/main" id="{E82D3FD9-59F6-4178-BBDE-833318254D84}"/>
              </a:ext>
            </a:extLst>
          </p:cNvPr>
          <p:cNvSpPr>
            <a:spLocks noGrp="1"/>
          </p:cNvSpPr>
          <p:nvPr>
            <p:ph type="sldNum" sz="quarter" idx="4"/>
          </p:nvPr>
        </p:nvSpPr>
        <p:spPr>
          <a:xfrm>
            <a:off x="8610600" y="6376047"/>
            <a:ext cx="2743200" cy="366183"/>
          </a:xfrm>
          <a:prstGeom prst="rect">
            <a:avLst/>
          </a:prstGeom>
        </p:spPr>
        <p:txBody>
          <a:bodyPr vert="horz" lIns="91440" tIns="45720" rIns="91440" bIns="45720" rtlCol="0" anchor="ctr"/>
          <a:lstStyle>
            <a:lvl1pPr algn="r">
              <a:defRPr sz="1867">
                <a:solidFill>
                  <a:schemeClr val="tx1"/>
                </a:solidFill>
              </a:defRPr>
            </a:lvl1pPr>
          </a:lstStyle>
          <a:p>
            <a:fld id="{E8FD58CF-EF60-430E-AA7F-442D51D05898}" type="slidenum">
              <a:rPr lang="en-GB" smtClean="0"/>
              <a:t>‹#›</a:t>
            </a:fld>
            <a:endParaRPr lang="en-GB"/>
          </a:p>
        </p:txBody>
      </p:sp>
    </p:spTree>
    <p:extLst>
      <p:ext uri="{BB962C8B-B14F-4D97-AF65-F5344CB8AC3E}">
        <p14:creationId xmlns:p14="http://schemas.microsoft.com/office/powerpoint/2010/main" val="378767784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765" r:id="rId10"/>
  </p:sldLayoutIdLst>
  <p:txStyles>
    <p:titleStyle>
      <a:lvl1pPr algn="l" defTabSz="914377" rtl="0" eaLnBrk="1" latinLnBrk="0" hangingPunct="1">
        <a:lnSpc>
          <a:spcPct val="100000"/>
        </a:lnSpc>
        <a:spcBef>
          <a:spcPct val="0"/>
        </a:spcBef>
        <a:buNone/>
        <a:defRPr sz="4000" b="1" kern="1200">
          <a:solidFill>
            <a:schemeClr val="tx1"/>
          </a:solidFill>
          <a:latin typeface="+mj-lt"/>
          <a:ea typeface="+mj-ea"/>
          <a:cs typeface="Times New Roman" panose="02020603050405020304" pitchFamily="18" charset="0"/>
        </a:defRPr>
      </a:lvl1pPr>
    </p:titleStyle>
    <p:bodyStyle>
      <a:lvl1pPr marL="480472" indent="-480472" algn="l" defTabSz="914377" rtl="0" eaLnBrk="1" latinLnBrk="0" hangingPunct="1">
        <a:lnSpc>
          <a:spcPct val="150000"/>
        </a:lnSpc>
        <a:spcBef>
          <a:spcPts val="0"/>
        </a:spcBef>
        <a:spcAft>
          <a:spcPts val="300"/>
        </a:spcAft>
        <a:buFont typeface="Arial" panose="020B0604020202020204" pitchFamily="34" charset="0"/>
        <a:buChar char="•"/>
        <a:defRPr sz="3200" b="0" kern="1200">
          <a:solidFill>
            <a:schemeClr val="tx1"/>
          </a:solidFill>
          <a:latin typeface="+mn-lt"/>
          <a:ea typeface="+mn-ea"/>
          <a:cs typeface="+mn-cs"/>
        </a:defRPr>
      </a:lvl1pPr>
      <a:lvl2pPr marL="719649" indent="-478355" algn="l" defTabSz="914377" rtl="0" eaLnBrk="1" latinLnBrk="0" hangingPunct="1">
        <a:lnSpc>
          <a:spcPct val="150000"/>
        </a:lnSpc>
        <a:spcBef>
          <a:spcPts val="0"/>
        </a:spcBef>
        <a:spcAft>
          <a:spcPts val="300"/>
        </a:spcAft>
        <a:buFont typeface="Courier New" panose="02070309020205020404" pitchFamily="49" charset="0"/>
        <a:buChar char="o"/>
        <a:defRPr sz="3200" kern="1200">
          <a:solidFill>
            <a:schemeClr val="tx1"/>
          </a:solidFill>
          <a:latin typeface="+mn-lt"/>
          <a:ea typeface="+mn-ea"/>
          <a:cs typeface="+mn-cs"/>
        </a:defRPr>
      </a:lvl2pPr>
      <a:lvl3pPr marL="958827" indent="-476239" algn="l" defTabSz="914377" rtl="0" eaLnBrk="1" latinLnBrk="0" hangingPunct="1">
        <a:lnSpc>
          <a:spcPct val="150000"/>
        </a:lnSpc>
        <a:spcBef>
          <a:spcPts val="0"/>
        </a:spcBef>
        <a:spcAft>
          <a:spcPts val="300"/>
        </a:spcAft>
        <a:buFont typeface="Wingdings" panose="05000000000000000000" pitchFamily="2" charset="2"/>
        <a:buChar char="§"/>
        <a:defRPr sz="3200" kern="1200">
          <a:solidFill>
            <a:schemeClr val="tx1"/>
          </a:solidFill>
          <a:latin typeface="+mn-lt"/>
          <a:ea typeface="+mn-ea"/>
          <a:cs typeface="+mn-cs"/>
        </a:defRPr>
      </a:lvl3pPr>
      <a:lvl4pPr marL="1200121" indent="-476239" algn="l" defTabSz="914377" rtl="0" eaLnBrk="1" latinLnBrk="0" hangingPunct="1">
        <a:lnSpc>
          <a:spcPct val="150000"/>
        </a:lnSpc>
        <a:spcBef>
          <a:spcPts val="0"/>
        </a:spcBef>
        <a:spcAft>
          <a:spcPts val="300"/>
        </a:spcAft>
        <a:buFont typeface="Courier New" panose="02070309020205020404" pitchFamily="49" charset="0"/>
        <a:buChar char="o"/>
        <a:defRPr sz="3200" kern="1200">
          <a:solidFill>
            <a:schemeClr val="tx1"/>
          </a:solidFill>
          <a:latin typeface="+mn-lt"/>
          <a:ea typeface="+mn-ea"/>
          <a:cs typeface="+mn-cs"/>
        </a:defRPr>
      </a:lvl4pPr>
      <a:lvl5pPr marL="1439297" indent="-488938" algn="l" defTabSz="914377" rtl="0" eaLnBrk="1" latinLnBrk="0" hangingPunct="1">
        <a:lnSpc>
          <a:spcPct val="150000"/>
        </a:lnSpc>
        <a:spcBef>
          <a:spcPts val="0"/>
        </a:spcBef>
        <a:spcAft>
          <a:spcPts val="300"/>
        </a:spcAft>
        <a:buFont typeface="Wingdings" panose="05000000000000000000" pitchFamily="2" charset="2"/>
        <a:buChar char="§"/>
        <a:tabLst/>
        <a:defRPr sz="32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6" orient="horz" pos="733">
          <p15:clr>
            <a:srgbClr val="F26B43"/>
          </p15:clr>
        </p15:guide>
        <p15:guide id="27" pos="5556">
          <p15:clr>
            <a:srgbClr val="F26B43"/>
          </p15:clr>
        </p15:guide>
        <p15:guide id="28" orient="horz" pos="475">
          <p15:clr>
            <a:srgbClr val="F26B43"/>
          </p15:clr>
        </p15:guide>
        <p15:guide id="29" orient="horz" pos="2595">
          <p15:clr>
            <a:srgbClr val="F26B43"/>
          </p15:clr>
        </p15:guide>
        <p15:guide id="30" pos="2794">
          <p15:clr>
            <a:srgbClr val="F26B43"/>
          </p15:clr>
        </p15:guide>
        <p15:guide id="31" pos="2925">
          <p15:clr>
            <a:srgbClr val="F26B43"/>
          </p15:clr>
        </p15:guide>
        <p15:guide id="32" pos="190">
          <p15:clr>
            <a:srgbClr val="F26B43"/>
          </p15:clr>
        </p15:guide>
        <p15:guide id="33" orient="horz" pos="292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BE1B5"/>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02167" y="298861"/>
            <a:ext cx="8818773" cy="792000"/>
          </a:xfrm>
          <a:prstGeom prst="rect">
            <a:avLst/>
          </a:prstGeom>
        </p:spPr>
        <p:txBody>
          <a:bodyPr vert="horz" lIns="0" tIns="0" rIns="0" bIns="0" rtlCol="0" anchor="b" anchorCtr="0">
            <a:noAutofit/>
          </a:bodyPr>
          <a:lstStyle/>
          <a:p>
            <a:r>
              <a:rPr lang="en-US"/>
              <a:t>Click to edit Master title style</a:t>
            </a:r>
          </a:p>
        </p:txBody>
      </p:sp>
      <p:pic>
        <p:nvPicPr>
          <p:cNvPr id="43" name="University of Leeds logo">
            <a:extLst>
              <a:ext uri="{FF2B5EF4-FFF2-40B4-BE49-F238E27FC236}">
                <a16:creationId xmlns:a16="http://schemas.microsoft.com/office/drawing/2014/main" id="{C914EEC3-4367-46FC-A690-239B9709AAE7}"/>
              </a:ext>
              <a:ext uri="{C183D7F6-B498-43B3-948B-1728B52AA6E4}">
                <adec:decorative xmlns:adec="http://schemas.microsoft.com/office/drawing/2017/decorative" val="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459859" y="271434"/>
            <a:ext cx="2309671" cy="659341"/>
          </a:xfrm>
          <a:prstGeom prst="rect">
            <a:avLst/>
          </a:prstGeom>
        </p:spPr>
      </p:pic>
      <p:cxnSp>
        <p:nvCxnSpPr>
          <p:cNvPr id="42" name="Line">
            <a:extLst>
              <a:ext uri="{FF2B5EF4-FFF2-40B4-BE49-F238E27FC236}">
                <a16:creationId xmlns:a16="http://schemas.microsoft.com/office/drawing/2014/main" id="{9284160D-5016-48C1-942A-D1CD71F0CB24}"/>
              </a:ext>
              <a:ext uri="{C183D7F6-B498-43B3-948B-1728B52AA6E4}">
                <adec:decorative xmlns:adec="http://schemas.microsoft.com/office/drawing/2017/decorative" val="1"/>
              </a:ext>
            </a:extLst>
          </p:cNvPr>
          <p:cNvCxnSpPr>
            <a:cxnSpLocks/>
          </p:cNvCxnSpPr>
          <p:nvPr/>
        </p:nvCxnSpPr>
        <p:spPr>
          <a:xfrm>
            <a:off x="402167" y="1208021"/>
            <a:ext cx="11358463"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Body text"/>
          <p:cNvSpPr>
            <a:spLocks noGrp="1"/>
          </p:cNvSpPr>
          <p:nvPr>
            <p:ph type="body" idx="1"/>
          </p:nvPr>
        </p:nvSpPr>
        <p:spPr>
          <a:xfrm>
            <a:off x="402168" y="1551518"/>
            <a:ext cx="11358033" cy="394123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a:extLst>
              <a:ext uri="{FF2B5EF4-FFF2-40B4-BE49-F238E27FC236}">
                <a16:creationId xmlns:a16="http://schemas.microsoft.com/office/drawing/2014/main" id="{E82D3FD9-59F6-4178-BBDE-833318254D84}"/>
              </a:ext>
            </a:extLst>
          </p:cNvPr>
          <p:cNvSpPr>
            <a:spLocks noGrp="1"/>
          </p:cNvSpPr>
          <p:nvPr>
            <p:ph type="sldNum" sz="quarter" idx="4"/>
          </p:nvPr>
        </p:nvSpPr>
        <p:spPr>
          <a:xfrm>
            <a:off x="8610600" y="6376047"/>
            <a:ext cx="2743200" cy="366183"/>
          </a:xfrm>
          <a:prstGeom prst="rect">
            <a:avLst/>
          </a:prstGeom>
        </p:spPr>
        <p:txBody>
          <a:bodyPr vert="horz" lIns="91440" tIns="45720" rIns="91440" bIns="45720" rtlCol="0" anchor="ctr"/>
          <a:lstStyle>
            <a:lvl1pPr algn="r">
              <a:defRPr sz="1867">
                <a:solidFill>
                  <a:schemeClr val="tx1"/>
                </a:solidFill>
              </a:defRPr>
            </a:lvl1p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3373682031"/>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2" r:id="rId8"/>
    <p:sldLayoutId id="2147483763" r:id="rId9"/>
    <p:sldLayoutId id="2147483764" r:id="rId10"/>
  </p:sldLayoutIdLst>
  <p:hf hdr="0" ftr="0" dt="0"/>
  <p:txStyles>
    <p:titleStyle>
      <a:lvl1pPr algn="l" defTabSz="685800" rtl="0" eaLnBrk="1" latinLnBrk="0" hangingPunct="1">
        <a:lnSpc>
          <a:spcPct val="100000"/>
        </a:lnSpc>
        <a:spcBef>
          <a:spcPct val="0"/>
        </a:spcBef>
        <a:buNone/>
        <a:defRPr sz="3000" b="1" kern="1200">
          <a:solidFill>
            <a:schemeClr val="tx1"/>
          </a:solidFill>
          <a:latin typeface="+mj-lt"/>
          <a:ea typeface="+mj-ea"/>
          <a:cs typeface="Times New Roman" panose="02020603050405020304" pitchFamily="18" charset="0"/>
        </a:defRPr>
      </a:lvl1pPr>
    </p:titleStyle>
    <p:bodyStyle>
      <a:lvl1pPr marL="360363" indent="-360363" algn="l" defTabSz="685800" rtl="0" eaLnBrk="1" latinLnBrk="0" hangingPunct="1">
        <a:lnSpc>
          <a:spcPct val="150000"/>
        </a:lnSpc>
        <a:spcBef>
          <a:spcPts val="0"/>
        </a:spcBef>
        <a:spcAft>
          <a:spcPts val="225"/>
        </a:spcAft>
        <a:buFont typeface="Arial" panose="020B0604020202020204" pitchFamily="34" charset="0"/>
        <a:buChar char="•"/>
        <a:defRPr sz="2400" b="0" kern="1200">
          <a:solidFill>
            <a:schemeClr val="tx1"/>
          </a:solidFill>
          <a:latin typeface="+mn-lt"/>
          <a:ea typeface="+mn-ea"/>
          <a:cs typeface="+mn-cs"/>
        </a:defRPr>
      </a:lvl1pPr>
      <a:lvl2pPr marL="539750" indent="-358775" algn="l" defTabSz="685800" rtl="0" eaLnBrk="1" latinLnBrk="0" hangingPunct="1">
        <a:lnSpc>
          <a:spcPct val="150000"/>
        </a:lnSpc>
        <a:spcBef>
          <a:spcPts val="0"/>
        </a:spcBef>
        <a:spcAft>
          <a:spcPts val="225"/>
        </a:spcAft>
        <a:buFont typeface="Courier New" panose="02070309020205020404" pitchFamily="49" charset="0"/>
        <a:buChar char="o"/>
        <a:defRPr sz="2400" kern="1200">
          <a:solidFill>
            <a:schemeClr val="tx1"/>
          </a:solidFill>
          <a:latin typeface="+mn-lt"/>
          <a:ea typeface="+mn-ea"/>
          <a:cs typeface="+mn-cs"/>
        </a:defRPr>
      </a:lvl2pPr>
      <a:lvl3pPr marL="719138" indent="-357188" algn="l" defTabSz="685800" rtl="0" eaLnBrk="1" latinLnBrk="0" hangingPunct="1">
        <a:lnSpc>
          <a:spcPct val="150000"/>
        </a:lnSpc>
        <a:spcBef>
          <a:spcPts val="0"/>
        </a:spcBef>
        <a:spcAft>
          <a:spcPts val="225"/>
        </a:spcAft>
        <a:buFont typeface="Wingdings" panose="05000000000000000000" pitchFamily="2" charset="2"/>
        <a:buChar char="§"/>
        <a:defRPr sz="2400" kern="1200">
          <a:solidFill>
            <a:schemeClr val="tx1"/>
          </a:solidFill>
          <a:latin typeface="+mn-lt"/>
          <a:ea typeface="+mn-ea"/>
          <a:cs typeface="+mn-cs"/>
        </a:defRPr>
      </a:lvl3pPr>
      <a:lvl4pPr marL="900113" indent="-357188" algn="l" defTabSz="685800" rtl="0" eaLnBrk="1" latinLnBrk="0" hangingPunct="1">
        <a:lnSpc>
          <a:spcPct val="150000"/>
        </a:lnSpc>
        <a:spcBef>
          <a:spcPts val="0"/>
        </a:spcBef>
        <a:spcAft>
          <a:spcPts val="225"/>
        </a:spcAft>
        <a:buFont typeface="Courier New" panose="02070309020205020404" pitchFamily="49" charset="0"/>
        <a:buChar char="o"/>
        <a:defRPr sz="2400" kern="1200">
          <a:solidFill>
            <a:schemeClr val="tx1"/>
          </a:solidFill>
          <a:latin typeface="+mn-lt"/>
          <a:ea typeface="+mn-ea"/>
          <a:cs typeface="+mn-cs"/>
        </a:defRPr>
      </a:lvl4pPr>
      <a:lvl5pPr marL="1079500" indent="-366713" algn="l" defTabSz="685800" rtl="0" eaLnBrk="1" latinLnBrk="0" hangingPunct="1">
        <a:lnSpc>
          <a:spcPct val="150000"/>
        </a:lnSpc>
        <a:spcBef>
          <a:spcPts val="0"/>
        </a:spcBef>
        <a:spcAft>
          <a:spcPts val="225"/>
        </a:spcAft>
        <a:buFont typeface="Wingdings" panose="05000000000000000000" pitchFamily="2" charset="2"/>
        <a:buChar char="§"/>
        <a:tabLst/>
        <a:defRPr sz="2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6" orient="horz" pos="977" userDrawn="1">
          <p15:clr>
            <a:srgbClr val="F26B43"/>
          </p15:clr>
        </p15:guide>
        <p15:guide id="27" pos="7408" userDrawn="1">
          <p15:clr>
            <a:srgbClr val="F26B43"/>
          </p15:clr>
        </p15:guide>
        <p15:guide id="28" orient="horz" pos="633" userDrawn="1">
          <p15:clr>
            <a:srgbClr val="F26B43"/>
          </p15:clr>
        </p15:guide>
        <p15:guide id="29" orient="horz" pos="3460" userDrawn="1">
          <p15:clr>
            <a:srgbClr val="F26B43"/>
          </p15:clr>
        </p15:guide>
        <p15:guide id="30" pos="3725" userDrawn="1">
          <p15:clr>
            <a:srgbClr val="F26B43"/>
          </p15:clr>
        </p15:guide>
        <p15:guide id="31" pos="3900" userDrawn="1">
          <p15:clr>
            <a:srgbClr val="F26B43"/>
          </p15:clr>
        </p15:guide>
        <p15:guide id="32" pos="253" userDrawn="1">
          <p15:clr>
            <a:srgbClr val="F26B43"/>
          </p15:clr>
        </p15:guide>
        <p15:guide id="33" orient="horz" pos="390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5.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tags" Target="../tags/tag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jpeg"/><Relationship Id="rId7" Type="http://schemas.openxmlformats.org/officeDocument/2006/relationships/diagramColors" Target="../diagrams/colors2.xml"/><Relationship Id="rId2" Type="http://schemas.openxmlformats.org/officeDocument/2006/relationships/slideLayout" Target="../slideLayouts/slideLayout9.xml"/><Relationship Id="rId1" Type="http://schemas.openxmlformats.org/officeDocument/2006/relationships/tags" Target="../tags/tag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9.xml"/><Relationship Id="rId1" Type="http://schemas.openxmlformats.org/officeDocument/2006/relationships/tags" Target="../tags/tag8.xml"/><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9.xml"/><Relationship Id="rId1" Type="http://schemas.openxmlformats.org/officeDocument/2006/relationships/tags" Target="../tags/tag9.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6EB57-2410-434B-80AA-DCA2D28644CC}"/>
              </a:ext>
            </a:extLst>
          </p:cNvPr>
          <p:cNvSpPr>
            <a:spLocks noGrp="1"/>
          </p:cNvSpPr>
          <p:nvPr>
            <p:ph type="title"/>
          </p:nvPr>
        </p:nvSpPr>
        <p:spPr>
          <a:xfrm>
            <a:off x="402167" y="298861"/>
            <a:ext cx="8961752" cy="792000"/>
          </a:xfrm>
        </p:spPr>
        <p:txBody>
          <a:bodyPr rtlCol="0" anchor="b">
            <a:normAutofit fontScale="90000"/>
          </a:bodyPr>
          <a:lstStyle/>
          <a:p>
            <a:pPr>
              <a:lnSpc>
                <a:spcPct val="90000"/>
              </a:lnSpc>
              <a:defRPr/>
            </a:pPr>
            <a:r>
              <a:rPr lang="en-GB" sz="3100" dirty="0"/>
              <a:t>Methods in supervision: groups and creative methods</a:t>
            </a:r>
          </a:p>
        </p:txBody>
      </p:sp>
      <p:pic>
        <p:nvPicPr>
          <p:cNvPr id="4" name="Picture 2" descr="Image result for group supervision heading working together">
            <a:extLst>
              <a:ext uri="{FF2B5EF4-FFF2-40B4-BE49-F238E27FC236}">
                <a16:creationId xmlns:a16="http://schemas.microsoft.com/office/drawing/2014/main" id="{1025DEF7-0BD6-7ED0-95CE-F7ACB18B85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333" b="22333"/>
          <a:stretch>
            <a:fillRect/>
          </a:stretch>
        </p:blipFill>
        <p:spPr bwMode="auto">
          <a:xfrm>
            <a:off x="1888759" y="1414063"/>
            <a:ext cx="8414479" cy="3904172"/>
          </a:xfrm>
          <a:prstGeom prst="rect">
            <a:avLst/>
          </a:prstGeom>
          <a:solidFill>
            <a:srgbClr val="FFFFFF"/>
          </a:solidFill>
        </p:spPr>
      </p:pic>
      <p:sp>
        <p:nvSpPr>
          <p:cNvPr id="69635" name="Subtitle 2">
            <a:extLst>
              <a:ext uri="{FF2B5EF4-FFF2-40B4-BE49-F238E27FC236}">
                <a16:creationId xmlns:a16="http://schemas.microsoft.com/office/drawing/2014/main" id="{D3342BBF-4D54-DBB0-75BC-713689AE2D72}"/>
              </a:ext>
            </a:extLst>
          </p:cNvPr>
          <p:cNvSpPr>
            <a:spLocks noGrp="1" noChangeArrowheads="1"/>
          </p:cNvSpPr>
          <p:nvPr>
            <p:ph type="body" sz="half" idx="2"/>
          </p:nvPr>
        </p:nvSpPr>
        <p:spPr>
          <a:xfrm>
            <a:off x="3995205" y="5480265"/>
            <a:ext cx="4201584" cy="792000"/>
          </a:xfrm>
        </p:spPr>
        <p:txBody>
          <a:bodyPr>
            <a:normAutofit/>
          </a:bodyPr>
          <a:lstStyle/>
          <a:p>
            <a:pPr eaLnBrk="1" hangingPunct="1">
              <a:lnSpc>
                <a:spcPct val="140000"/>
              </a:lnSpc>
            </a:pPr>
            <a:r>
              <a:rPr lang="en-GB" altLang="en-US" sz="2200"/>
              <a:t>Erica Milton and Kirsty Hughes</a:t>
            </a:r>
          </a:p>
          <a:p>
            <a:pPr eaLnBrk="1" hangingPunct="1">
              <a:lnSpc>
                <a:spcPct val="140000"/>
              </a:lnSpc>
            </a:pPr>
            <a:endParaRPr lang="en-GB" altLang="en-US" sz="2200"/>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7CED4-EC2A-BDCF-90FC-7AEC3DB5EAA0}"/>
              </a:ext>
            </a:extLst>
          </p:cNvPr>
          <p:cNvSpPr>
            <a:spLocks noGrp="1"/>
          </p:cNvSpPr>
          <p:nvPr>
            <p:ph type="title"/>
          </p:nvPr>
        </p:nvSpPr>
        <p:spPr>
          <a:xfrm>
            <a:off x="402167" y="298861"/>
            <a:ext cx="8818773" cy="792000"/>
          </a:xfrm>
        </p:spPr>
        <p:txBody>
          <a:bodyPr anchor="b">
            <a:normAutofit/>
          </a:bodyPr>
          <a:lstStyle/>
          <a:p>
            <a:r>
              <a:rPr lang="en-GB"/>
              <a:t>Aims and objectives</a:t>
            </a:r>
          </a:p>
        </p:txBody>
      </p:sp>
      <p:sp>
        <p:nvSpPr>
          <p:cNvPr id="3" name="Content Placeholder 2">
            <a:extLst>
              <a:ext uri="{FF2B5EF4-FFF2-40B4-BE49-F238E27FC236}">
                <a16:creationId xmlns:a16="http://schemas.microsoft.com/office/drawing/2014/main" id="{73AD4D2C-BADC-E915-DC61-71C8CC6E5D8D}"/>
              </a:ext>
            </a:extLst>
          </p:cNvPr>
          <p:cNvSpPr>
            <a:spLocks noGrp="1"/>
          </p:cNvSpPr>
          <p:nvPr>
            <p:ph type="body" sz="quarter" idx="11"/>
          </p:nvPr>
        </p:nvSpPr>
        <p:spPr>
          <a:xfrm>
            <a:off x="517671" y="1561142"/>
            <a:ext cx="11358033" cy="4660096"/>
          </a:xfrm>
        </p:spPr>
        <p:txBody>
          <a:bodyPr>
            <a:normAutofit lnSpcReduction="10000"/>
          </a:bodyPr>
          <a:lstStyle/>
          <a:p>
            <a:pPr marL="342900" indent="-342900" fontAlgn="t">
              <a:lnSpc>
                <a:spcPct val="140000"/>
              </a:lnSpc>
              <a:buFont typeface="Arial" panose="020B0604020202020204" pitchFamily="34" charset="0"/>
              <a:buChar char="•"/>
            </a:pPr>
            <a:r>
              <a:rPr lang="en-GB" sz="2800" dirty="0"/>
              <a:t>Consider different methods we can utilise within supervision</a:t>
            </a:r>
          </a:p>
          <a:p>
            <a:pPr marL="342900" indent="-342900" fontAlgn="t">
              <a:lnSpc>
                <a:spcPct val="140000"/>
              </a:lnSpc>
              <a:buFont typeface="Arial" panose="020B0604020202020204" pitchFamily="34" charset="0"/>
              <a:buChar char="•"/>
            </a:pPr>
            <a:r>
              <a:rPr lang="en-GB" sz="2800" dirty="0"/>
              <a:t>Consider what group supervision can offer and what makes it effective</a:t>
            </a:r>
          </a:p>
          <a:p>
            <a:pPr marL="342900" indent="-342900" fontAlgn="t">
              <a:lnSpc>
                <a:spcPct val="140000"/>
              </a:lnSpc>
              <a:buFont typeface="Arial" panose="020B0604020202020204" pitchFamily="34" charset="0"/>
              <a:buChar char="•"/>
            </a:pPr>
            <a:r>
              <a:rPr lang="en-GB" sz="2800" kern="100" dirty="0"/>
              <a:t>Space to reflect on the</a:t>
            </a:r>
            <a:r>
              <a:rPr lang="en-GB" sz="2800" kern="100" dirty="0">
                <a:effectLst/>
              </a:rPr>
              <a:t> benefits and challenges</a:t>
            </a:r>
            <a:r>
              <a:rPr lang="en-GB" sz="2800" kern="100" dirty="0"/>
              <a:t> </a:t>
            </a:r>
            <a:r>
              <a:rPr lang="en-GB" sz="2800" dirty="0"/>
              <a:t>of group supervision.</a:t>
            </a:r>
            <a:endParaRPr lang="en-GB" sz="2800" kern="100" dirty="0">
              <a:effectLst/>
            </a:endParaRPr>
          </a:p>
          <a:p>
            <a:pPr marL="342900" indent="-342900" fontAlgn="t">
              <a:lnSpc>
                <a:spcPct val="140000"/>
              </a:lnSpc>
              <a:buFont typeface="Arial" panose="020B0604020202020204" pitchFamily="34" charset="0"/>
              <a:buChar char="•"/>
            </a:pPr>
            <a:r>
              <a:rPr lang="en-GB" sz="2800" kern="100" dirty="0">
                <a:effectLst/>
              </a:rPr>
              <a:t>Consider core principles of group supervision to use in your practice.</a:t>
            </a:r>
          </a:p>
          <a:p>
            <a:pPr marL="342900" indent="-342900" fontAlgn="t">
              <a:lnSpc>
                <a:spcPct val="140000"/>
              </a:lnSpc>
              <a:buFont typeface="Arial" panose="020B0604020202020204" pitchFamily="34" charset="0"/>
              <a:buChar char="•"/>
            </a:pPr>
            <a:r>
              <a:rPr lang="en-GB" sz="2800" dirty="0"/>
              <a:t>Consider factors that facilitate safe and effective group supervision.</a:t>
            </a:r>
          </a:p>
          <a:p>
            <a:pPr marL="342900" indent="-342900" fontAlgn="t">
              <a:lnSpc>
                <a:spcPct val="140000"/>
              </a:lnSpc>
              <a:buFont typeface="Arial" panose="020B0604020202020204" pitchFamily="34" charset="0"/>
              <a:buChar char="•"/>
            </a:pPr>
            <a:r>
              <a:rPr lang="en-GB" sz="2800" dirty="0"/>
              <a:t>Consider how you might use group and creative approaches in your own supervisory practice.</a:t>
            </a:r>
          </a:p>
        </p:txBody>
      </p:sp>
    </p:spTree>
    <p:extLst>
      <p:ext uri="{BB962C8B-B14F-4D97-AF65-F5344CB8AC3E}">
        <p14:creationId xmlns:p14="http://schemas.microsoft.com/office/powerpoint/2010/main" val="1534289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E236F46-BEEF-C6C4-3DEE-34B0FA10218A}"/>
              </a:ext>
            </a:extLst>
          </p:cNvPr>
          <p:cNvSpPr>
            <a:spLocks noGrp="1"/>
          </p:cNvSpPr>
          <p:nvPr>
            <p:ph type="title"/>
          </p:nvPr>
        </p:nvSpPr>
        <p:spPr/>
        <p:txBody>
          <a:bodyPr/>
          <a:lstStyle/>
          <a:p>
            <a:r>
              <a:rPr lang="en-GB" altLang="en-US" dirty="0"/>
              <a:t>Methods in Supervision: </a:t>
            </a:r>
            <a:r>
              <a:rPr lang="en-GB" dirty="0"/>
              <a:t>The Modes</a:t>
            </a:r>
          </a:p>
        </p:txBody>
      </p:sp>
      <p:sp>
        <p:nvSpPr>
          <p:cNvPr id="5" name="Text Placeholder 4">
            <a:extLst>
              <a:ext uri="{FF2B5EF4-FFF2-40B4-BE49-F238E27FC236}">
                <a16:creationId xmlns:a16="http://schemas.microsoft.com/office/drawing/2014/main" id="{9FFB5C2F-0154-F6AC-B2F6-B072CFB8A121}"/>
              </a:ext>
            </a:extLst>
          </p:cNvPr>
          <p:cNvSpPr>
            <a:spLocks noGrp="1"/>
          </p:cNvSpPr>
          <p:nvPr>
            <p:ph type="body" sz="quarter" idx="11"/>
          </p:nvPr>
        </p:nvSpPr>
        <p:spPr/>
        <p:txBody>
          <a:bodyPr/>
          <a:lstStyle/>
          <a:p>
            <a:r>
              <a:rPr lang="en-GB" sz="2400" dirty="0"/>
              <a:t>Mode 1: Focus on the client and what and how they present</a:t>
            </a:r>
          </a:p>
          <a:p>
            <a:r>
              <a:rPr lang="en-GB" sz="2400" dirty="0"/>
              <a:t>Mode 2: Exploration of the strategies and interventions used by the supervisee</a:t>
            </a:r>
          </a:p>
          <a:p>
            <a:r>
              <a:rPr lang="en-GB" sz="2400" dirty="0"/>
              <a:t>Mode 3: Focusing on the relationship between the client and the supervisee</a:t>
            </a:r>
          </a:p>
          <a:p>
            <a:r>
              <a:rPr lang="en-GB" sz="2400" dirty="0"/>
              <a:t>Mode 4: Focusing on the Supervisee</a:t>
            </a:r>
          </a:p>
          <a:p>
            <a:r>
              <a:rPr lang="en-GB" sz="2400" dirty="0"/>
              <a:t>Mode 5: Focusing on the supervisory relationship</a:t>
            </a:r>
          </a:p>
          <a:p>
            <a:r>
              <a:rPr lang="en-GB" sz="2400" dirty="0"/>
              <a:t>Mode 6: The supervisor focusing on their own process</a:t>
            </a:r>
          </a:p>
          <a:p>
            <a:r>
              <a:rPr lang="en-GB" sz="2400" dirty="0"/>
              <a:t>Mode 7: Focusing on the wider context</a:t>
            </a:r>
          </a:p>
          <a:p>
            <a:endParaRPr lang="en-GB" sz="2400" dirty="0"/>
          </a:p>
        </p:txBody>
      </p:sp>
      <p:sp>
        <p:nvSpPr>
          <p:cNvPr id="3" name="Slide Number Placeholder 2">
            <a:extLst>
              <a:ext uri="{FF2B5EF4-FFF2-40B4-BE49-F238E27FC236}">
                <a16:creationId xmlns:a16="http://schemas.microsoft.com/office/drawing/2014/main" id="{4C2BFE54-6064-290F-C2D7-477E85049264}"/>
              </a:ext>
            </a:extLst>
          </p:cNvPr>
          <p:cNvSpPr>
            <a:spLocks noGrp="1"/>
          </p:cNvSpPr>
          <p:nvPr>
            <p:ph type="sldNum" sz="quarter" idx="12"/>
          </p:nvPr>
        </p:nvSpPr>
        <p:spPr/>
        <p:txBody>
          <a:bodyPr/>
          <a:lstStyle/>
          <a:p>
            <a:r>
              <a:rPr lang="en-GB"/>
              <a:t>Slide </a:t>
            </a:r>
            <a:fld id="{A7423406-D7A4-46EF-83DD-760666D0DF80}" type="slidenum">
              <a:rPr lang="en-GB" smtClean="0"/>
              <a:pPr/>
              <a:t>3</a:t>
            </a:fld>
            <a:endParaRPr lang="en-GB" dirty="0"/>
          </a:p>
        </p:txBody>
      </p:sp>
      <p:pic>
        <p:nvPicPr>
          <p:cNvPr id="6" name="Picture 5">
            <a:extLst>
              <a:ext uri="{FF2B5EF4-FFF2-40B4-BE49-F238E27FC236}">
                <a16:creationId xmlns:a16="http://schemas.microsoft.com/office/drawing/2014/main" id="{277BDA31-6C0C-C61D-C39F-77BEEB4E8936}"/>
              </a:ext>
              <a:ext uri="{C183D7F6-B498-43B3-948B-1728B52AA6E4}">
                <adec:decorative xmlns:adec="http://schemas.microsoft.com/office/drawing/2017/decorative" val="1"/>
              </a:ext>
            </a:extLst>
          </p:cNvPr>
          <p:cNvPicPr>
            <a:picLocks noChangeAspect="1"/>
          </p:cNvPicPr>
          <p:nvPr/>
        </p:nvPicPr>
        <p:blipFill>
          <a:blip r:embed="rId3"/>
          <a:srcRect t="4938" r="-3" b="-3"/>
          <a:stretch>
            <a:fillRect/>
          </a:stretch>
        </p:blipFill>
        <p:spPr>
          <a:xfrm>
            <a:off x="8588737" y="3773857"/>
            <a:ext cx="3171464" cy="2238539"/>
          </a:xfrm>
          <a:prstGeom prst="rect">
            <a:avLst/>
          </a:prstGeom>
          <a:noFill/>
        </p:spPr>
      </p:pic>
    </p:spTree>
    <p:extLst>
      <p:ext uri="{BB962C8B-B14F-4D97-AF65-F5344CB8AC3E}">
        <p14:creationId xmlns:p14="http://schemas.microsoft.com/office/powerpoint/2010/main" val="3467257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CC6A4B71-34E9-8F65-1B1C-95EF939B5731}"/>
              </a:ext>
            </a:extLst>
          </p:cNvPr>
          <p:cNvSpPr>
            <a:spLocks noGrp="1"/>
          </p:cNvSpPr>
          <p:nvPr>
            <p:ph type="title"/>
          </p:nvPr>
        </p:nvSpPr>
        <p:spPr>
          <a:xfrm>
            <a:off x="402167" y="298861"/>
            <a:ext cx="8818773" cy="792000"/>
          </a:xfrm>
        </p:spPr>
        <p:txBody>
          <a:bodyPr anchor="ctr">
            <a:normAutofit/>
          </a:bodyPr>
          <a:lstStyle/>
          <a:p>
            <a:pPr eaLnBrk="1" hangingPunct="1"/>
            <a:r>
              <a:rPr lang="en-GB" altLang="en-US" dirty="0"/>
              <a:t>Methods in Supervision</a:t>
            </a:r>
            <a:endParaRPr lang="en-US" altLang="en-US" dirty="0"/>
          </a:p>
        </p:txBody>
      </p:sp>
      <p:sp>
        <p:nvSpPr>
          <p:cNvPr id="22531" name="Rectangle 3">
            <a:extLst>
              <a:ext uri="{FF2B5EF4-FFF2-40B4-BE49-F238E27FC236}">
                <a16:creationId xmlns:a16="http://schemas.microsoft.com/office/drawing/2014/main" id="{63904483-DB0C-7FC6-2E7D-0589026329FF}"/>
              </a:ext>
            </a:extLst>
          </p:cNvPr>
          <p:cNvSpPr>
            <a:spLocks noGrp="1"/>
          </p:cNvSpPr>
          <p:nvPr>
            <p:ph idx="1"/>
          </p:nvPr>
        </p:nvSpPr>
        <p:spPr>
          <a:xfrm>
            <a:off x="402167" y="1551518"/>
            <a:ext cx="6762561" cy="3941233"/>
          </a:xfrm>
        </p:spPr>
        <p:txBody>
          <a:bodyPr>
            <a:normAutofit fontScale="92500"/>
          </a:bodyPr>
          <a:lstStyle/>
          <a:p>
            <a:pPr eaLnBrk="1" hangingPunct="1"/>
            <a:r>
              <a:rPr lang="en-GB" altLang="en-US" dirty="0"/>
              <a:t>What are the different methods you can use in supervision (in theory)?</a:t>
            </a:r>
          </a:p>
          <a:p>
            <a:pPr marL="0" indent="0" eaLnBrk="1" hangingPunct="1">
              <a:buNone/>
            </a:pPr>
            <a:endParaRPr lang="en-GB" altLang="en-US" dirty="0"/>
          </a:p>
          <a:p>
            <a:pPr eaLnBrk="1" hangingPunct="1"/>
            <a:r>
              <a:rPr lang="en-GB" altLang="en-US" dirty="0"/>
              <a:t>We tend to rely on talk – what else can we do?</a:t>
            </a:r>
          </a:p>
        </p:txBody>
      </p:sp>
      <p:pic>
        <p:nvPicPr>
          <p:cNvPr id="10" name="Content Placeholder 9" descr="A visual representation of the 7 modes, with the addition of an 8th &quot;observing eye&quot;.">
            <a:extLst>
              <a:ext uri="{FF2B5EF4-FFF2-40B4-BE49-F238E27FC236}">
                <a16:creationId xmlns:a16="http://schemas.microsoft.com/office/drawing/2014/main" id="{D019F016-4EF1-F048-9872-55C54A55FF47}"/>
              </a:ext>
            </a:extLst>
          </p:cNvPr>
          <p:cNvPicPr>
            <a:picLocks noChangeAspect="1"/>
          </p:cNvPicPr>
          <p:nvPr/>
        </p:nvPicPr>
        <p:blipFill>
          <a:blip r:embed="rId4"/>
          <a:srcRect l="586" t="4982" r="1754" b="33366"/>
          <a:stretch>
            <a:fillRect/>
          </a:stretch>
        </p:blipFill>
        <p:spPr>
          <a:xfrm>
            <a:off x="7645603" y="1551518"/>
            <a:ext cx="3809475" cy="2680317"/>
          </a:xfrm>
          <a:prstGeom prst="rect">
            <a:avLst/>
          </a:prstGeom>
        </p:spPr>
      </p:pic>
      <p:sp>
        <p:nvSpPr>
          <p:cNvPr id="9" name="Text Placeholder 8">
            <a:extLst>
              <a:ext uri="{FF2B5EF4-FFF2-40B4-BE49-F238E27FC236}">
                <a16:creationId xmlns:a16="http://schemas.microsoft.com/office/drawing/2014/main" id="{F65A1C22-63ED-F7B1-A590-6AB725CF213C}"/>
              </a:ext>
            </a:extLst>
          </p:cNvPr>
          <p:cNvSpPr txBox="1">
            <a:spLocks/>
          </p:cNvSpPr>
          <p:nvPr/>
        </p:nvSpPr>
        <p:spPr>
          <a:xfrm>
            <a:off x="7449548" y="4692492"/>
            <a:ext cx="4201584" cy="1078873"/>
          </a:xfrm>
          <a:prstGeom prst="rect">
            <a:avLst/>
          </a:prstGeom>
        </p:spPr>
        <p:txBody>
          <a:bodyPr/>
          <a:lstStyle>
            <a:lvl1pPr marL="480472" indent="-480472" algn="l" defTabSz="914377" rtl="0" eaLnBrk="1" latinLnBrk="0" hangingPunct="1">
              <a:lnSpc>
                <a:spcPct val="150000"/>
              </a:lnSpc>
              <a:spcBef>
                <a:spcPts val="0"/>
              </a:spcBef>
              <a:spcAft>
                <a:spcPts val="300"/>
              </a:spcAft>
              <a:buFont typeface="Arial" panose="020B0604020202020204" pitchFamily="34" charset="0"/>
              <a:buChar char="•"/>
              <a:defRPr sz="3200" b="0" kern="1200">
                <a:solidFill>
                  <a:schemeClr val="tx1"/>
                </a:solidFill>
                <a:latin typeface="+mn-lt"/>
                <a:ea typeface="+mn-ea"/>
                <a:cs typeface="+mn-cs"/>
              </a:defRPr>
            </a:lvl1pPr>
            <a:lvl2pPr marL="719649" indent="-478355" algn="l" defTabSz="914377" rtl="0" eaLnBrk="1" latinLnBrk="0" hangingPunct="1">
              <a:lnSpc>
                <a:spcPct val="150000"/>
              </a:lnSpc>
              <a:spcBef>
                <a:spcPts val="0"/>
              </a:spcBef>
              <a:spcAft>
                <a:spcPts val="300"/>
              </a:spcAft>
              <a:buFont typeface="Courier New" panose="02070309020205020404" pitchFamily="49" charset="0"/>
              <a:buChar char="o"/>
              <a:defRPr sz="3200" kern="1200">
                <a:solidFill>
                  <a:schemeClr val="tx1"/>
                </a:solidFill>
                <a:latin typeface="+mn-lt"/>
                <a:ea typeface="+mn-ea"/>
                <a:cs typeface="+mn-cs"/>
              </a:defRPr>
            </a:lvl2pPr>
            <a:lvl3pPr marL="958827" indent="-476239" algn="l" defTabSz="914377" rtl="0" eaLnBrk="1" latinLnBrk="0" hangingPunct="1">
              <a:lnSpc>
                <a:spcPct val="150000"/>
              </a:lnSpc>
              <a:spcBef>
                <a:spcPts val="0"/>
              </a:spcBef>
              <a:spcAft>
                <a:spcPts val="300"/>
              </a:spcAft>
              <a:buFont typeface="Wingdings" panose="05000000000000000000" pitchFamily="2" charset="2"/>
              <a:buChar char="§"/>
              <a:defRPr sz="3200" kern="1200">
                <a:solidFill>
                  <a:schemeClr val="tx1"/>
                </a:solidFill>
                <a:latin typeface="+mn-lt"/>
                <a:ea typeface="+mn-ea"/>
                <a:cs typeface="+mn-cs"/>
              </a:defRPr>
            </a:lvl3pPr>
            <a:lvl4pPr marL="1200121" indent="-476239" algn="l" defTabSz="914377" rtl="0" eaLnBrk="1" latinLnBrk="0" hangingPunct="1">
              <a:lnSpc>
                <a:spcPct val="150000"/>
              </a:lnSpc>
              <a:spcBef>
                <a:spcPts val="0"/>
              </a:spcBef>
              <a:spcAft>
                <a:spcPts val="300"/>
              </a:spcAft>
              <a:buFont typeface="Courier New" panose="02070309020205020404" pitchFamily="49" charset="0"/>
              <a:buChar char="o"/>
              <a:defRPr sz="3200" kern="1200">
                <a:solidFill>
                  <a:schemeClr val="tx1"/>
                </a:solidFill>
                <a:latin typeface="+mn-lt"/>
                <a:ea typeface="+mn-ea"/>
                <a:cs typeface="+mn-cs"/>
              </a:defRPr>
            </a:lvl4pPr>
            <a:lvl5pPr marL="1439297" indent="-488938" algn="l" defTabSz="914377" rtl="0" eaLnBrk="1" latinLnBrk="0" hangingPunct="1">
              <a:lnSpc>
                <a:spcPct val="150000"/>
              </a:lnSpc>
              <a:spcBef>
                <a:spcPts val="0"/>
              </a:spcBef>
              <a:spcAft>
                <a:spcPts val="300"/>
              </a:spcAft>
              <a:buFont typeface="Wingdings" panose="05000000000000000000" pitchFamily="2" charset="2"/>
              <a:buChar char="§"/>
              <a:tabLst/>
              <a:defRPr sz="32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867" dirty="0"/>
              <a:t>Mode 8: The Observing Us</a:t>
            </a:r>
          </a:p>
          <a:p>
            <a:pPr marL="0" indent="0" algn="ctr">
              <a:buNone/>
            </a:pPr>
            <a:r>
              <a:rPr lang="en-GB" sz="1867" dirty="0" err="1"/>
              <a:t>Darongkamas</a:t>
            </a:r>
            <a:r>
              <a:rPr lang="en-GB" sz="1867" dirty="0"/>
              <a:t>, John &amp; Walker, 2014</a:t>
            </a:r>
          </a:p>
        </p:txBody>
      </p:sp>
    </p:spTree>
    <p:custDataLst>
      <p:tags r:id="rId1"/>
    </p:custDataLst>
    <p:extLst>
      <p:ext uri="{BB962C8B-B14F-4D97-AF65-F5344CB8AC3E}">
        <p14:creationId xmlns:p14="http://schemas.microsoft.com/office/powerpoint/2010/main" val="2035489753"/>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Content Placeholder 2">
            <a:extLst>
              <a:ext uri="{FF2B5EF4-FFF2-40B4-BE49-F238E27FC236}">
                <a16:creationId xmlns:a16="http://schemas.microsoft.com/office/drawing/2014/main" id="{F4A325A6-CAEB-EAC8-3074-07E665B2ED85}"/>
              </a:ext>
            </a:extLst>
          </p:cNvPr>
          <p:cNvSpPr>
            <a:spLocks noGrp="1"/>
          </p:cNvSpPr>
          <p:nvPr>
            <p:ph idx="1"/>
          </p:nvPr>
        </p:nvSpPr>
        <p:spPr>
          <a:xfrm>
            <a:off x="402166" y="1400537"/>
            <a:ext cx="11276689" cy="4801599"/>
          </a:xfrm>
        </p:spPr>
        <p:txBody>
          <a:bodyPr/>
          <a:lstStyle/>
          <a:p>
            <a:r>
              <a:rPr lang="en-GB" altLang="en-US" sz="2200" dirty="0"/>
              <a:t>Metaphor and imagery, writing and drawing, using objects</a:t>
            </a:r>
          </a:p>
          <a:p>
            <a:r>
              <a:rPr lang="en-GB" altLang="en-US" sz="2200" dirty="0"/>
              <a:t>Sociograms.</a:t>
            </a:r>
          </a:p>
          <a:p>
            <a:r>
              <a:rPr lang="en-GB" altLang="en-US" sz="2200" dirty="0"/>
              <a:t>Sculpting.</a:t>
            </a:r>
          </a:p>
          <a:p>
            <a:r>
              <a:rPr lang="en-GB" altLang="en-US" sz="2200" dirty="0"/>
              <a:t>Action methods (e.g. role-play).</a:t>
            </a:r>
          </a:p>
          <a:p>
            <a:r>
              <a:rPr lang="en-GB" altLang="en-US" sz="2200" dirty="0"/>
              <a:t>Using recordings</a:t>
            </a:r>
          </a:p>
          <a:p>
            <a:r>
              <a:rPr lang="en-GB" altLang="en-US" sz="2200" dirty="0"/>
              <a:t>Modelling different approaches and techniques e.g. Behavioural techniques and experiments. </a:t>
            </a:r>
          </a:p>
          <a:p>
            <a:r>
              <a:rPr lang="en-GB" altLang="en-US" sz="2200" dirty="0"/>
              <a:t>Different activities/roles to see people in a different light. </a:t>
            </a:r>
          </a:p>
          <a:p>
            <a:r>
              <a:rPr lang="en-GB" sz="2200" dirty="0"/>
              <a:t>Using the supervisee as the supervisor. </a:t>
            </a:r>
          </a:p>
          <a:p>
            <a:r>
              <a:rPr lang="en-GB" sz="2200" dirty="0"/>
              <a:t>Working in groups</a:t>
            </a:r>
          </a:p>
        </p:txBody>
      </p:sp>
      <p:sp>
        <p:nvSpPr>
          <p:cNvPr id="24578" name="Title 1">
            <a:extLst>
              <a:ext uri="{FF2B5EF4-FFF2-40B4-BE49-F238E27FC236}">
                <a16:creationId xmlns:a16="http://schemas.microsoft.com/office/drawing/2014/main" id="{B35680EE-EB36-2B08-CFEC-AE78315EA3C8}"/>
              </a:ext>
            </a:extLst>
          </p:cNvPr>
          <p:cNvSpPr>
            <a:spLocks noGrp="1"/>
          </p:cNvSpPr>
          <p:nvPr>
            <p:ph type="title"/>
          </p:nvPr>
        </p:nvSpPr>
        <p:spPr/>
        <p:txBody>
          <a:bodyPr/>
          <a:lstStyle/>
          <a:p>
            <a:r>
              <a:rPr lang="en-GB" altLang="en-US" sz="2800" dirty="0"/>
              <a:t>Creative approaches to supervision </a:t>
            </a:r>
            <a:br>
              <a:rPr lang="en-GB" altLang="en-US" sz="2800" dirty="0"/>
            </a:br>
            <a:r>
              <a:rPr lang="en-GB" altLang="en-US" sz="2800" dirty="0"/>
              <a:t>(Scaife, 2019 chapter 10) </a:t>
            </a:r>
          </a:p>
        </p:txBody>
      </p:sp>
    </p:spTree>
    <p:extLst>
      <p:ext uri="{BB962C8B-B14F-4D97-AF65-F5344CB8AC3E}">
        <p14:creationId xmlns:p14="http://schemas.microsoft.com/office/powerpoint/2010/main" val="2209953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a:extLst>
              <a:ext uri="{FF2B5EF4-FFF2-40B4-BE49-F238E27FC236}">
                <a16:creationId xmlns:a16="http://schemas.microsoft.com/office/drawing/2014/main" id="{D679FEA0-2D72-8F35-EE10-47AF4B49B44C}"/>
              </a:ext>
            </a:extLst>
          </p:cNvPr>
          <p:cNvSpPr>
            <a:spLocks noGrp="1"/>
          </p:cNvSpPr>
          <p:nvPr>
            <p:ph idx="1"/>
          </p:nvPr>
        </p:nvSpPr>
        <p:spPr/>
        <p:txBody>
          <a:bodyPr/>
          <a:lstStyle/>
          <a:p>
            <a:pPr eaLnBrk="1" hangingPunct="1"/>
            <a:r>
              <a:rPr lang="en-GB" altLang="en-US" sz="2800"/>
              <a:t>In practice, which methods might you use (and not use) and why?</a:t>
            </a:r>
          </a:p>
          <a:p>
            <a:pPr eaLnBrk="1" hangingPunct="1"/>
            <a:endParaRPr lang="en-GB" altLang="en-US"/>
          </a:p>
        </p:txBody>
      </p:sp>
      <p:sp>
        <p:nvSpPr>
          <p:cNvPr id="32770" name="Rectangle 2">
            <a:extLst>
              <a:ext uri="{FF2B5EF4-FFF2-40B4-BE49-F238E27FC236}">
                <a16:creationId xmlns:a16="http://schemas.microsoft.com/office/drawing/2014/main" id="{79906ED0-9631-EAD4-A119-819C99629867}"/>
              </a:ext>
            </a:extLst>
          </p:cNvPr>
          <p:cNvSpPr>
            <a:spLocks noGrp="1"/>
          </p:cNvSpPr>
          <p:nvPr>
            <p:ph type="title"/>
          </p:nvPr>
        </p:nvSpPr>
        <p:spPr/>
        <p:txBody>
          <a:bodyPr/>
          <a:lstStyle/>
          <a:p>
            <a:pPr eaLnBrk="1" hangingPunct="1"/>
            <a:r>
              <a:rPr lang="en-GB" altLang="en-US"/>
              <a:t>Methods in Supervision</a:t>
            </a:r>
            <a:endParaRPr lang="en-US" altLang="en-US"/>
          </a:p>
        </p:txBody>
      </p:sp>
    </p:spTree>
    <p:extLst>
      <p:ext uri="{BB962C8B-B14F-4D97-AF65-F5344CB8AC3E}">
        <p14:creationId xmlns:p14="http://schemas.microsoft.com/office/powerpoint/2010/main" val="4208623238"/>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55BAD-A1CA-15DF-F894-B9EA17E3E815}"/>
              </a:ext>
            </a:extLst>
          </p:cNvPr>
          <p:cNvSpPr>
            <a:spLocks noGrp="1"/>
          </p:cNvSpPr>
          <p:nvPr>
            <p:ph type="title"/>
          </p:nvPr>
        </p:nvSpPr>
        <p:spPr>
          <a:xfrm>
            <a:off x="402167" y="298861"/>
            <a:ext cx="8818773" cy="792000"/>
          </a:xfrm>
        </p:spPr>
        <p:txBody>
          <a:bodyPr anchor="b">
            <a:normAutofit/>
          </a:bodyPr>
          <a:lstStyle/>
          <a:p>
            <a:pPr>
              <a:lnSpc>
                <a:spcPct val="90000"/>
              </a:lnSpc>
            </a:pPr>
            <a:r>
              <a:rPr lang="en-GB" sz="2500" b="1" dirty="0"/>
              <a:t>How much experience do you have of group supervision?</a:t>
            </a:r>
            <a:br>
              <a:rPr lang="en-GB" sz="2500" dirty="0"/>
            </a:br>
            <a:endParaRPr lang="en-GB" sz="2500" dirty="0"/>
          </a:p>
        </p:txBody>
      </p:sp>
      <p:graphicFrame>
        <p:nvGraphicFramePr>
          <p:cNvPr id="5" name="Content Placeholder 2">
            <a:extLst>
              <a:ext uri="{FF2B5EF4-FFF2-40B4-BE49-F238E27FC236}">
                <a16:creationId xmlns:a16="http://schemas.microsoft.com/office/drawing/2014/main" id="{7719A168-D88B-D9B2-8F89-372FE9BAFE0E}"/>
              </a:ext>
            </a:extLst>
          </p:cNvPr>
          <p:cNvGraphicFramePr>
            <a:graphicFrameLocks noGrp="1"/>
          </p:cNvGraphicFramePr>
          <p:nvPr>
            <p:ph idx="1"/>
            <p:extLst>
              <p:ext uri="{D42A27DB-BD31-4B8C-83A1-F6EECF244321}">
                <p14:modId xmlns:p14="http://schemas.microsoft.com/office/powerpoint/2010/main" val="3007697181"/>
              </p:ext>
            </p:extLst>
          </p:nvPr>
        </p:nvGraphicFramePr>
        <p:xfrm>
          <a:off x="1792506" y="1991579"/>
          <a:ext cx="8414479" cy="39041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3014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F3C10-C2FA-ED54-A58B-BB4DCFFE7AF8}"/>
              </a:ext>
            </a:extLst>
          </p:cNvPr>
          <p:cNvSpPr>
            <a:spLocks noGrp="1"/>
          </p:cNvSpPr>
          <p:nvPr>
            <p:ph type="title"/>
          </p:nvPr>
        </p:nvSpPr>
        <p:spPr>
          <a:xfrm>
            <a:off x="402167" y="298861"/>
            <a:ext cx="8818773" cy="792000"/>
          </a:xfrm>
        </p:spPr>
        <p:txBody>
          <a:bodyPr anchor="b">
            <a:normAutofit/>
          </a:bodyPr>
          <a:lstStyle/>
          <a:p>
            <a:r>
              <a:rPr lang="en-GB"/>
              <a:t>What is group supervision</a:t>
            </a:r>
          </a:p>
        </p:txBody>
      </p:sp>
      <p:sp>
        <p:nvSpPr>
          <p:cNvPr id="3" name="Content Placeholder 2">
            <a:extLst>
              <a:ext uri="{FF2B5EF4-FFF2-40B4-BE49-F238E27FC236}">
                <a16:creationId xmlns:a16="http://schemas.microsoft.com/office/drawing/2014/main" id="{29C66CAE-9B9C-860A-3A7A-3F0850F9AFD8}"/>
              </a:ext>
            </a:extLst>
          </p:cNvPr>
          <p:cNvSpPr>
            <a:spLocks noGrp="1"/>
          </p:cNvSpPr>
          <p:nvPr>
            <p:ph type="body" sz="quarter" idx="11"/>
          </p:nvPr>
        </p:nvSpPr>
        <p:spPr>
          <a:xfrm>
            <a:off x="402168" y="1551517"/>
            <a:ext cx="11358033" cy="4660096"/>
          </a:xfrm>
        </p:spPr>
        <p:txBody>
          <a:bodyPr>
            <a:normAutofit/>
          </a:bodyPr>
          <a:lstStyle/>
          <a:p>
            <a:endParaRPr lang="en-GB">
              <a:effectLst/>
            </a:endParaRPr>
          </a:p>
          <a:p>
            <a:pPr marL="0" indent="0">
              <a:spcAft>
                <a:spcPts val="800"/>
              </a:spcAft>
              <a:buNone/>
            </a:pPr>
            <a:r>
              <a:rPr lang="en-GB" kern="100">
                <a:effectLst/>
              </a:rPr>
              <a:t>A group of clinicians (e.g., trainees, newly qualified clinical psychologists, members of an MDT) meet together regularly, facilitated by a more experienced supervisor. </a:t>
            </a:r>
          </a:p>
          <a:p>
            <a:endParaRPr lang="en-GB"/>
          </a:p>
        </p:txBody>
      </p:sp>
    </p:spTree>
    <p:extLst>
      <p:ext uri="{BB962C8B-B14F-4D97-AF65-F5344CB8AC3E}">
        <p14:creationId xmlns:p14="http://schemas.microsoft.com/office/powerpoint/2010/main" val="2070354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4DD68-1621-BC15-EB88-1658D73046EB}"/>
              </a:ext>
            </a:extLst>
          </p:cNvPr>
          <p:cNvSpPr>
            <a:spLocks noGrp="1"/>
          </p:cNvSpPr>
          <p:nvPr>
            <p:ph type="title"/>
          </p:nvPr>
        </p:nvSpPr>
        <p:spPr>
          <a:xfrm>
            <a:off x="838200" y="365125"/>
            <a:ext cx="5393361" cy="759587"/>
          </a:xfrm>
        </p:spPr>
        <p:txBody>
          <a:bodyPr>
            <a:normAutofit/>
          </a:bodyPr>
          <a:lstStyle/>
          <a:p>
            <a:r>
              <a:rPr lang="en-GB" b="1" dirty="0"/>
              <a:t>Key principles</a:t>
            </a:r>
          </a:p>
        </p:txBody>
      </p:sp>
      <p:sp>
        <p:nvSpPr>
          <p:cNvPr id="3" name="Content Placeholder 2">
            <a:extLst>
              <a:ext uri="{FF2B5EF4-FFF2-40B4-BE49-F238E27FC236}">
                <a16:creationId xmlns:a16="http://schemas.microsoft.com/office/drawing/2014/main" id="{363D9773-3321-2E26-433D-2336A8176DB1}"/>
              </a:ext>
            </a:extLst>
          </p:cNvPr>
          <p:cNvSpPr>
            <a:spLocks noGrp="1"/>
          </p:cNvSpPr>
          <p:nvPr>
            <p:ph idx="1"/>
          </p:nvPr>
        </p:nvSpPr>
        <p:spPr>
          <a:xfrm>
            <a:off x="838200" y="1825625"/>
            <a:ext cx="5393361" cy="4351338"/>
          </a:xfrm>
        </p:spPr>
        <p:txBody>
          <a:bodyPr>
            <a:normAutofit fontScale="92500" lnSpcReduction="20000"/>
          </a:bodyPr>
          <a:lstStyle/>
          <a:p>
            <a:pPr>
              <a:spcAft>
                <a:spcPts val="800"/>
              </a:spcAft>
            </a:pPr>
            <a:r>
              <a:rPr lang="en-GB" sz="2400" kern="100">
                <a:effectLst/>
                <a:ea typeface="Aptos" panose="020B0004020202020204" pitchFamily="34" charset="0"/>
                <a:cs typeface="Times New Roman" panose="02020603050405020304" pitchFamily="18" charset="0"/>
              </a:rPr>
              <a:t>Collaboration and Mutual Learning</a:t>
            </a:r>
          </a:p>
          <a:p>
            <a:pPr>
              <a:spcAft>
                <a:spcPts val="800"/>
              </a:spcAft>
            </a:pPr>
            <a:r>
              <a:rPr lang="en-GB" sz="2400" kern="100">
                <a:effectLst/>
                <a:ea typeface="Aptos" panose="020B0004020202020204" pitchFamily="34" charset="0"/>
                <a:cs typeface="Times New Roman" panose="02020603050405020304" pitchFamily="18" charset="0"/>
              </a:rPr>
              <a:t>Reflective Practice</a:t>
            </a:r>
            <a:endParaRPr lang="en-GB" sz="2400" kern="100">
              <a:ea typeface="Aptos" panose="020B0004020202020204" pitchFamily="34" charset="0"/>
              <a:cs typeface="Times New Roman" panose="02020603050405020304" pitchFamily="18" charset="0"/>
            </a:endParaRPr>
          </a:p>
          <a:p>
            <a:pPr>
              <a:spcAft>
                <a:spcPts val="800"/>
              </a:spcAft>
            </a:pPr>
            <a:r>
              <a:rPr lang="en-GB" sz="2400" kern="100">
                <a:effectLst/>
                <a:ea typeface="Aptos" panose="020B0004020202020204" pitchFamily="34" charset="0"/>
                <a:cs typeface="Times New Roman" panose="02020603050405020304" pitchFamily="18" charset="0"/>
              </a:rPr>
              <a:t>Constructive Feedback</a:t>
            </a:r>
          </a:p>
          <a:p>
            <a:pPr>
              <a:spcAft>
                <a:spcPts val="800"/>
              </a:spcAft>
            </a:pPr>
            <a:r>
              <a:rPr lang="en-GB" sz="2400" kern="100">
                <a:effectLst/>
                <a:ea typeface="Aptos" panose="020B0004020202020204" pitchFamily="34" charset="0"/>
                <a:cs typeface="Times New Roman" panose="02020603050405020304" pitchFamily="18" charset="0"/>
              </a:rPr>
              <a:t>Ethical and Professional Standards</a:t>
            </a:r>
          </a:p>
          <a:p>
            <a:pPr>
              <a:spcAft>
                <a:spcPts val="800"/>
              </a:spcAft>
            </a:pPr>
            <a:r>
              <a:rPr lang="en-GB" sz="2400" kern="100">
                <a:effectLst/>
                <a:ea typeface="Aptos" panose="020B0004020202020204" pitchFamily="34" charset="0"/>
                <a:cs typeface="Times New Roman" panose="02020603050405020304" pitchFamily="18" charset="0"/>
              </a:rPr>
              <a:t>Support and Emotional Safety</a:t>
            </a:r>
          </a:p>
          <a:p>
            <a:pPr>
              <a:spcAft>
                <a:spcPts val="800"/>
              </a:spcAft>
            </a:pPr>
            <a:r>
              <a:rPr lang="en-GB" sz="2400" kern="100">
                <a:effectLst/>
                <a:ea typeface="Aptos" panose="020B0004020202020204" pitchFamily="34" charset="0"/>
                <a:cs typeface="Times New Roman" panose="02020603050405020304" pitchFamily="18" charset="0"/>
              </a:rPr>
              <a:t>Diversity and Inclusion</a:t>
            </a:r>
            <a:endParaRPr lang="en-GB" sz="2400" kern="100">
              <a:ea typeface="Aptos" panose="020B0004020202020204" pitchFamily="34" charset="0"/>
              <a:cs typeface="Times New Roman" panose="02020603050405020304" pitchFamily="18" charset="0"/>
            </a:endParaRPr>
          </a:p>
          <a:p>
            <a:pPr>
              <a:spcAft>
                <a:spcPts val="800"/>
              </a:spcAft>
            </a:pPr>
            <a:r>
              <a:rPr lang="en-GB" sz="2400" kern="100">
                <a:effectLst/>
                <a:ea typeface="Aptos" panose="020B0004020202020204" pitchFamily="34" charset="0"/>
                <a:cs typeface="Times New Roman" panose="02020603050405020304" pitchFamily="18" charset="0"/>
              </a:rPr>
              <a:t>Developmental Focus</a:t>
            </a:r>
            <a:endParaRPr lang="en-GB" sz="2400" kern="100">
              <a:ea typeface="Aptos" panose="020B0004020202020204" pitchFamily="34" charset="0"/>
              <a:cs typeface="Times New Roman" panose="02020603050405020304" pitchFamily="18" charset="0"/>
            </a:endParaRPr>
          </a:p>
          <a:p>
            <a:pPr>
              <a:spcAft>
                <a:spcPts val="800"/>
              </a:spcAft>
            </a:pPr>
            <a:r>
              <a:rPr lang="en-GB" sz="2400" kern="100">
                <a:effectLst/>
                <a:ea typeface="Aptos" panose="020B0004020202020204" pitchFamily="34" charset="0"/>
                <a:cs typeface="Times New Roman" panose="02020603050405020304" pitchFamily="18" charset="0"/>
              </a:rPr>
              <a:t>Supervision of Supervision</a:t>
            </a:r>
          </a:p>
          <a:p>
            <a:pPr marL="0" indent="0">
              <a:buNone/>
            </a:pPr>
            <a:endParaRPr lang="en-GB" sz="1400" b="1"/>
          </a:p>
          <a:p>
            <a:endParaRPr lang="en-US" sz="1400"/>
          </a:p>
          <a:p>
            <a:pPr marL="457200" lvl="1" indent="0">
              <a:spcAft>
                <a:spcPts val="800"/>
              </a:spcAft>
              <a:buSzPts val="1000"/>
              <a:buNone/>
              <a:tabLst>
                <a:tab pos="914400" algn="l"/>
              </a:tabLst>
            </a:pP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p>
            <a:endParaRPr lang="en-GB" sz="1400"/>
          </a:p>
        </p:txBody>
      </p:sp>
      <p:pic>
        <p:nvPicPr>
          <p:cNvPr id="7" name="Graphic 6" descr="Group Brainstorm">
            <a:extLst>
              <a:ext uri="{FF2B5EF4-FFF2-40B4-BE49-F238E27FC236}">
                <a16:creationId xmlns:a16="http://schemas.microsoft.com/office/drawing/2014/main" id="{B5AE4152-D154-F80B-D220-7B43301FD73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Tree>
    <p:extLst>
      <p:ext uri="{BB962C8B-B14F-4D97-AF65-F5344CB8AC3E}">
        <p14:creationId xmlns:p14="http://schemas.microsoft.com/office/powerpoint/2010/main" val="3016037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43B67-2D96-442A-0313-90B9295A7C75}"/>
              </a:ext>
            </a:extLst>
          </p:cNvPr>
          <p:cNvSpPr>
            <a:spLocks noGrp="1"/>
          </p:cNvSpPr>
          <p:nvPr>
            <p:ph type="title"/>
          </p:nvPr>
        </p:nvSpPr>
        <p:spPr>
          <a:xfrm>
            <a:off x="402167" y="298861"/>
            <a:ext cx="8818773" cy="792000"/>
          </a:xfrm>
        </p:spPr>
        <p:txBody>
          <a:bodyPr anchor="b">
            <a:normAutofit/>
          </a:bodyPr>
          <a:lstStyle/>
          <a:p>
            <a:r>
              <a:rPr lang="en-GB"/>
              <a:t>Primary goals of group supervision</a:t>
            </a:r>
          </a:p>
        </p:txBody>
      </p:sp>
      <p:sp>
        <p:nvSpPr>
          <p:cNvPr id="3" name="Content Placeholder 2">
            <a:extLst>
              <a:ext uri="{FF2B5EF4-FFF2-40B4-BE49-F238E27FC236}">
                <a16:creationId xmlns:a16="http://schemas.microsoft.com/office/drawing/2014/main" id="{D64781BC-B74F-DD4B-9EA8-B8604FDF0517}"/>
              </a:ext>
            </a:extLst>
          </p:cNvPr>
          <p:cNvSpPr>
            <a:spLocks noGrp="1"/>
          </p:cNvSpPr>
          <p:nvPr>
            <p:ph type="body" sz="quarter" idx="11"/>
          </p:nvPr>
        </p:nvSpPr>
        <p:spPr>
          <a:xfrm>
            <a:off x="402168" y="1551517"/>
            <a:ext cx="11358033" cy="4660096"/>
          </a:xfrm>
        </p:spPr>
        <p:txBody>
          <a:bodyPr>
            <a:normAutofit/>
          </a:bodyPr>
          <a:lstStyle/>
          <a:p>
            <a:r>
              <a:rPr lang="en-GB" kern="100" dirty="0"/>
              <a:t>E</a:t>
            </a:r>
            <a:r>
              <a:rPr lang="en-GB" kern="100" dirty="0">
                <a:effectLst/>
              </a:rPr>
              <a:t>nhance the skills of the participants</a:t>
            </a:r>
          </a:p>
          <a:p>
            <a:r>
              <a:rPr lang="en-GB" kern="100" dirty="0"/>
              <a:t>P</a:t>
            </a:r>
            <a:r>
              <a:rPr lang="en-GB" kern="100" dirty="0">
                <a:effectLst/>
              </a:rPr>
              <a:t>romote reflective practice</a:t>
            </a:r>
          </a:p>
          <a:p>
            <a:r>
              <a:rPr lang="en-GB" kern="100" dirty="0"/>
              <a:t>F</a:t>
            </a:r>
            <a:r>
              <a:rPr lang="en-GB" kern="100" dirty="0">
                <a:effectLst/>
              </a:rPr>
              <a:t>oster a collaborative learning environment</a:t>
            </a:r>
          </a:p>
          <a:p>
            <a:r>
              <a:rPr lang="en-GB" kern="100" dirty="0"/>
              <a:t>P</a:t>
            </a:r>
            <a:r>
              <a:rPr lang="en-GB" kern="100" dirty="0">
                <a:effectLst/>
              </a:rPr>
              <a:t>rovide emotional support in the face of </a:t>
            </a:r>
            <a:r>
              <a:rPr lang="en-GB" kern="100" dirty="0"/>
              <a:t>challenging </a:t>
            </a:r>
            <a:r>
              <a:rPr lang="en-GB" kern="100" dirty="0">
                <a:effectLst/>
              </a:rPr>
              <a:t>cases</a:t>
            </a:r>
          </a:p>
          <a:p>
            <a:r>
              <a:rPr lang="en-GB" kern="100" dirty="0"/>
              <a:t>Any more?</a:t>
            </a:r>
            <a:endParaRPr lang="en-GB" kern="100" dirty="0">
              <a:effectLst/>
            </a:endParaRPr>
          </a:p>
          <a:p>
            <a:endParaRPr lang="en-GB" dirty="0"/>
          </a:p>
        </p:txBody>
      </p:sp>
    </p:spTree>
    <p:extLst>
      <p:ext uri="{BB962C8B-B14F-4D97-AF65-F5344CB8AC3E}">
        <p14:creationId xmlns:p14="http://schemas.microsoft.com/office/powerpoint/2010/main" val="1715301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D5217-A2E8-CD26-AB1C-C467464B2E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3BC3CF-7DA9-FD4A-F4EB-431D0C197C70}"/>
              </a:ext>
            </a:extLst>
          </p:cNvPr>
          <p:cNvSpPr>
            <a:spLocks noGrp="1"/>
          </p:cNvSpPr>
          <p:nvPr>
            <p:ph type="title"/>
          </p:nvPr>
        </p:nvSpPr>
        <p:spPr>
          <a:xfrm>
            <a:off x="402167" y="298861"/>
            <a:ext cx="8818773" cy="792000"/>
          </a:xfrm>
        </p:spPr>
        <p:txBody>
          <a:bodyPr anchor="b">
            <a:normAutofit/>
          </a:bodyPr>
          <a:lstStyle/>
          <a:p>
            <a:pPr>
              <a:lnSpc>
                <a:spcPct val="90000"/>
              </a:lnSpc>
            </a:pPr>
            <a:r>
              <a:rPr lang="en-GB" sz="2800"/>
              <a:t>What are the pros and cons of group supervision?</a:t>
            </a:r>
          </a:p>
        </p:txBody>
      </p:sp>
      <p:sp>
        <p:nvSpPr>
          <p:cNvPr id="3" name="Content Placeholder 2">
            <a:extLst>
              <a:ext uri="{FF2B5EF4-FFF2-40B4-BE49-F238E27FC236}">
                <a16:creationId xmlns:a16="http://schemas.microsoft.com/office/drawing/2014/main" id="{F5C75490-00FB-636D-5885-65BB9A0D6E80}"/>
              </a:ext>
            </a:extLst>
          </p:cNvPr>
          <p:cNvSpPr>
            <a:spLocks noGrp="1"/>
          </p:cNvSpPr>
          <p:nvPr>
            <p:ph type="body" sz="quarter" idx="11"/>
          </p:nvPr>
        </p:nvSpPr>
        <p:spPr>
          <a:xfrm>
            <a:off x="402167" y="1892300"/>
            <a:ext cx="11273277" cy="4171616"/>
          </a:xfrm>
        </p:spPr>
        <p:txBody>
          <a:bodyPr anchor="ctr">
            <a:normAutofit/>
          </a:bodyPr>
          <a:lstStyle/>
          <a:p>
            <a:pPr marL="0" indent="0">
              <a:lnSpc>
                <a:spcPct val="90000"/>
              </a:lnSpc>
              <a:buNone/>
            </a:pPr>
            <a:r>
              <a:rPr lang="en-GB" sz="2300" b="1" dirty="0"/>
              <a:t>Reflecting on your own experiences of group supervision:</a:t>
            </a:r>
          </a:p>
          <a:p>
            <a:pPr marL="0" indent="0">
              <a:lnSpc>
                <a:spcPct val="90000"/>
              </a:lnSpc>
              <a:buNone/>
            </a:pPr>
            <a:endParaRPr lang="en-GB" sz="2300" b="1" dirty="0"/>
          </a:p>
          <a:p>
            <a:pPr lvl="1">
              <a:lnSpc>
                <a:spcPct val="90000"/>
              </a:lnSpc>
            </a:pPr>
            <a:r>
              <a:rPr lang="en-US" sz="2300" dirty="0"/>
              <a:t>What was helpful and what was challenging about this experience?</a:t>
            </a:r>
          </a:p>
          <a:p>
            <a:pPr marL="457200" lvl="1" indent="0">
              <a:lnSpc>
                <a:spcPct val="90000"/>
              </a:lnSpc>
              <a:buNone/>
            </a:pPr>
            <a:endParaRPr lang="en-GB" sz="2300" dirty="0"/>
          </a:p>
          <a:p>
            <a:pPr lvl="1">
              <a:lnSpc>
                <a:spcPct val="90000"/>
              </a:lnSpc>
            </a:pPr>
            <a:r>
              <a:rPr lang="en-GB" sz="2300" dirty="0">
                <a:effectLst/>
              </a:rPr>
              <a:t>What are the benefits of group supervision for both the supervisee and supervisor?</a:t>
            </a:r>
          </a:p>
        </p:txBody>
      </p:sp>
    </p:spTree>
    <p:extLst>
      <p:ext uri="{BB962C8B-B14F-4D97-AF65-F5344CB8AC3E}">
        <p14:creationId xmlns:p14="http://schemas.microsoft.com/office/powerpoint/2010/main" val="2689486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BF54-EDAF-D86F-314A-FC156F3100D9}"/>
              </a:ext>
            </a:extLst>
          </p:cNvPr>
          <p:cNvSpPr>
            <a:spLocks noGrp="1"/>
          </p:cNvSpPr>
          <p:nvPr>
            <p:ph type="title"/>
          </p:nvPr>
        </p:nvSpPr>
        <p:spPr>
          <a:xfrm>
            <a:off x="402167" y="298861"/>
            <a:ext cx="8818773" cy="792000"/>
          </a:xfrm>
        </p:spPr>
        <p:txBody>
          <a:bodyPr anchor="b">
            <a:normAutofit/>
          </a:bodyPr>
          <a:lstStyle/>
          <a:p>
            <a:pPr>
              <a:lnSpc>
                <a:spcPct val="90000"/>
              </a:lnSpc>
            </a:pPr>
            <a:r>
              <a:rPr lang="en-GB" sz="2800" kern="100"/>
              <a:t>The value of group supervision (1)</a:t>
            </a:r>
            <a:br>
              <a:rPr lang="en-GB" sz="2800" kern="100">
                <a:effectLst/>
              </a:rPr>
            </a:br>
            <a:endParaRPr lang="en-GB" sz="2800"/>
          </a:p>
        </p:txBody>
      </p:sp>
      <p:sp>
        <p:nvSpPr>
          <p:cNvPr id="3" name="Content Placeholder 2">
            <a:extLst>
              <a:ext uri="{FF2B5EF4-FFF2-40B4-BE49-F238E27FC236}">
                <a16:creationId xmlns:a16="http://schemas.microsoft.com/office/drawing/2014/main" id="{761D3B79-5838-0962-FF0C-8D6190E70268}"/>
              </a:ext>
            </a:extLst>
          </p:cNvPr>
          <p:cNvSpPr>
            <a:spLocks noGrp="1"/>
          </p:cNvSpPr>
          <p:nvPr>
            <p:ph idx="1"/>
          </p:nvPr>
        </p:nvSpPr>
        <p:spPr>
          <a:xfrm>
            <a:off x="402167" y="1414062"/>
            <a:ext cx="11485033" cy="4880859"/>
          </a:xfrm>
        </p:spPr>
        <p:txBody>
          <a:bodyPr>
            <a:normAutofit/>
          </a:bodyPr>
          <a:lstStyle/>
          <a:p>
            <a:pPr>
              <a:lnSpc>
                <a:spcPct val="140000"/>
              </a:lnSpc>
            </a:pPr>
            <a:r>
              <a:rPr lang="en-GB" sz="1800" b="1" kern="100" dirty="0"/>
              <a:t>D</a:t>
            </a:r>
            <a:r>
              <a:rPr lang="en-GB" sz="1800" b="1" kern="100" dirty="0">
                <a:effectLst/>
              </a:rPr>
              <a:t>iversity of perspectives: </a:t>
            </a:r>
            <a:r>
              <a:rPr lang="en-GB" sz="1800" kern="100" dirty="0">
                <a:effectLst/>
              </a:rPr>
              <a:t>an opportunity for clinicians to develop a deeper understanding of their own therapeutic style and improve their decision-making, therapeutic interventions, and ethical considerations (</a:t>
            </a:r>
            <a:r>
              <a:rPr lang="en-GB" sz="1800" dirty="0" err="1"/>
              <a:t>Falender</a:t>
            </a:r>
            <a:r>
              <a:rPr lang="en-GB" sz="1800" dirty="0"/>
              <a:t> et al.2004)</a:t>
            </a:r>
            <a:r>
              <a:rPr lang="en-GB" sz="1800" kern="100" dirty="0">
                <a:effectLst/>
              </a:rPr>
              <a:t>.</a:t>
            </a:r>
          </a:p>
          <a:p>
            <a:pPr marL="0" indent="0">
              <a:lnSpc>
                <a:spcPct val="140000"/>
              </a:lnSpc>
              <a:buNone/>
            </a:pPr>
            <a:endParaRPr lang="en-GB" sz="1800" kern="100" dirty="0">
              <a:effectLst/>
            </a:endParaRPr>
          </a:p>
          <a:p>
            <a:pPr>
              <a:lnSpc>
                <a:spcPct val="140000"/>
              </a:lnSpc>
              <a:spcAft>
                <a:spcPts val="800"/>
              </a:spcAft>
            </a:pPr>
            <a:r>
              <a:rPr lang="en-GB" sz="1800" b="1" kern="100" dirty="0">
                <a:effectLst/>
              </a:rPr>
              <a:t>Support networks and shared learning: </a:t>
            </a:r>
            <a:r>
              <a:rPr lang="en-GB" sz="1800" kern="100" dirty="0">
                <a:effectLst/>
              </a:rPr>
              <a:t>Group supervision can help build connection </a:t>
            </a:r>
            <a:r>
              <a:rPr lang="en-GB" sz="1800" kern="100" dirty="0"/>
              <a:t>within teams and between clinicians, supporting </a:t>
            </a:r>
            <a:r>
              <a:rPr lang="en-GB" sz="1800" kern="100" dirty="0">
                <a:effectLst/>
              </a:rPr>
              <a:t>a sense of community and reducing isolation, allowing clinicians to learn from a variety of perspectives and gain new insights </a:t>
            </a:r>
            <a:r>
              <a:rPr lang="en-GB" sz="1800" dirty="0"/>
              <a:t>(Holloway, 1995)</a:t>
            </a:r>
            <a:r>
              <a:rPr lang="en-GB" sz="1800" kern="100" dirty="0">
                <a:effectLst/>
              </a:rPr>
              <a:t>.</a:t>
            </a:r>
          </a:p>
          <a:p>
            <a:pPr>
              <a:lnSpc>
                <a:spcPct val="140000"/>
              </a:lnSpc>
            </a:pPr>
            <a:endParaRPr lang="en-GB" sz="1800" dirty="0"/>
          </a:p>
        </p:txBody>
      </p:sp>
    </p:spTree>
    <p:extLst>
      <p:ext uri="{BB962C8B-B14F-4D97-AF65-F5344CB8AC3E}">
        <p14:creationId xmlns:p14="http://schemas.microsoft.com/office/powerpoint/2010/main" val="3423801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1071E-5BD0-CE30-3651-DDD6E7E6ABA3}"/>
              </a:ext>
            </a:extLst>
          </p:cNvPr>
          <p:cNvSpPr>
            <a:spLocks noGrp="1"/>
          </p:cNvSpPr>
          <p:nvPr>
            <p:ph type="title"/>
          </p:nvPr>
        </p:nvSpPr>
        <p:spPr>
          <a:xfrm>
            <a:off x="402167" y="298861"/>
            <a:ext cx="8818773" cy="792000"/>
          </a:xfrm>
        </p:spPr>
        <p:txBody>
          <a:bodyPr anchor="b">
            <a:normAutofit/>
          </a:bodyPr>
          <a:lstStyle/>
          <a:p>
            <a:r>
              <a:rPr lang="en-GB" b="1"/>
              <a:t>The value of group supervision (2)</a:t>
            </a:r>
          </a:p>
        </p:txBody>
      </p:sp>
      <p:sp>
        <p:nvSpPr>
          <p:cNvPr id="3" name="Content Placeholder 2">
            <a:extLst>
              <a:ext uri="{FF2B5EF4-FFF2-40B4-BE49-F238E27FC236}">
                <a16:creationId xmlns:a16="http://schemas.microsoft.com/office/drawing/2014/main" id="{774E26E4-A1DF-211B-DA13-445BE5714F81}"/>
              </a:ext>
            </a:extLst>
          </p:cNvPr>
          <p:cNvSpPr>
            <a:spLocks noGrp="1"/>
          </p:cNvSpPr>
          <p:nvPr>
            <p:ph type="body" sz="quarter" idx="12"/>
          </p:nvPr>
        </p:nvSpPr>
        <p:spPr>
          <a:xfrm>
            <a:off x="402167" y="1551519"/>
            <a:ext cx="11513909" cy="4670608"/>
          </a:xfrm>
        </p:spPr>
        <p:txBody>
          <a:bodyPr>
            <a:normAutofit/>
          </a:bodyPr>
          <a:lstStyle/>
          <a:p>
            <a:pPr>
              <a:lnSpc>
                <a:spcPct val="140000"/>
              </a:lnSpc>
            </a:pPr>
            <a:r>
              <a:rPr lang="en-US" sz="1800" i="1" dirty="0"/>
              <a:t>‘There are many advantages in the group format, both in terms of learning from the work of others and because the authority of the supervisor is more likely to be challenged. Different previous trainings, cultural perspectives and life experiences among the supervisees enrich discussions and benefit all, including the supervisor.’ Ryle and Kerr (2002) </a:t>
            </a:r>
          </a:p>
          <a:p>
            <a:pPr>
              <a:lnSpc>
                <a:spcPct val="140000"/>
              </a:lnSpc>
            </a:pPr>
            <a:endParaRPr lang="en-US" sz="1800" dirty="0"/>
          </a:p>
          <a:p>
            <a:pPr>
              <a:lnSpc>
                <a:spcPct val="140000"/>
              </a:lnSpc>
            </a:pPr>
            <a:r>
              <a:rPr lang="en-US" sz="1800" i="1" dirty="0"/>
              <a:t>‘Many heads and hearts are better than one’ </a:t>
            </a:r>
            <a:r>
              <a:rPr lang="en-US" sz="1800" dirty="0"/>
              <a:t>(Blunden and Beard, chapter on CAT group supervision 2017)</a:t>
            </a:r>
          </a:p>
          <a:p>
            <a:pPr marL="0" indent="0">
              <a:lnSpc>
                <a:spcPct val="140000"/>
              </a:lnSpc>
              <a:buNone/>
            </a:pPr>
            <a:endParaRPr lang="en-US" sz="1800" i="1" dirty="0"/>
          </a:p>
          <a:p>
            <a:pPr>
              <a:lnSpc>
                <a:spcPct val="140000"/>
              </a:lnSpc>
            </a:pPr>
            <a:endParaRPr lang="en-GB" sz="1800" dirty="0"/>
          </a:p>
        </p:txBody>
      </p:sp>
    </p:spTree>
    <p:extLst>
      <p:ext uri="{BB962C8B-B14F-4D97-AF65-F5344CB8AC3E}">
        <p14:creationId xmlns:p14="http://schemas.microsoft.com/office/powerpoint/2010/main" val="2256439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 digital illustration of a warm, cozy meeting room, showcasing a small group of diverse healthcare professionals sitting in a circular arrangement. The setting is intimate, with soft lighting and comfortable seating. Participants are engaged in thoughtful discussion, sharing ideas with open body language. The room features whiteboards, notepads, and coffee cups, emphasizing a structured yet relaxed atmosphere. The background includes subtle elements of medical equipment and interdisciplinary symbols, highlighting collaboration across specialties. Gentle, natural light filters through windows, creating a safe and reflective ambiance.">
            <a:extLst>
              <a:ext uri="{FF2B5EF4-FFF2-40B4-BE49-F238E27FC236}">
                <a16:creationId xmlns:a16="http://schemas.microsoft.com/office/drawing/2014/main" id="{FCE3904D-0358-22F0-1AE0-6D1CECF91AE0}"/>
              </a:ext>
            </a:extLst>
          </p:cNvPr>
          <p:cNvSpPr>
            <a:spLocks noGrp="1"/>
          </p:cNvSpPr>
          <p:nvPr>
            <p:ph type="title"/>
          </p:nvPr>
        </p:nvSpPr>
        <p:spPr>
          <a:xfrm>
            <a:off x="838200" y="365125"/>
            <a:ext cx="5393361" cy="684029"/>
          </a:xfrm>
        </p:spPr>
        <p:txBody>
          <a:bodyPr>
            <a:normAutofit/>
          </a:bodyPr>
          <a:lstStyle/>
          <a:p>
            <a:r>
              <a:rPr lang="en-GB" dirty="0"/>
              <a:t>Benefits </a:t>
            </a:r>
          </a:p>
        </p:txBody>
      </p:sp>
      <p:pic>
        <p:nvPicPr>
          <p:cNvPr id="6" name="Picture 5" descr="A group of people sitting in chairs in a circle&#10;&#10;AI-generated content may be incorrect.">
            <a:extLst>
              <a:ext uri="{FF2B5EF4-FFF2-40B4-BE49-F238E27FC236}">
                <a16:creationId xmlns:a16="http://schemas.microsoft.com/office/drawing/2014/main" id="{8FAE06B3-295F-9A06-73A4-45705121DDF9}"/>
              </a:ext>
              <a:ext uri="{C183D7F6-B498-43B3-948B-1728B52AA6E4}">
                <adec:decorative xmlns:adec="http://schemas.microsoft.com/office/drawing/2017/decorative" val="0"/>
              </a:ext>
            </a:extLst>
          </p:cNvPr>
          <p:cNvPicPr>
            <a:picLocks noChangeAspect="1"/>
          </p:cNvPicPr>
          <p:nvPr/>
        </p:nvPicPr>
        <p:blipFill>
          <a:blip r:embed="rId3"/>
          <a:srcRect l="19629" r="19629"/>
          <a:stretch/>
        </p:blipFill>
        <p:spPr>
          <a:xfrm>
            <a:off x="7648251" y="1585537"/>
            <a:ext cx="4302957" cy="4302957"/>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graphicFrame>
        <p:nvGraphicFramePr>
          <p:cNvPr id="4" name="Diagram 3">
            <a:extLst>
              <a:ext uri="{FF2B5EF4-FFF2-40B4-BE49-F238E27FC236}">
                <a16:creationId xmlns:a16="http://schemas.microsoft.com/office/drawing/2014/main" id="{A88756AC-CFBB-812F-8C81-165134F74704}"/>
              </a:ext>
            </a:extLst>
          </p:cNvPr>
          <p:cNvGraphicFramePr/>
          <p:nvPr>
            <p:extLst>
              <p:ext uri="{D42A27DB-BD31-4B8C-83A1-F6EECF244321}">
                <p14:modId xmlns:p14="http://schemas.microsoft.com/office/powerpoint/2010/main" val="1341590942"/>
              </p:ext>
            </p:extLst>
          </p:nvPr>
        </p:nvGraphicFramePr>
        <p:xfrm>
          <a:off x="490728" y="1358328"/>
          <a:ext cx="6979920" cy="51345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598807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973C5-35A8-340D-7310-9AB61D7C6A6E}"/>
              </a:ext>
            </a:extLst>
          </p:cNvPr>
          <p:cNvSpPr>
            <a:spLocks noGrp="1"/>
          </p:cNvSpPr>
          <p:nvPr>
            <p:ph type="title"/>
          </p:nvPr>
        </p:nvSpPr>
        <p:spPr>
          <a:xfrm>
            <a:off x="402167" y="298860"/>
            <a:ext cx="8818773" cy="1356319"/>
          </a:xfrm>
        </p:spPr>
        <p:txBody>
          <a:bodyPr/>
          <a:lstStyle/>
          <a:p>
            <a:r>
              <a:rPr lang="en-GB" b="1" dirty="0"/>
              <a:t>What gets in the way?</a:t>
            </a:r>
            <a:br>
              <a:rPr lang="en-GB" b="1" dirty="0"/>
            </a:br>
            <a:endParaRPr lang="en-GB" dirty="0"/>
          </a:p>
        </p:txBody>
      </p:sp>
      <p:sp>
        <p:nvSpPr>
          <p:cNvPr id="3" name="Content Placeholder 2">
            <a:extLst>
              <a:ext uri="{FF2B5EF4-FFF2-40B4-BE49-F238E27FC236}">
                <a16:creationId xmlns:a16="http://schemas.microsoft.com/office/drawing/2014/main" id="{EB35D4B6-C5D0-F372-3546-27DDC85C4782}"/>
              </a:ext>
            </a:extLst>
          </p:cNvPr>
          <p:cNvSpPr>
            <a:spLocks noGrp="1"/>
          </p:cNvSpPr>
          <p:nvPr>
            <p:ph idx="1"/>
          </p:nvPr>
        </p:nvSpPr>
        <p:spPr/>
        <p:txBody>
          <a:bodyPr/>
          <a:lstStyle/>
          <a:p>
            <a:pPr marL="342900" lvl="0" indent="-342900" fontAlgn="t"/>
            <a:r>
              <a:rPr lang="en-GB" dirty="0"/>
              <a:t>Anxiety</a:t>
            </a:r>
          </a:p>
          <a:p>
            <a:pPr marL="342900" lvl="0" indent="-342900" fontAlgn="t"/>
            <a:r>
              <a:rPr lang="en-GB" dirty="0"/>
              <a:t>Dominant voices</a:t>
            </a:r>
          </a:p>
          <a:p>
            <a:pPr marL="342900" lvl="0" indent="-342900" fontAlgn="t"/>
            <a:r>
              <a:rPr lang="en-GB" dirty="0"/>
              <a:t>Fear of judgement</a:t>
            </a:r>
          </a:p>
          <a:p>
            <a:pPr marL="342900" lvl="0" indent="-342900" fontAlgn="t"/>
            <a:r>
              <a:rPr lang="en-GB" dirty="0"/>
              <a:t>Lack of structure</a:t>
            </a:r>
          </a:p>
          <a:p>
            <a:pPr marL="342900" lvl="0" indent="-342900" fontAlgn="t"/>
            <a:r>
              <a:rPr lang="en-GB" dirty="0"/>
              <a:t>Time pressures</a:t>
            </a:r>
          </a:p>
          <a:p>
            <a:endParaRPr lang="en-GB" dirty="0"/>
          </a:p>
        </p:txBody>
      </p:sp>
    </p:spTree>
    <p:extLst>
      <p:ext uri="{BB962C8B-B14F-4D97-AF65-F5344CB8AC3E}">
        <p14:creationId xmlns:p14="http://schemas.microsoft.com/office/powerpoint/2010/main" val="1065830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2781A-0DAB-BCC5-6F5F-817B1576D0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CD0D7-7138-2511-CF57-3325D24D206F}"/>
              </a:ext>
            </a:extLst>
          </p:cNvPr>
          <p:cNvSpPr>
            <a:spLocks noGrp="1"/>
          </p:cNvSpPr>
          <p:nvPr>
            <p:ph type="title"/>
          </p:nvPr>
        </p:nvSpPr>
        <p:spPr>
          <a:xfrm>
            <a:off x="718457" y="479493"/>
            <a:ext cx="10635343" cy="569661"/>
          </a:xfrm>
        </p:spPr>
        <p:txBody>
          <a:bodyPr>
            <a:normAutofit fontScale="90000"/>
          </a:bodyPr>
          <a:lstStyle/>
          <a:p>
            <a:r>
              <a:rPr lang="en-GB" dirty="0"/>
              <a:t>Challenges: </a:t>
            </a:r>
          </a:p>
        </p:txBody>
      </p:sp>
      <p:graphicFrame>
        <p:nvGraphicFramePr>
          <p:cNvPr id="4" name="Diagram 3">
            <a:extLst>
              <a:ext uri="{FF2B5EF4-FFF2-40B4-BE49-F238E27FC236}">
                <a16:creationId xmlns:a16="http://schemas.microsoft.com/office/drawing/2014/main" id="{D8CA74B4-1E54-84CD-5777-086CFDD0BEDE}"/>
              </a:ext>
            </a:extLst>
          </p:cNvPr>
          <p:cNvGraphicFramePr/>
          <p:nvPr>
            <p:extLst>
              <p:ext uri="{D42A27DB-BD31-4B8C-83A1-F6EECF244321}">
                <p14:modId xmlns:p14="http://schemas.microsoft.com/office/powerpoint/2010/main" val="1738007679"/>
              </p:ext>
            </p:extLst>
          </p:nvPr>
        </p:nvGraphicFramePr>
        <p:xfrm>
          <a:off x="718457" y="1905000"/>
          <a:ext cx="10635343" cy="46401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33368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95285-AB8D-60B0-D2F4-49C3F2CB37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E915F4-0816-EDE9-4402-5E4F3E31AEF1}"/>
              </a:ext>
            </a:extLst>
          </p:cNvPr>
          <p:cNvSpPr>
            <a:spLocks noGrp="1"/>
          </p:cNvSpPr>
          <p:nvPr>
            <p:ph type="title"/>
          </p:nvPr>
        </p:nvSpPr>
        <p:spPr>
          <a:xfrm>
            <a:off x="402167" y="298861"/>
            <a:ext cx="8818773" cy="792000"/>
          </a:xfrm>
        </p:spPr>
        <p:txBody>
          <a:bodyPr anchor="b">
            <a:normAutofit/>
          </a:bodyPr>
          <a:lstStyle/>
          <a:p>
            <a:r>
              <a:rPr lang="en-GB" sz="3700"/>
              <a:t>What Makes Group Supervision Work?</a:t>
            </a:r>
            <a:endParaRPr lang="en-GB" sz="3700" b="1"/>
          </a:p>
        </p:txBody>
      </p:sp>
    </p:spTree>
    <p:extLst>
      <p:ext uri="{BB962C8B-B14F-4D97-AF65-F5344CB8AC3E}">
        <p14:creationId xmlns:p14="http://schemas.microsoft.com/office/powerpoint/2010/main" val="1496047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2CED6-1C8C-924B-25F3-6FEFD739E3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667AD5-7A3A-56DD-6CD0-06498292DAB0}"/>
              </a:ext>
            </a:extLst>
          </p:cNvPr>
          <p:cNvSpPr>
            <a:spLocks noGrp="1"/>
          </p:cNvSpPr>
          <p:nvPr>
            <p:ph type="title"/>
          </p:nvPr>
        </p:nvSpPr>
        <p:spPr>
          <a:xfrm>
            <a:off x="402167" y="298861"/>
            <a:ext cx="8818773" cy="792000"/>
          </a:xfrm>
        </p:spPr>
        <p:txBody>
          <a:bodyPr anchor="b">
            <a:normAutofit/>
          </a:bodyPr>
          <a:lstStyle/>
          <a:p>
            <a:r>
              <a:rPr lang="en-GB" sz="3700"/>
              <a:t>What Makes Group Supervision Work?</a:t>
            </a:r>
            <a:endParaRPr lang="en-GB" sz="3700" b="1"/>
          </a:p>
        </p:txBody>
      </p:sp>
      <p:graphicFrame>
        <p:nvGraphicFramePr>
          <p:cNvPr id="185" name="Diagram 3">
            <a:extLst>
              <a:ext uri="{FF2B5EF4-FFF2-40B4-BE49-F238E27FC236}">
                <a16:creationId xmlns:a16="http://schemas.microsoft.com/office/drawing/2014/main" id="{9F49899E-E196-96FC-6CBB-BBFD514D5FA1}"/>
              </a:ext>
            </a:extLst>
          </p:cNvPr>
          <p:cNvGraphicFramePr/>
          <p:nvPr/>
        </p:nvGraphicFramePr>
        <p:xfrm>
          <a:off x="798897" y="1551518"/>
          <a:ext cx="10982469" cy="4733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8345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57F02-5CD9-4EB6-67F8-BC3E6F7CE34B}"/>
              </a:ext>
            </a:extLst>
          </p:cNvPr>
          <p:cNvSpPr>
            <a:spLocks noGrp="1"/>
          </p:cNvSpPr>
          <p:nvPr>
            <p:ph type="title"/>
          </p:nvPr>
        </p:nvSpPr>
        <p:spPr>
          <a:xfrm>
            <a:off x="402167" y="298861"/>
            <a:ext cx="8818773" cy="792000"/>
          </a:xfrm>
        </p:spPr>
        <p:txBody>
          <a:bodyPr anchor="b">
            <a:normAutofit/>
          </a:bodyPr>
          <a:lstStyle/>
          <a:p>
            <a:r>
              <a:rPr lang="en-US"/>
              <a:t>Setting up…</a:t>
            </a:r>
          </a:p>
        </p:txBody>
      </p:sp>
      <p:sp>
        <p:nvSpPr>
          <p:cNvPr id="3" name="Content Placeholder 2">
            <a:extLst>
              <a:ext uri="{FF2B5EF4-FFF2-40B4-BE49-F238E27FC236}">
                <a16:creationId xmlns:a16="http://schemas.microsoft.com/office/drawing/2014/main" id="{A5E7744A-510B-21C8-D54D-18B41EE511A4}"/>
              </a:ext>
            </a:extLst>
          </p:cNvPr>
          <p:cNvSpPr>
            <a:spLocks noGrp="1"/>
          </p:cNvSpPr>
          <p:nvPr>
            <p:ph type="body" sz="quarter" idx="11"/>
          </p:nvPr>
        </p:nvSpPr>
        <p:spPr>
          <a:xfrm>
            <a:off x="402168" y="1551517"/>
            <a:ext cx="11358033" cy="4660096"/>
          </a:xfrm>
        </p:spPr>
        <p:txBody>
          <a:bodyPr>
            <a:normAutofit/>
          </a:bodyPr>
          <a:lstStyle/>
          <a:p>
            <a:pPr>
              <a:lnSpc>
                <a:spcPct val="140000"/>
              </a:lnSpc>
            </a:pPr>
            <a:r>
              <a:rPr lang="en-GB" sz="2200" dirty="0"/>
              <a:t>How to support group learning – practically and emotionally/group safety</a:t>
            </a:r>
          </a:p>
          <a:p>
            <a:pPr>
              <a:lnSpc>
                <a:spcPct val="140000"/>
              </a:lnSpc>
            </a:pPr>
            <a:r>
              <a:rPr lang="en-GB" sz="2200" dirty="0"/>
              <a:t>Contracting as a group</a:t>
            </a:r>
          </a:p>
          <a:p>
            <a:pPr>
              <a:lnSpc>
                <a:spcPct val="140000"/>
              </a:lnSpc>
            </a:pPr>
            <a:r>
              <a:rPr lang="en-GB" sz="2200" dirty="0"/>
              <a:t>Your theoretical emphasis</a:t>
            </a:r>
          </a:p>
          <a:p>
            <a:pPr>
              <a:lnSpc>
                <a:spcPct val="140000"/>
              </a:lnSpc>
            </a:pPr>
            <a:r>
              <a:rPr lang="en-US" sz="2200" dirty="0"/>
              <a:t>Deciding when and where</a:t>
            </a:r>
          </a:p>
          <a:p>
            <a:pPr>
              <a:lnSpc>
                <a:spcPct val="140000"/>
              </a:lnSpc>
            </a:pPr>
            <a:r>
              <a:rPr lang="en-US" sz="2200" dirty="0"/>
              <a:t>Time keeping </a:t>
            </a:r>
          </a:p>
          <a:p>
            <a:pPr>
              <a:lnSpc>
                <a:spcPct val="140000"/>
              </a:lnSpc>
            </a:pPr>
            <a:r>
              <a:rPr lang="en-US" sz="2200" dirty="0"/>
              <a:t>Need for consistency  </a:t>
            </a:r>
          </a:p>
          <a:p>
            <a:pPr>
              <a:lnSpc>
                <a:spcPct val="140000"/>
              </a:lnSpc>
            </a:pPr>
            <a:r>
              <a:rPr lang="en-US" sz="2200" dirty="0"/>
              <a:t>Managing entries and exits</a:t>
            </a:r>
          </a:p>
          <a:p>
            <a:pPr>
              <a:lnSpc>
                <a:spcPct val="140000"/>
              </a:lnSpc>
            </a:pPr>
            <a:r>
              <a:rPr lang="en-US" sz="2200" dirty="0"/>
              <a:t>Space and time for self to process </a:t>
            </a:r>
          </a:p>
          <a:p>
            <a:pPr>
              <a:lnSpc>
                <a:spcPct val="140000"/>
              </a:lnSpc>
            </a:pPr>
            <a:r>
              <a:rPr lang="en-US" sz="2200" dirty="0"/>
              <a:t>Own supervision/ where can you take issues?</a:t>
            </a:r>
          </a:p>
        </p:txBody>
      </p:sp>
    </p:spTree>
    <p:extLst>
      <p:ext uri="{BB962C8B-B14F-4D97-AF65-F5344CB8AC3E}">
        <p14:creationId xmlns:p14="http://schemas.microsoft.com/office/powerpoint/2010/main" val="4078277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755" y="-52560"/>
            <a:ext cx="6939815" cy="1325563"/>
          </a:xfrm>
          <a:prstGeom prst="rect">
            <a:avLst/>
          </a:prstGeom>
        </p:spPr>
        <p:txBody>
          <a:bodyPr vert="horz" lIns="91440" tIns="45720" rIns="91440" bIns="45720" rtlCol="0" anchor="ctr">
            <a:normAutofit/>
          </a:bodyPr>
          <a:lstStyle/>
          <a:p>
            <a:pPr indent="0" defTabSz="914400">
              <a:lnSpc>
                <a:spcPct val="90000"/>
              </a:lnSpc>
              <a:spcBef>
                <a:spcPct val="0"/>
              </a:spcBef>
              <a:spcAft>
                <a:spcPts val="600"/>
              </a:spcAft>
            </a:pPr>
            <a:r>
              <a:rPr lang="en-US" sz="2800" b="1" kern="1200" dirty="0">
                <a:solidFill>
                  <a:schemeClr val="tx1"/>
                </a:solidFill>
                <a:latin typeface="+mj-lt"/>
                <a:ea typeface="+mj-ea"/>
                <a:cs typeface="+mj-cs"/>
              </a:rPr>
              <a:t>Collaboratively contracting together – components to consider</a:t>
            </a:r>
          </a:p>
        </p:txBody>
      </p:sp>
      <p:sp>
        <p:nvSpPr>
          <p:cNvPr id="3" name="Rectangle 2"/>
          <p:cNvSpPr/>
          <p:nvPr/>
        </p:nvSpPr>
        <p:spPr>
          <a:xfrm>
            <a:off x="308008" y="1530417"/>
            <a:ext cx="11425188" cy="5149515"/>
          </a:xfrm>
          <a:prstGeom prst="rect">
            <a:avLst/>
          </a:prstGeom>
        </p:spPr>
        <p:txBody>
          <a:bodyPr vert="horz" lIns="91440" tIns="45720" rIns="91440" bIns="45720" rtlCol="0" anchor="t">
            <a:normAutofit fontScale="70000" lnSpcReduction="20000"/>
          </a:bodyPr>
          <a:lstStyle/>
          <a:p>
            <a:pPr marL="285750" indent="-228600" defTabSz="914400">
              <a:lnSpc>
                <a:spcPct val="90000"/>
              </a:lnSpc>
              <a:buFont typeface="Arial" panose="020B0604020202020204" pitchFamily="34" charset="0"/>
              <a:buChar char="•"/>
            </a:pPr>
            <a:r>
              <a:rPr lang="en-US" sz="3200" dirty="0"/>
              <a:t>Purpose and Goals of Supervision</a:t>
            </a:r>
          </a:p>
          <a:p>
            <a:pPr marL="285750" indent="-228600" defTabSz="914400">
              <a:lnSpc>
                <a:spcPct val="90000"/>
              </a:lnSpc>
              <a:buFont typeface="Arial" panose="020B0604020202020204" pitchFamily="34" charset="0"/>
              <a:buChar char="•"/>
            </a:pPr>
            <a:endParaRPr lang="en-US" sz="3200" dirty="0"/>
          </a:p>
          <a:p>
            <a:pPr marL="285750" indent="-228600" defTabSz="914400">
              <a:lnSpc>
                <a:spcPct val="90000"/>
              </a:lnSpc>
              <a:buFont typeface="Arial" panose="020B0604020202020204" pitchFamily="34" charset="0"/>
              <a:buChar char="•"/>
            </a:pPr>
            <a:r>
              <a:rPr lang="en-US" sz="3200" dirty="0"/>
              <a:t>Roles and Responsibilities e.g. Supervisor’s Role and Supervisees’ Role: Group Dynamics and safety</a:t>
            </a:r>
          </a:p>
          <a:p>
            <a:pPr marL="285750" indent="-228600" defTabSz="914400">
              <a:lnSpc>
                <a:spcPct val="90000"/>
              </a:lnSpc>
              <a:buFont typeface="Arial" panose="020B0604020202020204" pitchFamily="34" charset="0"/>
              <a:buChar char="•"/>
            </a:pPr>
            <a:endParaRPr lang="en-US" sz="3200" dirty="0"/>
          </a:p>
          <a:p>
            <a:pPr marL="285750" indent="-228600" defTabSz="914400">
              <a:lnSpc>
                <a:spcPct val="90000"/>
              </a:lnSpc>
              <a:buFont typeface="Arial" panose="020B0604020202020204" pitchFamily="34" charset="0"/>
              <a:buChar char="•"/>
            </a:pPr>
            <a:r>
              <a:rPr lang="en-US" sz="3200" dirty="0"/>
              <a:t>Confidentiality and Privacy</a:t>
            </a:r>
          </a:p>
          <a:p>
            <a:pPr marL="285750" indent="-228600" defTabSz="914400">
              <a:lnSpc>
                <a:spcPct val="90000"/>
              </a:lnSpc>
              <a:buFont typeface="Arial" panose="020B0604020202020204" pitchFamily="34" charset="0"/>
              <a:buChar char="•"/>
            </a:pPr>
            <a:endParaRPr lang="en-US" sz="3200" dirty="0"/>
          </a:p>
          <a:p>
            <a:pPr marL="285750" indent="-228600" defTabSz="914400">
              <a:lnSpc>
                <a:spcPct val="90000"/>
              </a:lnSpc>
              <a:buFont typeface="Arial" panose="020B0604020202020204" pitchFamily="34" charset="0"/>
              <a:buChar char="•"/>
            </a:pPr>
            <a:r>
              <a:rPr lang="en-US" sz="3200" dirty="0"/>
              <a:t>Boundaries and Respect</a:t>
            </a:r>
          </a:p>
          <a:p>
            <a:pPr marL="285750" indent="-228600" defTabSz="914400">
              <a:lnSpc>
                <a:spcPct val="90000"/>
              </a:lnSpc>
              <a:buFont typeface="Arial" panose="020B0604020202020204" pitchFamily="34" charset="0"/>
              <a:buChar char="•"/>
            </a:pPr>
            <a:endParaRPr lang="en-US" sz="3200" dirty="0"/>
          </a:p>
          <a:p>
            <a:pPr marL="285750" indent="-228600" defTabSz="914400">
              <a:lnSpc>
                <a:spcPct val="90000"/>
              </a:lnSpc>
              <a:buFont typeface="Arial" panose="020B0604020202020204" pitchFamily="34" charset="0"/>
              <a:buChar char="•"/>
            </a:pPr>
            <a:r>
              <a:rPr lang="en-US" sz="3200" dirty="0"/>
              <a:t>Frequency and Duration of Sessions</a:t>
            </a:r>
          </a:p>
          <a:p>
            <a:pPr marL="285750" indent="-228600" defTabSz="914400">
              <a:lnSpc>
                <a:spcPct val="90000"/>
              </a:lnSpc>
              <a:buFont typeface="Arial" panose="020B0604020202020204" pitchFamily="34" charset="0"/>
              <a:buChar char="•"/>
            </a:pPr>
            <a:endParaRPr lang="en-US" sz="3200" dirty="0"/>
          </a:p>
          <a:p>
            <a:pPr marL="285750" indent="-228600" defTabSz="914400">
              <a:lnSpc>
                <a:spcPct val="90000"/>
              </a:lnSpc>
              <a:buFont typeface="Arial" panose="020B0604020202020204" pitchFamily="34" charset="0"/>
              <a:buChar char="•"/>
            </a:pPr>
            <a:r>
              <a:rPr lang="en-US" sz="3200" dirty="0"/>
              <a:t>Supervision Structure and Process</a:t>
            </a:r>
          </a:p>
          <a:p>
            <a:pPr marL="285750" indent="-228600" defTabSz="914400">
              <a:lnSpc>
                <a:spcPct val="90000"/>
              </a:lnSpc>
              <a:buFont typeface="Arial" panose="020B0604020202020204" pitchFamily="34" charset="0"/>
              <a:buChar char="•"/>
            </a:pPr>
            <a:endParaRPr lang="en-US" sz="3200" dirty="0"/>
          </a:p>
          <a:p>
            <a:pPr marL="285750" indent="-228600" defTabSz="914400">
              <a:lnSpc>
                <a:spcPct val="90000"/>
              </a:lnSpc>
              <a:buFont typeface="Arial" panose="020B0604020202020204" pitchFamily="34" charset="0"/>
              <a:buChar char="•"/>
            </a:pPr>
            <a:r>
              <a:rPr lang="en-US" sz="3200" dirty="0"/>
              <a:t>Feedback and Evaluation</a:t>
            </a:r>
          </a:p>
          <a:p>
            <a:pPr marL="285750" indent="-228600" defTabSz="914400">
              <a:lnSpc>
                <a:spcPct val="90000"/>
              </a:lnSpc>
              <a:buFont typeface="Arial" panose="020B0604020202020204" pitchFamily="34" charset="0"/>
              <a:buChar char="•"/>
            </a:pPr>
            <a:endParaRPr lang="en-US" sz="3200" dirty="0"/>
          </a:p>
          <a:p>
            <a:pPr marL="285750" indent="-228600" defTabSz="914400">
              <a:lnSpc>
                <a:spcPct val="90000"/>
              </a:lnSpc>
              <a:buFont typeface="Arial" panose="020B0604020202020204" pitchFamily="34" charset="0"/>
              <a:buChar char="•"/>
            </a:pPr>
            <a:r>
              <a:rPr lang="en-US" sz="3200" dirty="0"/>
              <a:t>Conflict Resolution</a:t>
            </a:r>
          </a:p>
          <a:p>
            <a:pPr marL="285750" indent="-228600" defTabSz="914400">
              <a:lnSpc>
                <a:spcPct val="90000"/>
              </a:lnSpc>
              <a:buFont typeface="Arial" panose="020B0604020202020204" pitchFamily="34" charset="0"/>
              <a:buChar char="•"/>
            </a:pPr>
            <a:endParaRPr lang="en-US" sz="3200" dirty="0"/>
          </a:p>
          <a:p>
            <a:pPr marL="285750" indent="-228600" defTabSz="914400">
              <a:lnSpc>
                <a:spcPct val="90000"/>
              </a:lnSpc>
              <a:buFont typeface="Arial" panose="020B0604020202020204" pitchFamily="34" charset="0"/>
              <a:buChar char="•"/>
            </a:pPr>
            <a:r>
              <a:rPr lang="en-US" sz="3200" dirty="0"/>
              <a:t>Ethical Considerations and Professionalism</a:t>
            </a:r>
          </a:p>
          <a:p>
            <a:pPr marL="285750" indent="-228600" defTabSz="914400">
              <a:lnSpc>
                <a:spcPct val="90000"/>
              </a:lnSpc>
              <a:buFont typeface="Arial" panose="020B0604020202020204" pitchFamily="34" charset="0"/>
              <a:buChar char="•"/>
            </a:pPr>
            <a:endParaRPr lang="en-US" sz="3200" dirty="0"/>
          </a:p>
          <a:p>
            <a:pPr marL="285750" indent="-228600" defTabSz="914400">
              <a:lnSpc>
                <a:spcPct val="90000"/>
              </a:lnSpc>
              <a:buFont typeface="Arial" panose="020B0604020202020204" pitchFamily="34" charset="0"/>
              <a:buChar char="•"/>
            </a:pPr>
            <a:r>
              <a:rPr lang="en-US" sz="3200" dirty="0"/>
              <a:t>Termination and Exit Procedures</a:t>
            </a:r>
          </a:p>
          <a:p>
            <a:pPr defTabSz="914400">
              <a:lnSpc>
                <a:spcPct val="90000"/>
              </a:lnSpc>
              <a:spcAft>
                <a:spcPts val="600"/>
              </a:spcAft>
            </a:pPr>
            <a:endParaRPr lang="en-US" sz="2200" dirty="0"/>
          </a:p>
          <a:p>
            <a:pPr indent="-228600" defTabSz="914400">
              <a:lnSpc>
                <a:spcPct val="90000"/>
              </a:lnSpc>
              <a:spcAft>
                <a:spcPts val="600"/>
              </a:spcAft>
              <a:buFont typeface="Arial" panose="020B0604020202020204" pitchFamily="34" charset="0"/>
              <a:buChar char="•"/>
            </a:pPr>
            <a:endParaRPr lang="en-US" sz="2200" dirty="0"/>
          </a:p>
          <a:p>
            <a:pPr indent="-228600" defTabSz="914400">
              <a:lnSpc>
                <a:spcPct val="90000"/>
              </a:lnSpc>
              <a:spcAft>
                <a:spcPts val="600"/>
              </a:spcAft>
              <a:buFont typeface="Arial" panose="020B0604020202020204" pitchFamily="34" charset="0"/>
              <a:buChar char="•"/>
            </a:pPr>
            <a:endParaRPr lang="en-US" sz="2200" dirty="0"/>
          </a:p>
          <a:p>
            <a:pPr indent="-228600" defTabSz="914400">
              <a:lnSpc>
                <a:spcPct val="90000"/>
              </a:lnSpc>
              <a:spcAft>
                <a:spcPts val="600"/>
              </a:spcAft>
              <a:buFont typeface="Arial" panose="020B0604020202020204" pitchFamily="34" charset="0"/>
              <a:buChar char="•"/>
            </a:pPr>
            <a:endParaRPr lang="en-US" sz="2200" dirty="0"/>
          </a:p>
          <a:p>
            <a:pPr indent="-228600" defTabSz="914400">
              <a:lnSpc>
                <a:spcPct val="90000"/>
              </a:lnSpc>
              <a:spcAft>
                <a:spcPts val="600"/>
              </a:spcAft>
              <a:buFont typeface="Arial" panose="020B0604020202020204" pitchFamily="34" charset="0"/>
              <a:buChar char="•"/>
            </a:pPr>
            <a:endParaRPr lang="en-US" sz="2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CBAD0-2907-CE23-AFB2-098848B4834F}"/>
              </a:ext>
            </a:extLst>
          </p:cNvPr>
          <p:cNvSpPr>
            <a:spLocks noGrp="1"/>
          </p:cNvSpPr>
          <p:nvPr>
            <p:ph type="title"/>
          </p:nvPr>
        </p:nvSpPr>
        <p:spPr>
          <a:xfrm>
            <a:off x="838200" y="365126"/>
            <a:ext cx="10515600" cy="712904"/>
          </a:xfrm>
        </p:spPr>
        <p:txBody>
          <a:bodyPr>
            <a:normAutofit/>
          </a:bodyPr>
          <a:lstStyle/>
          <a:p>
            <a:r>
              <a:rPr lang="en-US" dirty="0"/>
              <a:t>Models of group supervision</a:t>
            </a:r>
            <a:endParaRPr lang="en-GB" dirty="0"/>
          </a:p>
        </p:txBody>
      </p:sp>
      <p:sp>
        <p:nvSpPr>
          <p:cNvPr id="3" name="Content Placeholder 2">
            <a:extLst>
              <a:ext uri="{FF2B5EF4-FFF2-40B4-BE49-F238E27FC236}">
                <a16:creationId xmlns:a16="http://schemas.microsoft.com/office/drawing/2014/main" id="{8616B157-39AD-1DD5-7FB0-9594B68ACC7F}"/>
              </a:ext>
            </a:extLst>
          </p:cNvPr>
          <p:cNvSpPr>
            <a:spLocks noGrp="1"/>
          </p:cNvSpPr>
          <p:nvPr>
            <p:ph idx="1"/>
          </p:nvPr>
        </p:nvSpPr>
        <p:spPr>
          <a:xfrm>
            <a:off x="838200" y="1825625"/>
            <a:ext cx="10515600" cy="4351338"/>
          </a:xfrm>
        </p:spPr>
        <p:txBody>
          <a:bodyPr>
            <a:normAutofit fontScale="92500" lnSpcReduction="10000"/>
          </a:bodyPr>
          <a:lstStyle/>
          <a:p>
            <a:endParaRPr lang="en-GB" sz="2000">
              <a:effectLst/>
            </a:endParaRPr>
          </a:p>
          <a:p>
            <a:pPr>
              <a:spcAft>
                <a:spcPts val="800"/>
              </a:spcAft>
              <a:buSzPts val="1000"/>
              <a:tabLst>
                <a:tab pos="914400" algn="l"/>
              </a:tabLst>
            </a:pPr>
            <a:r>
              <a:rPr lang="en-GB" sz="2000" b="1" kern="100">
                <a:effectLst/>
                <a:ea typeface="Aptos" panose="020B0004020202020204" pitchFamily="34" charset="0"/>
                <a:cs typeface="Times New Roman" panose="02020603050405020304" pitchFamily="18" charset="0"/>
              </a:rPr>
              <a:t>Process-Oriented </a:t>
            </a:r>
            <a:r>
              <a:rPr lang="en-GB" sz="2000" kern="100">
                <a:effectLst/>
                <a:ea typeface="Aptos" panose="020B0004020202020204" pitchFamily="34" charset="0"/>
                <a:cs typeface="Times New Roman" panose="02020603050405020304" pitchFamily="18" charset="0"/>
              </a:rPr>
              <a:t>– Emphasizes the interaction and dynamics within the group itself. </a:t>
            </a:r>
          </a:p>
          <a:p>
            <a:pPr>
              <a:spcAft>
                <a:spcPts val="800"/>
              </a:spcAft>
              <a:buSzPts val="1000"/>
              <a:tabLst>
                <a:tab pos="914400" algn="l"/>
              </a:tabLst>
            </a:pPr>
            <a:r>
              <a:rPr lang="en-GB" sz="2000" b="1" kern="100">
                <a:effectLst/>
                <a:ea typeface="Aptos" panose="020B0004020202020204" pitchFamily="34" charset="0"/>
                <a:cs typeface="Times New Roman" panose="02020603050405020304" pitchFamily="18" charset="0"/>
              </a:rPr>
              <a:t>Developmental </a:t>
            </a:r>
            <a:r>
              <a:rPr lang="en-GB" sz="2000" kern="100">
                <a:ea typeface="Aptos" panose="020B0004020202020204" pitchFamily="34" charset="0"/>
                <a:cs typeface="Times New Roman" panose="02020603050405020304" pitchFamily="18" charset="0"/>
              </a:rPr>
              <a:t>– Tailors the </a:t>
            </a:r>
            <a:r>
              <a:rPr lang="en-GB" sz="2000" kern="100">
                <a:effectLst/>
                <a:ea typeface="Aptos" panose="020B0004020202020204" pitchFamily="34" charset="0"/>
                <a:cs typeface="Times New Roman" panose="02020603050405020304" pitchFamily="18" charset="0"/>
              </a:rPr>
              <a:t>process to match the developmental level of the supervisees</a:t>
            </a:r>
          </a:p>
          <a:p>
            <a:pPr>
              <a:spcAft>
                <a:spcPts val="800"/>
              </a:spcAft>
              <a:buSzPts val="1000"/>
              <a:tabLst>
                <a:tab pos="914400" algn="l"/>
              </a:tabLst>
            </a:pPr>
            <a:r>
              <a:rPr lang="en-GB" sz="2000" b="1" kern="100">
                <a:effectLst/>
                <a:ea typeface="Aptos" panose="020B0004020202020204" pitchFamily="34" charset="0"/>
                <a:cs typeface="Times New Roman" panose="02020603050405020304" pitchFamily="18" charset="0"/>
              </a:rPr>
              <a:t>Reflective</a:t>
            </a:r>
            <a:r>
              <a:rPr lang="en-GB" sz="2000" kern="100">
                <a:effectLst/>
                <a:ea typeface="Aptos" panose="020B0004020202020204" pitchFamily="34" charset="0"/>
                <a:cs typeface="Times New Roman" panose="02020603050405020304" pitchFamily="18" charset="0"/>
              </a:rPr>
              <a:t> – Emphasizes the emotional and reflective aspects of clinical practice. </a:t>
            </a:r>
          </a:p>
          <a:p>
            <a:pPr>
              <a:spcAft>
                <a:spcPts val="800"/>
              </a:spcAft>
              <a:buSzPts val="1000"/>
              <a:tabLst>
                <a:tab pos="914400" algn="l"/>
              </a:tabLst>
            </a:pPr>
            <a:r>
              <a:rPr lang="en-GB" sz="2000" b="1" kern="100">
                <a:effectLst/>
                <a:ea typeface="Aptos" panose="020B0004020202020204" pitchFamily="34" charset="0"/>
                <a:cs typeface="Times New Roman" panose="02020603050405020304" pitchFamily="18" charset="0"/>
              </a:rPr>
              <a:t>Collaborative/Cooperative </a:t>
            </a:r>
            <a:r>
              <a:rPr lang="en-GB" sz="2000" kern="100">
                <a:effectLst/>
                <a:ea typeface="Aptos" panose="020B0004020202020204" pitchFamily="34" charset="0"/>
                <a:cs typeface="Times New Roman" panose="02020603050405020304" pitchFamily="18" charset="0"/>
              </a:rPr>
              <a:t> – Shared responsibility between supervisor and supervisee in creating and managing the supervision process.</a:t>
            </a:r>
          </a:p>
          <a:p>
            <a:pPr>
              <a:spcAft>
                <a:spcPts val="800"/>
              </a:spcAft>
              <a:buSzPts val="1000"/>
              <a:tabLst>
                <a:tab pos="914400" algn="l"/>
              </a:tabLst>
            </a:pPr>
            <a:r>
              <a:rPr lang="en-GB" sz="2000" b="1" kern="100">
                <a:effectLst/>
                <a:ea typeface="Aptos" panose="020B0004020202020204" pitchFamily="34" charset="0"/>
                <a:cs typeface="Times New Roman" panose="02020603050405020304" pitchFamily="18" charset="0"/>
              </a:rPr>
              <a:t>Integrated </a:t>
            </a:r>
            <a:r>
              <a:rPr lang="en-GB" sz="2000" kern="100">
                <a:effectLst/>
                <a:ea typeface="Aptos" panose="020B0004020202020204" pitchFamily="34" charset="0"/>
                <a:cs typeface="Times New Roman" panose="02020603050405020304" pitchFamily="18" charset="0"/>
              </a:rPr>
              <a:t>– Combining elements from various supervision models based on needs. </a:t>
            </a:r>
          </a:p>
          <a:p>
            <a:pPr>
              <a:spcAft>
                <a:spcPts val="800"/>
              </a:spcAft>
              <a:buSzPts val="1000"/>
              <a:tabLst>
                <a:tab pos="914400" algn="l"/>
              </a:tabLst>
            </a:pPr>
            <a:r>
              <a:rPr lang="en-GB" sz="2000" b="1"/>
              <a:t>Peer-Led –  </a:t>
            </a:r>
            <a:r>
              <a:rPr lang="en-GB" sz="2000"/>
              <a:t>all participants take on a shared role of supporting one another’s professional development. </a:t>
            </a:r>
          </a:p>
        </p:txBody>
      </p:sp>
    </p:spTree>
    <p:extLst>
      <p:ext uri="{BB962C8B-B14F-4D97-AF65-F5344CB8AC3E}">
        <p14:creationId xmlns:p14="http://schemas.microsoft.com/office/powerpoint/2010/main" val="3349021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CA309-E3DF-00B6-B54D-BF12BEFA5FCA}"/>
              </a:ext>
            </a:extLst>
          </p:cNvPr>
          <p:cNvSpPr>
            <a:spLocks noGrp="1"/>
          </p:cNvSpPr>
          <p:nvPr>
            <p:ph type="title"/>
          </p:nvPr>
        </p:nvSpPr>
        <p:spPr>
          <a:xfrm>
            <a:off x="402167" y="298861"/>
            <a:ext cx="8818773" cy="792000"/>
          </a:xfrm>
        </p:spPr>
        <p:txBody>
          <a:bodyPr anchor="b">
            <a:normAutofit/>
          </a:bodyPr>
          <a:lstStyle/>
          <a:p>
            <a:r>
              <a:rPr lang="en-GB"/>
              <a:t>How to choose!?</a:t>
            </a:r>
          </a:p>
        </p:txBody>
      </p:sp>
      <p:sp>
        <p:nvSpPr>
          <p:cNvPr id="3" name="Content Placeholder 2">
            <a:extLst>
              <a:ext uri="{FF2B5EF4-FFF2-40B4-BE49-F238E27FC236}">
                <a16:creationId xmlns:a16="http://schemas.microsoft.com/office/drawing/2014/main" id="{2D2C33FE-E211-6B62-D590-70111A2FFD07}"/>
              </a:ext>
            </a:extLst>
          </p:cNvPr>
          <p:cNvSpPr>
            <a:spLocks noGrp="1"/>
          </p:cNvSpPr>
          <p:nvPr>
            <p:ph idx="1"/>
          </p:nvPr>
        </p:nvSpPr>
        <p:spPr>
          <a:xfrm>
            <a:off x="866275" y="1414063"/>
            <a:ext cx="10222028" cy="4823108"/>
          </a:xfrm>
        </p:spPr>
        <p:txBody>
          <a:bodyPr>
            <a:normAutofit lnSpcReduction="10000"/>
          </a:bodyPr>
          <a:lstStyle/>
          <a:p>
            <a:pPr>
              <a:lnSpc>
                <a:spcPct val="140000"/>
              </a:lnSpc>
              <a:spcAft>
                <a:spcPts val="800"/>
              </a:spcAft>
            </a:pPr>
            <a:r>
              <a:rPr lang="en-GB" sz="1800" kern="100" dirty="0">
                <a:effectLst/>
              </a:rPr>
              <a:t>This depends on factors </a:t>
            </a:r>
            <a:r>
              <a:rPr lang="en-GB" sz="1800" kern="100" dirty="0"/>
              <a:t>such as</a:t>
            </a:r>
            <a:r>
              <a:rPr lang="en-GB" sz="1800" kern="100" dirty="0">
                <a:effectLst/>
              </a:rPr>
              <a:t>:</a:t>
            </a:r>
          </a:p>
          <a:p>
            <a:pPr lvl="1">
              <a:lnSpc>
                <a:spcPct val="140000"/>
              </a:lnSpc>
              <a:spcAft>
                <a:spcPts val="800"/>
              </a:spcAft>
            </a:pPr>
            <a:r>
              <a:rPr lang="en-GB" sz="1800" b="1" kern="100" dirty="0"/>
              <a:t>S</a:t>
            </a:r>
            <a:r>
              <a:rPr lang="en-GB" sz="1800" b="1" kern="100" dirty="0">
                <a:effectLst/>
              </a:rPr>
              <a:t>upervisees' developmental stage</a:t>
            </a:r>
            <a:endParaRPr lang="en-GB" sz="1800" b="1" kern="100" dirty="0"/>
          </a:p>
          <a:p>
            <a:pPr lvl="1">
              <a:lnSpc>
                <a:spcPct val="140000"/>
              </a:lnSpc>
              <a:spcAft>
                <a:spcPts val="800"/>
              </a:spcAft>
            </a:pPr>
            <a:r>
              <a:rPr lang="en-GB" sz="1800" b="1" kern="100" dirty="0">
                <a:effectLst/>
              </a:rPr>
              <a:t>Group dynamics</a:t>
            </a:r>
            <a:endParaRPr lang="en-GB" sz="1800" b="1" kern="100" dirty="0"/>
          </a:p>
          <a:p>
            <a:pPr lvl="1">
              <a:lnSpc>
                <a:spcPct val="140000"/>
              </a:lnSpc>
              <a:spcAft>
                <a:spcPts val="800"/>
              </a:spcAft>
            </a:pPr>
            <a:r>
              <a:rPr lang="en-GB" sz="1800" b="1" kern="100" dirty="0">
                <a:effectLst/>
              </a:rPr>
              <a:t>Supervisor’s style</a:t>
            </a:r>
            <a:endParaRPr lang="en-GB" sz="1800" b="1" kern="100" dirty="0"/>
          </a:p>
          <a:p>
            <a:pPr lvl="1">
              <a:lnSpc>
                <a:spcPct val="140000"/>
              </a:lnSpc>
              <a:spcAft>
                <a:spcPts val="800"/>
              </a:spcAft>
            </a:pPr>
            <a:r>
              <a:rPr lang="en-GB" sz="1800" b="1" kern="100" dirty="0">
                <a:effectLst/>
              </a:rPr>
              <a:t>Goals of supervision</a:t>
            </a:r>
            <a:r>
              <a:rPr lang="en-GB" sz="1800" kern="100" dirty="0">
                <a:effectLst/>
              </a:rPr>
              <a:t>.</a:t>
            </a:r>
          </a:p>
          <a:p>
            <a:pPr lvl="1">
              <a:lnSpc>
                <a:spcPct val="140000"/>
              </a:lnSpc>
              <a:spcAft>
                <a:spcPts val="800"/>
              </a:spcAft>
            </a:pPr>
            <a:endParaRPr lang="en-GB" sz="1800" kern="100" dirty="0">
              <a:effectLst/>
            </a:endParaRPr>
          </a:p>
          <a:p>
            <a:pPr marL="0" lvl="0" indent="0">
              <a:lnSpc>
                <a:spcPct val="140000"/>
              </a:lnSpc>
              <a:spcAft>
                <a:spcPts val="800"/>
              </a:spcAft>
              <a:buSzPts val="1000"/>
              <a:buNone/>
              <a:tabLst>
                <a:tab pos="457200" algn="l"/>
              </a:tabLst>
            </a:pPr>
            <a:r>
              <a:rPr lang="en-GB" sz="1800" kern="100" dirty="0">
                <a:effectLst/>
              </a:rPr>
              <a:t>For example, those new to supervision may benefit from a developmental model or a more structured approach, while experienced clinicians might thrive in a peer-led model or a reflective model.</a:t>
            </a:r>
          </a:p>
          <a:p>
            <a:pPr marL="0" lvl="0" indent="0">
              <a:lnSpc>
                <a:spcPct val="140000"/>
              </a:lnSpc>
              <a:spcAft>
                <a:spcPts val="800"/>
              </a:spcAft>
              <a:buSzPts val="1000"/>
              <a:buNone/>
              <a:tabLst>
                <a:tab pos="457200" algn="l"/>
              </a:tabLst>
            </a:pPr>
            <a:r>
              <a:rPr lang="en-GB" sz="1800" kern="100" dirty="0">
                <a:effectLst/>
              </a:rPr>
              <a:t>Incorporating flexibility and knowing when to adapt between models can help supervisors meet the unique needs of their supervisees, leading to a richer and more effective supervision experience.</a:t>
            </a:r>
          </a:p>
          <a:p>
            <a:pPr marL="342900" lvl="0" indent="-342900">
              <a:lnSpc>
                <a:spcPct val="140000"/>
              </a:lnSpc>
              <a:spcAft>
                <a:spcPts val="800"/>
              </a:spcAft>
              <a:buSzPts val="1000"/>
              <a:buFont typeface="Symbol" panose="05050102010706020507" pitchFamily="18" charset="2"/>
              <a:buChar char=""/>
              <a:tabLst>
                <a:tab pos="457200" algn="l"/>
              </a:tabLst>
            </a:pPr>
            <a:endParaRPr lang="en-GB" sz="1300" kern="100" dirty="0">
              <a:effectLst/>
            </a:endParaRPr>
          </a:p>
          <a:p>
            <a:pPr>
              <a:lnSpc>
                <a:spcPct val="140000"/>
              </a:lnSpc>
            </a:pPr>
            <a:endParaRPr lang="en-GB" sz="1300" dirty="0"/>
          </a:p>
        </p:txBody>
      </p:sp>
    </p:spTree>
    <p:extLst>
      <p:ext uri="{BB962C8B-B14F-4D97-AF65-F5344CB8AC3E}">
        <p14:creationId xmlns:p14="http://schemas.microsoft.com/office/powerpoint/2010/main" val="445826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68087-DE8B-B33B-D50C-AAA03465D74B}"/>
              </a:ext>
            </a:extLst>
          </p:cNvPr>
          <p:cNvSpPr>
            <a:spLocks noGrp="1"/>
          </p:cNvSpPr>
          <p:nvPr>
            <p:ph type="title"/>
          </p:nvPr>
        </p:nvSpPr>
        <p:spPr>
          <a:xfrm>
            <a:off x="629278" y="298175"/>
            <a:ext cx="6007849" cy="847719"/>
          </a:xfrm>
        </p:spPr>
        <p:txBody>
          <a:bodyPr anchor="ctr">
            <a:normAutofit/>
          </a:bodyPr>
          <a:lstStyle/>
          <a:p>
            <a:r>
              <a:rPr lang="en-GB" sz="3600" b="1" dirty="0"/>
              <a:t>Exploring group dynamics</a:t>
            </a:r>
          </a:p>
        </p:txBody>
      </p:sp>
      <p:sp>
        <p:nvSpPr>
          <p:cNvPr id="3" name="Content Placeholder 2">
            <a:extLst>
              <a:ext uri="{FF2B5EF4-FFF2-40B4-BE49-F238E27FC236}">
                <a16:creationId xmlns:a16="http://schemas.microsoft.com/office/drawing/2014/main" id="{A36A97C1-1B3B-4C4D-1D2B-81971FC179A7}"/>
              </a:ext>
            </a:extLst>
          </p:cNvPr>
          <p:cNvSpPr>
            <a:spLocks noGrp="1"/>
          </p:cNvSpPr>
          <p:nvPr>
            <p:ph idx="1"/>
          </p:nvPr>
        </p:nvSpPr>
        <p:spPr>
          <a:xfrm>
            <a:off x="364235" y="3750197"/>
            <a:ext cx="6239761" cy="2489882"/>
          </a:xfrm>
        </p:spPr>
        <p:txBody>
          <a:bodyPr vert="horz" lIns="91440" tIns="45720" rIns="91440" bIns="45720" rtlCol="0" anchor="ctr">
            <a:noAutofit/>
          </a:bodyPr>
          <a:lstStyle/>
          <a:p>
            <a:r>
              <a:rPr lang="en-GB" sz="1600" dirty="0">
                <a:ea typeface="+mn-lt"/>
                <a:cs typeface="+mn-lt"/>
              </a:rPr>
              <a:t>5 stations: 5 scenarios</a:t>
            </a:r>
            <a:endParaRPr lang="en-GB" sz="1600" b="1" dirty="0">
              <a:ea typeface="+mn-lt"/>
              <a:cs typeface="+mn-lt"/>
            </a:endParaRPr>
          </a:p>
          <a:p>
            <a:pPr marL="0" indent="0">
              <a:buNone/>
            </a:pPr>
            <a:endParaRPr lang="en-GB" sz="1600" b="1" dirty="0">
              <a:ea typeface="+mn-lt"/>
              <a:cs typeface="+mn-lt"/>
            </a:endParaRPr>
          </a:p>
          <a:p>
            <a:r>
              <a:rPr lang="en-GB" sz="1600" b="1" dirty="0">
                <a:ea typeface="+mn-lt"/>
                <a:cs typeface="+mn-lt"/>
              </a:rPr>
              <a:t>Each group discusses the scenario at their station for 5 (</a:t>
            </a:r>
            <a:r>
              <a:rPr lang="en-GB" sz="1600" b="1" dirty="0" err="1">
                <a:ea typeface="+mn-lt"/>
                <a:cs typeface="+mn-lt"/>
              </a:rPr>
              <a:t>ish</a:t>
            </a:r>
            <a:r>
              <a:rPr lang="en-GB" sz="1600" b="1" dirty="0">
                <a:ea typeface="+mn-lt"/>
                <a:cs typeface="+mn-lt"/>
              </a:rPr>
              <a:t>) minutes </a:t>
            </a:r>
            <a:endParaRPr lang="en-GB" sz="1600" dirty="0">
              <a:ea typeface="Calibri"/>
              <a:cs typeface="Calibri"/>
            </a:endParaRPr>
          </a:p>
          <a:p>
            <a:pPr lvl="1"/>
            <a:r>
              <a:rPr lang="en-GB" sz="1600" dirty="0">
                <a:ea typeface="+mn-lt"/>
                <a:cs typeface="+mn-lt"/>
              </a:rPr>
              <a:t>What might be happening?</a:t>
            </a:r>
            <a:endParaRPr lang="en-GB" sz="1600" dirty="0">
              <a:ea typeface="Calibri"/>
              <a:cs typeface="Calibri"/>
            </a:endParaRPr>
          </a:p>
          <a:p>
            <a:pPr lvl="1"/>
            <a:r>
              <a:rPr lang="en-GB" sz="1600" dirty="0">
                <a:ea typeface="+mn-lt"/>
                <a:cs typeface="+mn-lt"/>
              </a:rPr>
              <a:t>As supervisor, what might you be thinking/feeling?</a:t>
            </a:r>
            <a:endParaRPr lang="en-GB" sz="1600" dirty="0">
              <a:ea typeface="Calibri"/>
              <a:cs typeface="Calibri"/>
            </a:endParaRPr>
          </a:p>
          <a:p>
            <a:pPr lvl="1"/>
            <a:r>
              <a:rPr lang="en-GB" sz="1600" dirty="0">
                <a:ea typeface="+mn-lt"/>
                <a:cs typeface="+mn-lt"/>
              </a:rPr>
              <a:t>What solutions, strategies, and interventions can you think of?</a:t>
            </a:r>
          </a:p>
          <a:p>
            <a:pPr lvl="1"/>
            <a:endParaRPr lang="en-GB" sz="1600" dirty="0">
              <a:ea typeface="+mn-lt"/>
              <a:cs typeface="+mn-lt"/>
            </a:endParaRPr>
          </a:p>
          <a:p>
            <a:pPr>
              <a:buFont typeface="Arial"/>
              <a:buChar char="•"/>
            </a:pPr>
            <a:r>
              <a:rPr lang="en-GB" sz="1600" b="1" dirty="0">
                <a:ea typeface="Calibri"/>
                <a:cs typeface="Calibri"/>
              </a:rPr>
              <a:t>Adds your thoughts to the flip chart</a:t>
            </a:r>
            <a:r>
              <a:rPr lang="en-GB" sz="1600" dirty="0">
                <a:ea typeface="Calibri"/>
                <a:cs typeface="Calibri"/>
              </a:rPr>
              <a:t>.</a:t>
            </a:r>
          </a:p>
          <a:p>
            <a:pPr>
              <a:buFont typeface="Arial"/>
              <a:buChar char="•"/>
            </a:pPr>
            <a:endParaRPr lang="en-GB" sz="1600" b="1" dirty="0">
              <a:ea typeface="Calibri"/>
              <a:cs typeface="Calibri"/>
            </a:endParaRPr>
          </a:p>
          <a:p>
            <a:pPr>
              <a:buFont typeface="Arial"/>
              <a:buChar char="•"/>
            </a:pPr>
            <a:r>
              <a:rPr lang="en-GB" sz="1600" b="1" dirty="0">
                <a:ea typeface="Calibri"/>
                <a:cs typeface="Calibri"/>
              </a:rPr>
              <a:t>Groups rotate and build on the ideas of previous groups</a:t>
            </a:r>
            <a:endParaRPr lang="en-GB" sz="1600" dirty="0">
              <a:ea typeface="Calibri"/>
              <a:cs typeface="Calibri"/>
            </a:endParaRPr>
          </a:p>
          <a:p>
            <a:pPr lvl="1"/>
            <a:endParaRPr lang="en-GB" sz="1800" b="1" dirty="0">
              <a:ea typeface="Calibri"/>
              <a:cs typeface="Calibri"/>
            </a:endParaRPr>
          </a:p>
          <a:p>
            <a:pPr lvl="1"/>
            <a:endParaRPr lang="en-GB" sz="1800" b="1" dirty="0">
              <a:ea typeface="Calibri"/>
              <a:cs typeface="Calibri"/>
            </a:endParaRPr>
          </a:p>
          <a:p>
            <a:pPr lvl="1"/>
            <a:endParaRPr lang="en-GB" sz="1800" b="1" dirty="0">
              <a:ea typeface="Calibri"/>
              <a:cs typeface="Calibri"/>
            </a:endParaRPr>
          </a:p>
          <a:p>
            <a:endParaRPr lang="en-GB" sz="1800" dirty="0">
              <a:ea typeface="Calibri"/>
              <a:cs typeface="Calibri"/>
            </a:endParaRPr>
          </a:p>
        </p:txBody>
      </p:sp>
      <p:pic>
        <p:nvPicPr>
          <p:cNvPr id="5" name="Picture 4">
            <a:extLst>
              <a:ext uri="{FF2B5EF4-FFF2-40B4-BE49-F238E27FC236}">
                <a16:creationId xmlns:a16="http://schemas.microsoft.com/office/drawing/2014/main" id="{C2B5F6F3-B8AB-9069-9CBD-3A4FB9ACCB45}"/>
              </a:ext>
            </a:extLst>
          </p:cNvPr>
          <p:cNvPicPr>
            <a:picLocks noChangeAspect="1"/>
          </p:cNvPicPr>
          <p:nvPr/>
        </p:nvPicPr>
        <p:blipFill>
          <a:blip r:embed="rId4"/>
          <a:srcRect l="31270" r="27777" b="6249"/>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custDataLst>
      <p:tags r:id="rId1"/>
    </p:custDataLst>
    <p:extLst>
      <p:ext uri="{BB962C8B-B14F-4D97-AF65-F5344CB8AC3E}">
        <p14:creationId xmlns:p14="http://schemas.microsoft.com/office/powerpoint/2010/main" val="8392162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90CE3-4EA8-C2C1-10DB-A1B0EFE99CA2}"/>
              </a:ext>
            </a:extLst>
          </p:cNvPr>
          <p:cNvSpPr>
            <a:spLocks noGrp="1"/>
          </p:cNvSpPr>
          <p:nvPr>
            <p:ph type="title"/>
          </p:nvPr>
        </p:nvSpPr>
        <p:spPr>
          <a:xfrm>
            <a:off x="466223" y="189044"/>
            <a:ext cx="6744201" cy="1336989"/>
          </a:xfrm>
        </p:spPr>
        <p:txBody>
          <a:bodyPr>
            <a:normAutofit/>
          </a:bodyPr>
          <a:lstStyle/>
          <a:p>
            <a:r>
              <a:rPr lang="en-US" b="1" kern="1200" dirty="0">
                <a:latin typeface="+mj-lt"/>
                <a:ea typeface="+mj-ea"/>
                <a:cs typeface="+mj-cs"/>
              </a:rPr>
              <a:t>Bion’s Theory of Groups</a:t>
            </a:r>
            <a:br>
              <a:rPr lang="en-US" b="1" kern="1200" dirty="0">
                <a:latin typeface="+mj-lt"/>
                <a:ea typeface="+mj-ea"/>
                <a:cs typeface="+mj-cs"/>
              </a:rPr>
            </a:br>
            <a:endParaRPr lang="en-GB" dirty="0"/>
          </a:p>
        </p:txBody>
      </p:sp>
      <p:sp>
        <p:nvSpPr>
          <p:cNvPr id="3" name="Content Placeholder 2">
            <a:extLst>
              <a:ext uri="{FF2B5EF4-FFF2-40B4-BE49-F238E27FC236}">
                <a16:creationId xmlns:a16="http://schemas.microsoft.com/office/drawing/2014/main" id="{750F1D41-875B-AE11-8F0C-75B4C7B55107}"/>
              </a:ext>
            </a:extLst>
          </p:cNvPr>
          <p:cNvSpPr>
            <a:spLocks noGrp="1"/>
          </p:cNvSpPr>
          <p:nvPr>
            <p:ph idx="1"/>
          </p:nvPr>
        </p:nvSpPr>
        <p:spPr>
          <a:xfrm>
            <a:off x="314325" y="1526033"/>
            <a:ext cx="11315700" cy="4960492"/>
          </a:xfrm>
        </p:spPr>
        <p:txBody>
          <a:bodyPr>
            <a:normAutofit/>
          </a:bodyPr>
          <a:lstStyle/>
          <a:p>
            <a:r>
              <a:rPr lang="en-GB" sz="1800" dirty="0"/>
              <a:t>An important model in understanding group dynamics, particularly in therapeutic or supervisory settings.</a:t>
            </a:r>
          </a:p>
          <a:p>
            <a:endParaRPr lang="en-GB" sz="1800" dirty="0"/>
          </a:p>
          <a:p>
            <a:r>
              <a:rPr lang="en-GB" sz="1800" dirty="0"/>
              <a:t>Particularly relevant in understanding how individuals behave within groups, the emotions they bring into group settings, and how these dynamics shape the group process.</a:t>
            </a:r>
          </a:p>
          <a:p>
            <a:endParaRPr lang="en-GB" sz="1800" dirty="0"/>
          </a:p>
          <a:p>
            <a:r>
              <a:rPr lang="en-GB" sz="1800" dirty="0"/>
              <a:t>Highlights the importance of understanding both conscious and unconscious influences in group interactions and how these can shape group </a:t>
            </a:r>
            <a:r>
              <a:rPr lang="en-GB" sz="1800" dirty="0" err="1"/>
              <a:t>behavior</a:t>
            </a:r>
            <a:r>
              <a:rPr lang="en-GB" sz="1800" dirty="0"/>
              <a:t>, communication, and decision-making</a:t>
            </a:r>
          </a:p>
          <a:p>
            <a:endParaRPr lang="en-GB" sz="1800" dirty="0"/>
          </a:p>
          <a:p>
            <a:r>
              <a:rPr lang="en-GB" sz="1800" dirty="0"/>
              <a:t>Focuses on the unconscious dynamics that influence group behaviour. </a:t>
            </a:r>
            <a:r>
              <a:rPr lang="en-US" sz="1800" dirty="0"/>
              <a:t>Defensive </a:t>
            </a:r>
            <a:r>
              <a:rPr lang="en-US" sz="1800" dirty="0" err="1"/>
              <a:t>Behaviour</a:t>
            </a:r>
            <a:r>
              <a:rPr lang="en-US" sz="1800" dirty="0"/>
              <a:t> may be generated to deal with anxiety related to 3 basic assumptions</a:t>
            </a:r>
            <a:endParaRPr lang="en-GB" sz="1800" dirty="0"/>
          </a:p>
          <a:p>
            <a:endParaRPr lang="en-GB" sz="1800" dirty="0"/>
          </a:p>
          <a:p>
            <a:endParaRPr lang="en-GB" sz="1800" dirty="0"/>
          </a:p>
        </p:txBody>
      </p:sp>
    </p:spTree>
    <p:extLst>
      <p:ext uri="{BB962C8B-B14F-4D97-AF65-F5344CB8AC3E}">
        <p14:creationId xmlns:p14="http://schemas.microsoft.com/office/powerpoint/2010/main" val="572146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41248" y="548640"/>
            <a:ext cx="3600860" cy="5431536"/>
          </a:xfrm>
          <a:prstGeom prst="rect">
            <a:avLst/>
          </a:prstGeom>
        </p:spPr>
        <p:txBody>
          <a:bodyPr vert="horz" lIns="91440" tIns="45720" rIns="91440" bIns="45720" rtlCol="0" anchor="ctr">
            <a:normAutofit/>
          </a:bodyPr>
          <a:lstStyle/>
          <a:p>
            <a:pPr indent="0" defTabSz="914400">
              <a:lnSpc>
                <a:spcPct val="90000"/>
              </a:lnSpc>
              <a:spcBef>
                <a:spcPct val="0"/>
              </a:spcBef>
              <a:spcAft>
                <a:spcPts val="5950"/>
              </a:spcAft>
            </a:pPr>
            <a:r>
              <a:rPr lang="en-US" sz="5400" kern="1200">
                <a:solidFill>
                  <a:schemeClr val="tx1"/>
                </a:solidFill>
                <a:latin typeface="+mj-lt"/>
                <a:ea typeface="+mj-ea"/>
                <a:cs typeface="+mj-cs"/>
              </a:rPr>
              <a:t>Group Dynamics: Does size matter?</a:t>
            </a:r>
          </a:p>
        </p:txBody>
      </p:sp>
      <p:sp>
        <p:nvSpPr>
          <p:cNvPr id="4" name="Rectangle 3"/>
          <p:cNvSpPr/>
          <p:nvPr/>
        </p:nvSpPr>
        <p:spPr>
          <a:xfrm>
            <a:off x="5126418" y="552091"/>
            <a:ext cx="6224335" cy="5431536"/>
          </a:xfrm>
          <a:prstGeom prst="rect">
            <a:avLst/>
          </a:prstGeom>
        </p:spPr>
        <p:txBody>
          <a:bodyPr vert="horz" lIns="91440" tIns="45720" rIns="91440" bIns="45720" rtlCol="0" anchor="ctr">
            <a:normAutofit/>
          </a:bodyPr>
          <a:lstStyle/>
          <a:p>
            <a:pPr indent="-228600" defTabSz="914400">
              <a:lnSpc>
                <a:spcPct val="90000"/>
              </a:lnSpc>
              <a:spcBef>
                <a:spcPts val="5950"/>
              </a:spcBef>
              <a:buFont typeface="Arial" panose="020B0604020202020204" pitchFamily="34" charset="0"/>
              <a:buChar char="•"/>
            </a:pPr>
            <a:endParaRPr lang="en-US" sz="2200"/>
          </a:p>
        </p:txBody>
      </p:sp>
      <p:sp>
        <p:nvSpPr>
          <p:cNvPr id="2" name="Rectangle 1"/>
          <p:cNvSpPr/>
          <p:nvPr/>
        </p:nvSpPr>
        <p:spPr>
          <a:xfrm>
            <a:off x="5278818" y="704491"/>
            <a:ext cx="6224335" cy="5431536"/>
          </a:xfrm>
          <a:prstGeom prst="rect">
            <a:avLst/>
          </a:prstGeom>
        </p:spPr>
        <p:txBody>
          <a:bodyPr vert="horz" lIns="91440" tIns="45720" rIns="91440" bIns="45720" rtlCol="0" anchor="ctr">
            <a:normAutofit/>
          </a:bodyPr>
          <a:lstStyle/>
          <a:p>
            <a:pPr marL="135636" defTabSz="914400">
              <a:lnSpc>
                <a:spcPct val="90000"/>
              </a:lnSpc>
              <a:spcBef>
                <a:spcPts val="4900"/>
              </a:spcBef>
            </a:pPr>
            <a:r>
              <a:rPr lang="en-US" sz="2200" b="1"/>
              <a:t>Small – 2-8:</a:t>
            </a:r>
          </a:p>
          <a:p>
            <a:pPr marL="935736" lvl="1" indent="-228600" defTabSz="914400">
              <a:lnSpc>
                <a:spcPct val="90000"/>
              </a:lnSpc>
              <a:buFont typeface="Arial" panose="020B0604020202020204" pitchFamily="34" charset="0"/>
              <a:buChar char="•"/>
            </a:pPr>
            <a:r>
              <a:rPr lang="en-US" sz="2200"/>
              <a:t>Participation relatively easy</a:t>
            </a:r>
          </a:p>
          <a:p>
            <a:pPr marL="935736" lvl="1" indent="-228600" defTabSz="914400">
              <a:lnSpc>
                <a:spcPct val="90000"/>
              </a:lnSpc>
              <a:buFont typeface="Arial" panose="020B0604020202020204" pitchFamily="34" charset="0"/>
              <a:buChar char="•"/>
            </a:pPr>
            <a:r>
              <a:rPr lang="en-US" sz="2200"/>
              <a:t>‘Family' dynamics can be observed</a:t>
            </a:r>
          </a:p>
          <a:p>
            <a:pPr marL="935736" lvl="1" indent="-228600" defTabSz="914400">
              <a:lnSpc>
                <a:spcPct val="90000"/>
              </a:lnSpc>
              <a:buFont typeface="Arial" panose="020B0604020202020204" pitchFamily="34" charset="0"/>
              <a:buChar char="•"/>
            </a:pPr>
            <a:r>
              <a:rPr lang="en-US" sz="2200"/>
              <a:t>Differences accentuated</a:t>
            </a:r>
          </a:p>
          <a:p>
            <a:pPr marL="110744" defTabSz="914400">
              <a:lnSpc>
                <a:spcPct val="90000"/>
              </a:lnSpc>
              <a:spcBef>
                <a:spcPts val="4480"/>
              </a:spcBef>
              <a:spcAft>
                <a:spcPts val="770"/>
              </a:spcAft>
            </a:pPr>
            <a:r>
              <a:rPr lang="en-US" sz="2200" b="1"/>
              <a:t>Medium – 9-20:</a:t>
            </a:r>
          </a:p>
          <a:p>
            <a:pPr marL="821944" marR="909320" lvl="1" indent="-228600" defTabSz="914400">
              <a:lnSpc>
                <a:spcPct val="90000"/>
              </a:lnSpc>
              <a:spcAft>
                <a:spcPts val="770"/>
              </a:spcAft>
              <a:buFont typeface="Arial" panose="020B0604020202020204" pitchFamily="34" charset="0"/>
              <a:buChar char="•"/>
            </a:pPr>
            <a:r>
              <a:rPr lang="en-US" sz="2200"/>
              <a:t>Participation less easy than in small groups</a:t>
            </a:r>
          </a:p>
          <a:p>
            <a:pPr marL="821944" lvl="1" indent="-228600" defTabSz="914400">
              <a:lnSpc>
                <a:spcPct val="90000"/>
              </a:lnSpc>
              <a:spcAft>
                <a:spcPts val="770"/>
              </a:spcAft>
              <a:buFont typeface="Arial" panose="020B0604020202020204" pitchFamily="34" charset="0"/>
              <a:buChar char="•"/>
            </a:pPr>
            <a:r>
              <a:rPr lang="en-US" sz="2200"/>
              <a:t>Sub-groups often form for the group to work.</a:t>
            </a:r>
          </a:p>
          <a:p>
            <a:pPr marL="821944" lvl="1" indent="-228600" defTabSz="914400">
              <a:lnSpc>
                <a:spcPct val="90000"/>
              </a:lnSpc>
              <a:spcAft>
                <a:spcPts val="770"/>
              </a:spcAft>
              <a:buFont typeface="Arial" panose="020B0604020202020204" pitchFamily="34" charset="0"/>
              <a:buChar char="•"/>
            </a:pPr>
            <a:r>
              <a:rPr lang="en-US" sz="2200"/>
              <a:t>Individual differences are diluted</a:t>
            </a:r>
          </a:p>
          <a:p>
            <a:pPr marL="821944" lvl="1" indent="-228600" defTabSz="914400">
              <a:lnSpc>
                <a:spcPct val="90000"/>
              </a:lnSpc>
              <a:spcAft>
                <a:spcPts val="770"/>
              </a:spcAft>
              <a:buFont typeface="Arial" panose="020B0604020202020204" pitchFamily="34" charset="0"/>
              <a:buChar char="•"/>
            </a:pPr>
            <a:r>
              <a:rPr lang="en-US" sz="2200"/>
              <a:t>Increased anxiety levels may arise.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75086-D92D-BDA1-050A-DD7713A05D4D}"/>
              </a:ext>
            </a:extLst>
          </p:cNvPr>
          <p:cNvSpPr>
            <a:spLocks noGrp="1"/>
          </p:cNvSpPr>
          <p:nvPr>
            <p:ph type="title"/>
          </p:nvPr>
        </p:nvSpPr>
        <p:spPr>
          <a:xfrm>
            <a:off x="402167" y="298861"/>
            <a:ext cx="8818773" cy="792000"/>
          </a:xfrm>
        </p:spPr>
        <p:txBody>
          <a:bodyPr anchor="b">
            <a:normAutofit/>
          </a:bodyPr>
          <a:lstStyle/>
          <a:p>
            <a:r>
              <a:rPr lang="en-GB"/>
              <a:t>References</a:t>
            </a:r>
          </a:p>
        </p:txBody>
      </p:sp>
      <p:sp>
        <p:nvSpPr>
          <p:cNvPr id="4" name="Rectangle 1">
            <a:extLst>
              <a:ext uri="{FF2B5EF4-FFF2-40B4-BE49-F238E27FC236}">
                <a16:creationId xmlns:a16="http://schemas.microsoft.com/office/drawing/2014/main" id="{67210A55-4988-E8E6-B619-8AF2F6502669}"/>
              </a:ext>
            </a:extLst>
          </p:cNvPr>
          <p:cNvSpPr>
            <a:spLocks noGrp="1" noChangeArrowheads="1"/>
          </p:cNvSpPr>
          <p:nvPr>
            <p:ph type="body" sz="quarter" idx="11"/>
          </p:nvPr>
        </p:nvSpPr>
        <p:spPr bwMode="auto">
          <a:xfrm>
            <a:off x="402167" y="1284791"/>
            <a:ext cx="11461884" cy="5274348"/>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marL="0" indent="0" eaLnBrk="0" fontAlgn="base" hangingPunct="0">
              <a:lnSpc>
                <a:spcPct val="90000"/>
              </a:lnSpc>
              <a:spcBef>
                <a:spcPct val="0"/>
              </a:spcBef>
              <a:spcAft>
                <a:spcPts val="600"/>
              </a:spcAft>
              <a:buNone/>
            </a:pPr>
            <a:r>
              <a:rPr lang="en-GB" sz="1500" b="0" dirty="0"/>
              <a:t>Bernard, J. M., &amp; Goodyear, R. K. (2014). </a:t>
            </a:r>
            <a:r>
              <a:rPr lang="en-GB" sz="1500" b="0" i="1" dirty="0"/>
              <a:t>Fundamentals of Clinical Supervision</a:t>
            </a:r>
            <a:r>
              <a:rPr lang="en-GB" sz="1500" b="0" dirty="0"/>
              <a:t> (5th ed.). Pearson. </a:t>
            </a:r>
            <a:endParaRPr lang="en-US" sz="1500" b="0" dirty="0"/>
          </a:p>
          <a:p>
            <a:pPr marL="0" indent="0" eaLnBrk="0" fontAlgn="base" hangingPunct="0">
              <a:lnSpc>
                <a:spcPct val="90000"/>
              </a:lnSpc>
              <a:spcBef>
                <a:spcPct val="0"/>
              </a:spcBef>
              <a:spcAft>
                <a:spcPts val="600"/>
              </a:spcAft>
              <a:buNone/>
            </a:pPr>
            <a:endParaRPr lang="en-US" sz="1500" b="1" dirty="0"/>
          </a:p>
          <a:p>
            <a:pPr marL="0" indent="0" eaLnBrk="0" fontAlgn="base" hangingPunct="0">
              <a:lnSpc>
                <a:spcPct val="90000"/>
              </a:lnSpc>
              <a:spcBef>
                <a:spcPct val="0"/>
              </a:spcBef>
              <a:spcAft>
                <a:spcPts val="600"/>
              </a:spcAft>
              <a:buNone/>
            </a:pPr>
            <a:r>
              <a:rPr lang="en-GB" sz="1500" b="1" dirty="0"/>
              <a:t>Bion, W. R. (1961).</a:t>
            </a:r>
            <a:r>
              <a:rPr lang="en-GB" sz="1500" dirty="0"/>
              <a:t> </a:t>
            </a:r>
            <a:r>
              <a:rPr lang="en-GB" sz="1500" i="1" dirty="0"/>
              <a:t>Experiences in Groups and Other Papers.</a:t>
            </a:r>
            <a:r>
              <a:rPr lang="en-GB" sz="1500" dirty="0"/>
              <a:t> Tavistock Publications.</a:t>
            </a:r>
          </a:p>
          <a:p>
            <a:pPr marL="0" indent="0" eaLnBrk="0" fontAlgn="base" hangingPunct="0">
              <a:lnSpc>
                <a:spcPct val="90000"/>
              </a:lnSpc>
              <a:spcBef>
                <a:spcPct val="0"/>
              </a:spcBef>
              <a:spcAft>
                <a:spcPts val="600"/>
              </a:spcAft>
              <a:buNone/>
            </a:pPr>
            <a:endParaRPr lang="en-GB" sz="1500" b="0" dirty="0"/>
          </a:p>
          <a:p>
            <a:pPr eaLnBrk="0" fontAlgn="base" hangingPunct="0">
              <a:lnSpc>
                <a:spcPct val="90000"/>
              </a:lnSpc>
              <a:spcBef>
                <a:spcPct val="0"/>
              </a:spcBef>
              <a:spcAft>
                <a:spcPts val="600"/>
              </a:spcAft>
            </a:pPr>
            <a:r>
              <a:rPr lang="en-GB" sz="1400" b="0" dirty="0" err="1"/>
              <a:t>Darongkamas</a:t>
            </a:r>
            <a:r>
              <a:rPr lang="en-GB" sz="1400" b="0" dirty="0"/>
              <a:t>, J., John, C., &amp; Walker, M. J. (2014). An eight-eyed version of Hawkins and Shohet’s clinical supervision model: the addition of the cognitive analytic therapy concept of the ‘observing eye/I’ as the ‘observing us.’ British Journal of Guidance &amp; Counselling, 42(3), 261–270. </a:t>
            </a:r>
            <a:endParaRPr lang="en-GB" sz="1500" b="0" dirty="0"/>
          </a:p>
          <a:p>
            <a:pPr marL="0" marR="0" lvl="0" indent="0" defTabSz="914400" rtl="0" eaLnBrk="0" fontAlgn="base" latinLnBrk="0" hangingPunct="0">
              <a:lnSpc>
                <a:spcPct val="90000"/>
              </a:lnSpc>
              <a:spcBef>
                <a:spcPct val="0"/>
              </a:spcBef>
              <a:spcAft>
                <a:spcPts val="600"/>
              </a:spcAft>
              <a:buClrTx/>
              <a:buSzTx/>
              <a:buNone/>
              <a:tabLst/>
            </a:pPr>
            <a:endParaRPr lang="en-US" altLang="en-US" sz="1500" dirty="0"/>
          </a:p>
          <a:p>
            <a:pPr marL="0" marR="0" lvl="0" indent="0" defTabSz="914400" rtl="0" eaLnBrk="0" fontAlgn="base" latinLnBrk="0" hangingPunct="0">
              <a:lnSpc>
                <a:spcPct val="90000"/>
              </a:lnSpc>
              <a:spcBef>
                <a:spcPct val="0"/>
              </a:spcBef>
              <a:spcAft>
                <a:spcPts val="600"/>
              </a:spcAft>
              <a:buClrTx/>
              <a:buSzTx/>
              <a:buNone/>
              <a:tabLst/>
            </a:pPr>
            <a:r>
              <a:rPr kumimoji="0" lang="en-US" altLang="en-US" sz="1500" i="0" u="none" strike="noStrike" cap="none" normalizeH="0" baseline="0" dirty="0" err="1">
                <a:ln>
                  <a:noFill/>
                </a:ln>
                <a:effectLst/>
              </a:rPr>
              <a:t>Falender</a:t>
            </a:r>
            <a:r>
              <a:rPr kumimoji="0" lang="en-US" altLang="en-US" sz="1500" i="0" u="none" strike="noStrike" cap="none" normalizeH="0" baseline="0" dirty="0">
                <a:ln>
                  <a:noFill/>
                </a:ln>
                <a:effectLst/>
              </a:rPr>
              <a:t>, C. A., </a:t>
            </a:r>
            <a:r>
              <a:rPr kumimoji="0" lang="en-US" altLang="en-US" sz="1500" i="0" u="none" strike="noStrike" cap="none" normalizeH="0" baseline="0" dirty="0" err="1">
                <a:ln>
                  <a:noFill/>
                </a:ln>
                <a:effectLst/>
              </a:rPr>
              <a:t>Shafranske</a:t>
            </a:r>
            <a:r>
              <a:rPr kumimoji="0" lang="en-US" altLang="en-US" sz="1500" i="0" u="none" strike="noStrike" cap="none" normalizeH="0" baseline="0" dirty="0">
                <a:ln>
                  <a:noFill/>
                </a:ln>
                <a:effectLst/>
              </a:rPr>
              <a:t>, E. P., &amp; </a:t>
            </a:r>
            <a:r>
              <a:rPr kumimoji="0" lang="en-US" altLang="en-US" sz="1500" i="0" u="none" strike="noStrike" cap="none" normalizeH="0" baseline="0" dirty="0" err="1">
                <a:ln>
                  <a:noFill/>
                </a:ln>
                <a:effectLst/>
              </a:rPr>
              <a:t>Falender</a:t>
            </a:r>
            <a:r>
              <a:rPr kumimoji="0" lang="en-US" altLang="en-US" sz="1500" i="0" u="none" strike="noStrike" cap="none" normalizeH="0" baseline="0" dirty="0">
                <a:ln>
                  <a:noFill/>
                </a:ln>
                <a:effectLst/>
              </a:rPr>
              <a:t>, C. A. (2004). </a:t>
            </a:r>
            <a:r>
              <a:rPr kumimoji="0" lang="en-US" altLang="en-US" sz="1500" i="1" u="none" strike="noStrike" cap="none" normalizeH="0" baseline="0" dirty="0">
                <a:ln>
                  <a:noFill/>
                </a:ln>
                <a:effectLst/>
              </a:rPr>
              <a:t>Clinical Supervision: A Competency-Based Approach</a:t>
            </a:r>
            <a:r>
              <a:rPr kumimoji="0" lang="en-US" altLang="en-US" sz="1500" i="0" u="none" strike="noStrike" cap="none" normalizeH="0" baseline="0" dirty="0">
                <a:ln>
                  <a:noFill/>
                </a:ln>
                <a:effectLst/>
              </a:rPr>
              <a:t>. American Psychological Association.</a:t>
            </a:r>
          </a:p>
          <a:p>
            <a:endParaRPr lang="en-GB" sz="1600" b="0" dirty="0"/>
          </a:p>
          <a:p>
            <a:r>
              <a:rPr lang="en-GB" sz="1600" b="0" dirty="0"/>
              <a:t>Hawkins, P. &amp; McMahon (2020). Supervision in the Helping Professions. 5th edition. Buckingham, Open University Press.</a:t>
            </a:r>
          </a:p>
          <a:p>
            <a:endParaRPr lang="en-GB" sz="1600" dirty="0"/>
          </a:p>
          <a:p>
            <a:r>
              <a:rPr lang="en-GB" sz="1600" dirty="0"/>
              <a:t>Hawkins, P., &amp; Shohet, R. (2012). Supervision in the helping professions (Fourth edition.). Open University Press. </a:t>
            </a:r>
          </a:p>
          <a:p>
            <a:endParaRPr lang="en-GB" sz="1600" dirty="0"/>
          </a:p>
          <a:p>
            <a:pPr lvl="0" defTabSz="914400" eaLnBrk="0" fontAlgn="base" hangingPunct="0">
              <a:lnSpc>
                <a:spcPct val="90000"/>
              </a:lnSpc>
              <a:spcBef>
                <a:spcPct val="0"/>
              </a:spcBef>
              <a:spcAft>
                <a:spcPts val="600"/>
              </a:spcAft>
            </a:pPr>
            <a:r>
              <a:rPr lang="en-US" altLang="en-US" sz="1600" b="0" dirty="0"/>
              <a:t>Holloway, E. L. (1995). </a:t>
            </a:r>
            <a:r>
              <a:rPr lang="en-US" altLang="en-US" sz="1600" b="0" i="1" dirty="0"/>
              <a:t>Training and Supervision of Psychologists</a:t>
            </a:r>
            <a:r>
              <a:rPr lang="en-US" altLang="en-US" sz="1600" b="0" dirty="0"/>
              <a:t>. Professional Psychology: Research and Practice, 26(5), 494-499 </a:t>
            </a:r>
          </a:p>
          <a:p>
            <a:pPr lvl="0" defTabSz="914400" eaLnBrk="0" fontAlgn="base" hangingPunct="0">
              <a:lnSpc>
                <a:spcPct val="90000"/>
              </a:lnSpc>
              <a:spcBef>
                <a:spcPct val="0"/>
              </a:spcBef>
              <a:spcAft>
                <a:spcPts val="600"/>
              </a:spcAft>
            </a:pPr>
            <a:endParaRPr lang="en-US" sz="1600" dirty="0"/>
          </a:p>
          <a:p>
            <a:pPr lvl="0" defTabSz="914400" eaLnBrk="0" fontAlgn="base" hangingPunct="0">
              <a:lnSpc>
                <a:spcPct val="90000"/>
              </a:lnSpc>
              <a:spcBef>
                <a:spcPct val="0"/>
              </a:spcBef>
              <a:spcAft>
                <a:spcPts val="600"/>
              </a:spcAft>
            </a:pPr>
            <a:r>
              <a:rPr lang="en-GB" sz="1600" dirty="0"/>
              <a:t>Inskipp, F., &amp; Proctor, B. (1993). </a:t>
            </a:r>
            <a:r>
              <a:rPr lang="en-GB" sz="1600" i="1" dirty="0"/>
              <a:t>Supervision in the helping professions.</a:t>
            </a:r>
            <a:r>
              <a:rPr lang="en-GB" sz="1600" dirty="0"/>
              <a:t> Milton Keynes: Open University Press.</a:t>
            </a:r>
          </a:p>
        </p:txBody>
      </p:sp>
    </p:spTree>
    <p:extLst>
      <p:ext uri="{BB962C8B-B14F-4D97-AF65-F5344CB8AC3E}">
        <p14:creationId xmlns:p14="http://schemas.microsoft.com/office/powerpoint/2010/main" val="4038344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a:extLst>
              <a:ext uri="{FF2B5EF4-FFF2-40B4-BE49-F238E27FC236}">
                <a16:creationId xmlns:a16="http://schemas.microsoft.com/office/drawing/2014/main" id="{55B7E895-C146-7FD4-DE0A-64EF6D508117}"/>
              </a:ext>
            </a:extLst>
          </p:cNvPr>
          <p:cNvSpPr>
            <a:spLocks noGrp="1" noChangeArrowheads="1"/>
          </p:cNvSpPr>
          <p:nvPr>
            <p:ph type="title"/>
          </p:nvPr>
        </p:nvSpPr>
        <p:spPr/>
        <p:txBody>
          <a:bodyPr/>
          <a:lstStyle/>
          <a:p>
            <a:pPr eaLnBrk="1" hangingPunct="1"/>
            <a:r>
              <a:rPr lang="en-GB" altLang="en-US"/>
              <a:t>Break</a:t>
            </a:r>
          </a:p>
        </p:txBody>
      </p:sp>
      <p:pic>
        <p:nvPicPr>
          <p:cNvPr id="92163" name="Content Placeholder 2" descr="A chalkboard with a word written on it&#10;&#10;Description automatically generated">
            <a:extLst>
              <a:ext uri="{FF2B5EF4-FFF2-40B4-BE49-F238E27FC236}">
                <a16:creationId xmlns:a16="http://schemas.microsoft.com/office/drawing/2014/main" id="{BAB743DF-CEB2-B766-2973-A56A52E8636C}"/>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063751" y="2057400"/>
            <a:ext cx="8208963" cy="4038600"/>
          </a:xfr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UoL Accessible v0.2">
  <a:themeElements>
    <a:clrScheme name="Leeds">
      <a:dk1>
        <a:srgbClr val="212529"/>
      </a:dk1>
      <a:lt1>
        <a:sysClr val="window" lastClr="FFFFFF"/>
      </a:lt1>
      <a:dk2>
        <a:srgbClr val="44546A"/>
      </a:dk2>
      <a:lt2>
        <a:srgbClr val="E7E6E6"/>
      </a:lt2>
      <a:accent1>
        <a:srgbClr val="C70000"/>
      </a:accent1>
      <a:accent2>
        <a:srgbClr val="0A0202"/>
      </a:accent2>
      <a:accent3>
        <a:srgbClr val="DEDEDE"/>
      </a:accent3>
      <a:accent4>
        <a:srgbClr val="E76F16"/>
      </a:accent4>
      <a:accent5>
        <a:srgbClr val="3A9018"/>
      </a:accent5>
      <a:accent6>
        <a:srgbClr val="1993BD"/>
      </a:accent6>
      <a:hlink>
        <a:srgbClr val="910000"/>
      </a:hlink>
      <a:folHlink>
        <a:srgbClr val="57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L Accessible v0.2" id="{7B91008A-295C-410B-802F-AF364C016383}" vid="{EE031E2C-6B34-475C-82F9-D9BC17FEBF0D}"/>
    </a:ext>
  </a:extLst>
</a:theme>
</file>

<file path=ppt/theme/theme2.xml><?xml version="1.0" encoding="utf-8"?>
<a:theme xmlns:a="http://schemas.openxmlformats.org/drawingml/2006/main" name="UoL Accessible v0.2">
  <a:themeElements>
    <a:clrScheme name="Leeds">
      <a:dk1>
        <a:srgbClr val="212529"/>
      </a:dk1>
      <a:lt1>
        <a:sysClr val="window" lastClr="FFFFFF"/>
      </a:lt1>
      <a:dk2>
        <a:srgbClr val="44546A"/>
      </a:dk2>
      <a:lt2>
        <a:srgbClr val="E7E6E6"/>
      </a:lt2>
      <a:accent1>
        <a:srgbClr val="C70000"/>
      </a:accent1>
      <a:accent2>
        <a:srgbClr val="0A0202"/>
      </a:accent2>
      <a:accent3>
        <a:srgbClr val="DEDEDE"/>
      </a:accent3>
      <a:accent4>
        <a:srgbClr val="E76F16"/>
      </a:accent4>
      <a:accent5>
        <a:srgbClr val="3A9018"/>
      </a:accent5>
      <a:accent6>
        <a:srgbClr val="1993BD"/>
      </a:accent6>
      <a:hlink>
        <a:srgbClr val="910000"/>
      </a:hlink>
      <a:folHlink>
        <a:srgbClr val="57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L Accessible v0.2" id="{7B91008A-295C-410B-802F-AF364C016383}" vid="{EE031E2C-6B34-475C-82F9-D9BC17FEBF0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CC7ACD3774C9942BAFCFB2451E5D622" ma:contentTypeVersion="21" ma:contentTypeDescription="Create a new document." ma:contentTypeScope="" ma:versionID="6e211ed6e504502e26fbd821f55be83d">
  <xsd:schema xmlns:xsd="http://www.w3.org/2001/XMLSchema" xmlns:xs="http://www.w3.org/2001/XMLSchema" xmlns:p="http://schemas.microsoft.com/office/2006/metadata/properties" xmlns:ns2="2b877f72-445f-4751-8c64-2c1514ecb3e6" xmlns:ns3="645f78e5-0c7e-4692-a4bf-b787913a6dc8" targetNamespace="http://schemas.microsoft.com/office/2006/metadata/properties" ma:root="true" ma:fieldsID="39f177a1531d8b2b12e9e1a147087b17" ns2:_="" ns3:_="">
    <xsd:import namespace="2b877f72-445f-4751-8c64-2c1514ecb3e6"/>
    <xsd:import namespace="645f78e5-0c7e-4692-a4bf-b787913a6dc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_Flow_SignoffStatus" minOccurs="0"/>
                <xsd:element ref="ns2:MediaServiceBillingMetadata" minOccurs="0"/>
                <xsd:element ref="ns2: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877f72-445f-4751-8c64-2c1514ecb3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3a19cb6-1b10-4512-a12b-f76e45842a2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_Flow_SignoffStatus" ma:index="26" nillable="true" ma:displayName="Sign-off status" ma:internalName="Sign_x002d_off_x0020_status">
      <xsd:simpleType>
        <xsd:restriction base="dms:Text"/>
      </xsd:simpleType>
    </xsd:element>
    <xsd:element name="MediaServiceBillingMetadata" ma:index="27" nillable="true" ma:displayName="MediaServiceBillingMetadata" ma:hidden="true" ma:internalName="MediaServiceBillingMetadata" ma:readOnly="true">
      <xsd:simpleType>
        <xsd:restriction base="dms:Note"/>
      </xsd:simpleType>
    </xsd:element>
    <xsd:element name="Date" ma:index="28" nillable="true" ma:displayName="Date" ma:format="DateOnly" ma:internalNam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645f78e5-0c7e-4692-a4bf-b787913a6dc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b1759d5-a00a-42f5-bdc2-29bec7abdb33}" ma:internalName="TaxCatchAll" ma:showField="CatchAllData" ma:web="645f78e5-0c7e-4692-a4bf-b787913a6d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b877f72-445f-4751-8c64-2c1514ecb3e6">
      <Terms xmlns="http://schemas.microsoft.com/office/infopath/2007/PartnerControls"/>
    </lcf76f155ced4ddcb4097134ff3c332f>
    <TaxCatchAll xmlns="645f78e5-0c7e-4692-a4bf-b787913a6dc8" xsi:nil="true"/>
    <Date xmlns="2b877f72-445f-4751-8c64-2c1514ecb3e6" xsi:nil="true"/>
    <_Flow_SignoffStatus xmlns="2b877f72-445f-4751-8c64-2c1514ecb3e6" xsi:nil="true"/>
  </documentManagement>
</p:properties>
</file>

<file path=customXml/itemProps1.xml><?xml version="1.0" encoding="utf-8"?>
<ds:datastoreItem xmlns:ds="http://schemas.openxmlformats.org/officeDocument/2006/customXml" ds:itemID="{F7E33085-C521-4EF2-A611-B4D9B416C2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877f72-445f-4751-8c64-2c1514ecb3e6"/>
    <ds:schemaRef ds:uri="645f78e5-0c7e-4692-a4bf-b787913a6d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FE85B7A-D2D7-400E-B4CB-655D1CF7F09C}">
  <ds:schemaRefs>
    <ds:schemaRef ds:uri="http://schemas.microsoft.com/sharepoint/v3/contenttype/forms"/>
  </ds:schemaRefs>
</ds:datastoreItem>
</file>

<file path=customXml/itemProps3.xml><?xml version="1.0" encoding="utf-8"?>
<ds:datastoreItem xmlns:ds="http://schemas.openxmlformats.org/officeDocument/2006/customXml" ds:itemID="{FBC5A7D6-449D-4CE8-91EA-1C6984F7F275}">
  <ds:schemaRefs>
    <ds:schemaRef ds:uri="http://purl.org/dc/terms/"/>
    <ds:schemaRef ds:uri="http://schemas.openxmlformats.org/package/2006/metadata/core-properties"/>
    <ds:schemaRef ds:uri="2b877f72-445f-4751-8c64-2c1514ecb3e6"/>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645f78e5-0c7e-4692-a4bf-b787913a6dc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DClin-PowerPoint-template</Template>
  <TotalTime>481</TotalTime>
  <Words>2303</Words>
  <Application>Microsoft Office PowerPoint</Application>
  <PresentationFormat>Widescreen</PresentationFormat>
  <Paragraphs>256</Paragraphs>
  <Slides>27</Slides>
  <Notes>14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27</vt:i4>
      </vt:variant>
    </vt:vector>
  </HeadingPairs>
  <TitlesOfParts>
    <vt:vector size="37" baseType="lpstr">
      <vt:lpstr>Aptos</vt:lpstr>
      <vt:lpstr>Arial</vt:lpstr>
      <vt:lpstr>Calibri</vt:lpstr>
      <vt:lpstr>Calibri Light</vt:lpstr>
      <vt:lpstr>Courier New</vt:lpstr>
      <vt:lpstr>Symbol</vt:lpstr>
      <vt:lpstr>Times New Roman</vt:lpstr>
      <vt:lpstr>Wingdings</vt:lpstr>
      <vt:lpstr>UoL Accessible v0.2</vt:lpstr>
      <vt:lpstr>UoL Accessible v0.2</vt:lpstr>
      <vt:lpstr>Methods in supervision: groups and creative methods</vt:lpstr>
      <vt:lpstr>Aims and objectives</vt:lpstr>
      <vt:lpstr>Methods in Supervision: The Modes</vt:lpstr>
      <vt:lpstr>Methods in Supervision</vt:lpstr>
      <vt:lpstr>Creative approaches to supervision  (Scaife, 2019 chapter 10) </vt:lpstr>
      <vt:lpstr>Methods in Supervision</vt:lpstr>
      <vt:lpstr>How much experience do you have of group supervision? </vt:lpstr>
      <vt:lpstr>What is group supervision</vt:lpstr>
      <vt:lpstr>Key principles</vt:lpstr>
      <vt:lpstr>Primary goals of group supervision</vt:lpstr>
      <vt:lpstr>What are the pros and cons of group supervision?</vt:lpstr>
      <vt:lpstr>The value of group supervision (1) </vt:lpstr>
      <vt:lpstr>The value of group supervision (2)</vt:lpstr>
      <vt:lpstr>Benefits </vt:lpstr>
      <vt:lpstr>What gets in the way? </vt:lpstr>
      <vt:lpstr>Challenges: </vt:lpstr>
      <vt:lpstr>What Makes Group Supervision Work?</vt:lpstr>
      <vt:lpstr>What Makes Group Supervision Work?</vt:lpstr>
      <vt:lpstr>Setting up…</vt:lpstr>
      <vt:lpstr>PowerPoint Presentation</vt:lpstr>
      <vt:lpstr>Models of group supervision</vt:lpstr>
      <vt:lpstr>How to choose!?</vt:lpstr>
      <vt:lpstr>Exploring group dynamics</vt:lpstr>
      <vt:lpstr>Bion’s Theory of Groups </vt:lpstr>
      <vt:lpstr>PowerPoint Presentation</vt:lpstr>
      <vt:lpstr>References</vt:lpstr>
      <vt:lpstr>Break</vt:lpstr>
    </vt:vector>
  </TitlesOfParts>
  <Company>University of Leeds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Kerrie Channer</dc:creator>
  <cp:lastModifiedBy>Clare Dowzer</cp:lastModifiedBy>
  <cp:revision>4</cp:revision>
  <dcterms:created xsi:type="dcterms:W3CDTF">2026-04-08T09:01:36Z</dcterms:created>
  <dcterms:modified xsi:type="dcterms:W3CDTF">2026-09-23T09:54:02Z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0x010100BCC7ACD3774C9942BAFCFB2451E5D622</vt:lpwstr>
  </property>
  <property fmtid="{D5CDD505-2E9C-101B-9397-08002B2CF9AE}" pid="3" name="MediaServiceImageTags">
    <vt:lpwstr/>
  </property>
  <property fmtid="{D5CDD505-2E9C-101B-9397-08002B2CF9AE}" pid="4" name="ArticulateGUID">
    <vt:lpwstr>1AA8FD2A-DD50-4519-B7C7-83C4D86A4BAA</vt:lpwstr>
  </property>
  <property fmtid="{D5CDD505-2E9C-101B-9397-08002B2CF9AE}" pid="5" name="ArticulatePath">
    <vt:lpwstr>https://leeds365.sharepoint.com/sites/TEAM-ClinicalPsychologyDoctorateLIHS/Shared Documents/General/Admin General/Placements/Supervisor training/ISW/ISW 2026/ISW day 3/3. Creative methods and group supervision</vt:lpwstr>
  </property>
</Properties>
</file>