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  <p:sldMasterId id="2147483753" r:id="rId5"/>
  </p:sldMasterIdLst>
  <p:notesMasterIdLst>
    <p:notesMasterId r:id="rId14"/>
  </p:notesMasterIdLst>
  <p:sldIdLst>
    <p:sldId id="411" r:id="rId6"/>
    <p:sldId id="748" r:id="rId7"/>
    <p:sldId id="747" r:id="rId8"/>
    <p:sldId id="310" r:id="rId9"/>
    <p:sldId id="749" r:id="rId10"/>
    <p:sldId id="281" r:id="rId11"/>
    <p:sldId id="750" r:id="rId12"/>
    <p:sldId id="74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348" autoAdjust="0"/>
  </p:normalViewPr>
  <p:slideViewPr>
    <p:cSldViewPr snapToGrid="0">
      <p:cViewPr varScale="1">
        <p:scale>
          <a:sx n="49" d="100"/>
          <a:sy n="49" d="100"/>
        </p:scale>
        <p:origin x="13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Kent" userId="S::lmzx332@leeds.ac.uk::14e15b60-9580-4394-b99f-462a4e4035f9" providerId="AD" clId="Web-{6EDC0E91-1417-078E-D087-D4A800C43BDD}"/>
    <pc:docChg chg="addSld delSld modSld">
      <pc:chgData name="Sarah Kent" userId="S::lmzx332@leeds.ac.uk::14e15b60-9580-4394-b99f-462a4e4035f9" providerId="AD" clId="Web-{6EDC0E91-1417-078E-D087-D4A800C43BDD}" dt="2026-09-18T16:15:40.792" v="598" actId="20577"/>
      <pc:docMkLst>
        <pc:docMk/>
      </pc:docMkLst>
      <pc:sldChg chg="modSp">
        <pc:chgData name="Sarah Kent" userId="S::lmzx332@leeds.ac.uk::14e15b60-9580-4394-b99f-462a4e4035f9" providerId="AD" clId="Web-{6EDC0E91-1417-078E-D087-D4A800C43BDD}" dt="2026-09-18T15:50:03.358" v="420" actId="20577"/>
        <pc:sldMkLst>
          <pc:docMk/>
          <pc:sldMk cId="3925174460" sldId="281"/>
        </pc:sldMkLst>
        <pc:spChg chg="mod">
          <ac:chgData name="Sarah Kent" userId="S::lmzx332@leeds.ac.uk::14e15b60-9580-4394-b99f-462a4e4035f9" providerId="AD" clId="Web-{6EDC0E91-1417-078E-D087-D4A800C43BDD}" dt="2026-09-18T15:50:03.358" v="420" actId="20577"/>
          <ac:spMkLst>
            <pc:docMk/>
            <pc:sldMk cId="3925174460" sldId="281"/>
            <ac:spMk id="2" creationId="{6D8E53B8-614E-200C-BD0C-A9112AF66A21}"/>
          </ac:spMkLst>
        </pc:spChg>
      </pc:sldChg>
      <pc:sldChg chg="modSp">
        <pc:chgData name="Sarah Kent" userId="S::lmzx332@leeds.ac.uk::14e15b60-9580-4394-b99f-462a4e4035f9" providerId="AD" clId="Web-{6EDC0E91-1417-078E-D087-D4A800C43BDD}" dt="2026-09-18T16:11:16.876" v="569" actId="20577"/>
        <pc:sldMkLst>
          <pc:docMk/>
          <pc:sldMk cId="0" sldId="310"/>
        </pc:sldMkLst>
        <pc:spChg chg="mod">
          <ac:chgData name="Sarah Kent" userId="S::lmzx332@leeds.ac.uk::14e15b60-9580-4394-b99f-462a4e4035f9" providerId="AD" clId="Web-{6EDC0E91-1417-078E-D087-D4A800C43BDD}" dt="2026-09-18T15:50:12.359" v="422" actId="20577"/>
          <ac:spMkLst>
            <pc:docMk/>
            <pc:sldMk cId="0" sldId="310"/>
            <ac:spMk id="96258" creationId="{D7C07813-C40F-E249-3715-801839378DB1}"/>
          </ac:spMkLst>
        </pc:spChg>
        <pc:spChg chg="mod">
          <ac:chgData name="Sarah Kent" userId="S::lmzx332@leeds.ac.uk::14e15b60-9580-4394-b99f-462a4e4035f9" providerId="AD" clId="Web-{6EDC0E91-1417-078E-D087-D4A800C43BDD}" dt="2026-09-18T16:11:16.876" v="569" actId="20577"/>
          <ac:spMkLst>
            <pc:docMk/>
            <pc:sldMk cId="0" sldId="310"/>
            <ac:spMk id="96259" creationId="{AD94A56E-7F46-5EE4-511F-72F802BADB72}"/>
          </ac:spMkLst>
        </pc:spChg>
      </pc:sldChg>
      <pc:sldChg chg="addSp delSp modSp">
        <pc:chgData name="Sarah Kent" userId="S::lmzx332@leeds.ac.uk::14e15b60-9580-4394-b99f-462a4e4035f9" providerId="AD" clId="Web-{6EDC0E91-1417-078E-D087-D4A800C43BDD}" dt="2026-09-18T15:58:06.267" v="438" actId="1076"/>
        <pc:sldMkLst>
          <pc:docMk/>
          <pc:sldMk cId="2211496413" sldId="746"/>
        </pc:sldMkLst>
        <pc:spChg chg="mod">
          <ac:chgData name="Sarah Kent" userId="S::lmzx332@leeds.ac.uk::14e15b60-9580-4394-b99f-462a4e4035f9" providerId="AD" clId="Web-{6EDC0E91-1417-078E-D087-D4A800C43BDD}" dt="2026-09-18T15:58:01.877" v="437" actId="1076"/>
          <ac:spMkLst>
            <pc:docMk/>
            <pc:sldMk cId="2211496413" sldId="746"/>
            <ac:spMk id="2" creationId="{B482AE70-4B13-99A9-980E-85C1C7BC79D8}"/>
          </ac:spMkLst>
        </pc:spChg>
        <pc:picChg chg="add mod">
          <ac:chgData name="Sarah Kent" userId="S::lmzx332@leeds.ac.uk::14e15b60-9580-4394-b99f-462a4e4035f9" providerId="AD" clId="Web-{6EDC0E91-1417-078E-D087-D4A800C43BDD}" dt="2026-09-18T15:58:06.267" v="438" actId="1076"/>
          <ac:picMkLst>
            <pc:docMk/>
            <pc:sldMk cId="2211496413" sldId="746"/>
            <ac:picMk id="4" creationId="{25848D73-E65A-DBE3-B535-855FDF4B2D72}"/>
          </ac:picMkLst>
        </pc:picChg>
      </pc:sldChg>
      <pc:sldChg chg="addSp modSp new">
        <pc:chgData name="Sarah Kent" userId="S::lmzx332@leeds.ac.uk::14e15b60-9580-4394-b99f-462a4e4035f9" providerId="AD" clId="Web-{6EDC0E91-1417-078E-D087-D4A800C43BDD}" dt="2026-09-18T16:15:08.510" v="590"/>
        <pc:sldMkLst>
          <pc:docMk/>
          <pc:sldMk cId="1710687195" sldId="747"/>
        </pc:sldMkLst>
        <pc:spChg chg="mod">
          <ac:chgData name="Sarah Kent" userId="S::lmzx332@leeds.ac.uk::14e15b60-9580-4394-b99f-462a4e4035f9" providerId="AD" clId="Web-{6EDC0E91-1417-078E-D087-D4A800C43BDD}" dt="2026-09-18T16:12:22.659" v="572"/>
          <ac:spMkLst>
            <pc:docMk/>
            <pc:sldMk cId="1710687195" sldId="747"/>
            <ac:spMk id="2" creationId="{DE7F4718-C469-897D-1908-A94DB028714A}"/>
          </ac:spMkLst>
        </pc:spChg>
        <pc:spChg chg="mod">
          <ac:chgData name="Sarah Kent" userId="S::lmzx332@leeds.ac.uk::14e15b60-9580-4394-b99f-462a4e4035f9" providerId="AD" clId="Web-{6EDC0E91-1417-078E-D087-D4A800C43BDD}" dt="2026-09-18T16:12:32.316" v="574" actId="14100"/>
          <ac:spMkLst>
            <pc:docMk/>
            <pc:sldMk cId="1710687195" sldId="747"/>
            <ac:spMk id="3" creationId="{1FD34DC5-FCCE-EAFF-54FE-D6B8FBB79013}"/>
          </ac:spMkLst>
        </pc:spChg>
        <pc:picChg chg="add mod">
          <ac:chgData name="Sarah Kent" userId="S::lmzx332@leeds.ac.uk::14e15b60-9580-4394-b99f-462a4e4035f9" providerId="AD" clId="Web-{6EDC0E91-1417-078E-D087-D4A800C43BDD}" dt="2026-09-18T16:15:08.510" v="590"/>
          <ac:picMkLst>
            <pc:docMk/>
            <pc:sldMk cId="1710687195" sldId="747"/>
            <ac:picMk id="4" creationId="{1D67E796-4D7B-E64E-041C-0B47586B71E3}"/>
          </ac:picMkLst>
        </pc:picChg>
      </pc:sldChg>
      <pc:sldChg chg="addSp delSp modSp new mod modClrScheme chgLayout modNotes">
        <pc:chgData name="Sarah Kent" userId="S::lmzx332@leeds.ac.uk::14e15b60-9580-4394-b99f-462a4e4035f9" providerId="AD" clId="Web-{6EDC0E91-1417-078E-D087-D4A800C43BDD}" dt="2026-09-18T16:01:43.885" v="453" actId="20577"/>
        <pc:sldMkLst>
          <pc:docMk/>
          <pc:sldMk cId="1063919893" sldId="748"/>
        </pc:sldMkLst>
        <pc:spChg chg="add mod">
          <ac:chgData name="Sarah Kent" userId="S::lmzx332@leeds.ac.uk::14e15b60-9580-4394-b99f-462a4e4035f9" providerId="AD" clId="Web-{6EDC0E91-1417-078E-D087-D4A800C43BDD}" dt="2026-09-18T14:25:09.208" v="23" actId="20577"/>
          <ac:spMkLst>
            <pc:docMk/>
            <pc:sldMk cId="1063919893" sldId="748"/>
            <ac:spMk id="8" creationId="{8D996F17-A321-FEAE-E968-0806003043A1}"/>
          </ac:spMkLst>
        </pc:spChg>
        <pc:spChg chg="add mod">
          <ac:chgData name="Sarah Kent" userId="S::lmzx332@leeds.ac.uk::14e15b60-9580-4394-b99f-462a4e4035f9" providerId="AD" clId="Web-{6EDC0E91-1417-078E-D087-D4A800C43BDD}" dt="2026-09-18T16:01:43.885" v="453" actId="20577"/>
          <ac:spMkLst>
            <pc:docMk/>
            <pc:sldMk cId="1063919893" sldId="748"/>
            <ac:spMk id="10" creationId="{C2CDA2DD-54C9-693A-268D-178FAE0FAD72}"/>
          </ac:spMkLst>
        </pc:spChg>
      </pc:sldChg>
      <pc:sldChg chg="addSp modSp new mod modClrScheme chgLayout">
        <pc:chgData name="Sarah Kent" userId="S::lmzx332@leeds.ac.uk::14e15b60-9580-4394-b99f-462a4e4035f9" providerId="AD" clId="Web-{6EDC0E91-1417-078E-D087-D4A800C43BDD}" dt="2026-09-18T16:15:40.792" v="598" actId="20577"/>
        <pc:sldMkLst>
          <pc:docMk/>
          <pc:sldMk cId="2381037696" sldId="749"/>
        </pc:sldMkLst>
        <pc:spChg chg="mod">
          <ac:chgData name="Sarah Kent" userId="S::lmzx332@leeds.ac.uk::14e15b60-9580-4394-b99f-462a4e4035f9" providerId="AD" clId="Web-{6EDC0E91-1417-078E-D087-D4A800C43BDD}" dt="2026-09-18T16:06:26.740" v="527"/>
          <ac:spMkLst>
            <pc:docMk/>
            <pc:sldMk cId="2381037696" sldId="749"/>
            <ac:spMk id="2" creationId="{7CFC9A55-8678-CA85-5576-10CC85159184}"/>
          </ac:spMkLst>
        </pc:spChg>
        <pc:spChg chg="mod">
          <ac:chgData name="Sarah Kent" userId="S::lmzx332@leeds.ac.uk::14e15b60-9580-4394-b99f-462a4e4035f9" providerId="AD" clId="Web-{6EDC0E91-1417-078E-D087-D4A800C43BDD}" dt="2026-09-18T16:15:40.792" v="598" actId="20577"/>
          <ac:spMkLst>
            <pc:docMk/>
            <pc:sldMk cId="2381037696" sldId="749"/>
            <ac:spMk id="3" creationId="{5E02AF77-0BD8-7124-D834-4F7891C0C925}"/>
          </ac:spMkLst>
        </pc:spChg>
        <pc:picChg chg="add mod modCrop">
          <ac:chgData name="Sarah Kent" userId="S::lmzx332@leeds.ac.uk::14e15b60-9580-4394-b99f-462a4e4035f9" providerId="AD" clId="Web-{6EDC0E91-1417-078E-D087-D4A800C43BDD}" dt="2026-09-18T16:15:30.792" v="595" actId="1076"/>
          <ac:picMkLst>
            <pc:docMk/>
            <pc:sldMk cId="2381037696" sldId="749"/>
            <ac:picMk id="4" creationId="{A387CAE4-2DC5-03A8-A616-AEE2522E9E82}"/>
          </ac:picMkLst>
        </pc:picChg>
      </pc:sldChg>
      <pc:sldChg chg="addSp delSp modSp new mod modClrScheme chgLayout">
        <pc:chgData name="Sarah Kent" userId="S::lmzx332@leeds.ac.uk::14e15b60-9580-4394-b99f-462a4e4035f9" providerId="AD" clId="Web-{6EDC0E91-1417-078E-D087-D4A800C43BDD}" dt="2026-09-18T16:14:52.509" v="588"/>
        <pc:sldMkLst>
          <pc:docMk/>
          <pc:sldMk cId="2473783073" sldId="750"/>
        </pc:sldMkLst>
        <pc:spChg chg="add mod">
          <ac:chgData name="Sarah Kent" userId="S::lmzx332@leeds.ac.uk::14e15b60-9580-4394-b99f-462a4e4035f9" providerId="AD" clId="Web-{6EDC0E91-1417-078E-D087-D4A800C43BDD}" dt="2026-09-18T16:14:32.180" v="584" actId="20577"/>
          <ac:spMkLst>
            <pc:docMk/>
            <pc:sldMk cId="2473783073" sldId="750"/>
            <ac:spMk id="9" creationId="{996A4B1C-7D08-98A9-6A53-A08459FDABE3}"/>
          </ac:spMkLst>
        </pc:spChg>
        <pc:picChg chg="add mod ord">
          <ac:chgData name="Sarah Kent" userId="S::lmzx332@leeds.ac.uk::14e15b60-9580-4394-b99f-462a4e4035f9" providerId="AD" clId="Web-{6EDC0E91-1417-078E-D087-D4A800C43BDD}" dt="2026-09-18T16:14:52.509" v="588"/>
          <ac:picMkLst>
            <pc:docMk/>
            <pc:sldMk cId="2473783073" sldId="750"/>
            <ac:picMk id="4" creationId="{1B8F77FE-1F26-D8C2-E92E-A33E43199C4E}"/>
          </ac:picMkLst>
        </pc:picChg>
      </pc:sldChg>
    </pc:docChg>
  </pc:docChgLst>
  <pc:docChgLst>
    <pc:chgData name="Kirsty Hughes" userId="9931de1f-6324-4040-b619-11bafe8aae07" providerId="ADAL" clId="{68BEFCD0-8186-4258-93F2-65CE51E6F5E8}"/>
    <pc:docChg chg="custSel addSld delSld modSld sldOrd">
      <pc:chgData name="Kirsty Hughes" userId="9931de1f-6324-4040-b619-11bafe8aae07" providerId="ADAL" clId="{68BEFCD0-8186-4258-93F2-65CE51E6F5E8}" dt="2026-09-10T13:20:23.172" v="1131" actId="20577"/>
      <pc:docMkLst>
        <pc:docMk/>
      </pc:docMkLst>
      <pc:sldChg chg="add">
        <pc:chgData name="Kirsty Hughes" userId="9931de1f-6324-4040-b619-11bafe8aae07" providerId="ADAL" clId="{68BEFCD0-8186-4258-93F2-65CE51E6F5E8}" dt="2026-09-03T09:03:58.165" v="318"/>
        <pc:sldMkLst>
          <pc:docMk/>
          <pc:sldMk cId="3925174460" sldId="281"/>
        </pc:sldMkLst>
      </pc:sldChg>
      <pc:sldChg chg="add">
        <pc:chgData name="Kirsty Hughes" userId="9931de1f-6324-4040-b619-11bafe8aae07" providerId="ADAL" clId="{68BEFCD0-8186-4258-93F2-65CE51E6F5E8}" dt="2026-09-03T08:50:08.403" v="13"/>
        <pc:sldMkLst>
          <pc:docMk/>
          <pc:sldMk cId="0" sldId="310"/>
        </pc:sldMkLst>
      </pc:sldChg>
      <pc:sldChg chg="modSp mod">
        <pc:chgData name="Kirsty Hughes" userId="9931de1f-6324-4040-b619-11bafe8aae07" providerId="ADAL" clId="{68BEFCD0-8186-4258-93F2-65CE51E6F5E8}" dt="2026-09-10T13:16:10.516" v="783" actId="14100"/>
        <pc:sldMkLst>
          <pc:docMk/>
          <pc:sldMk cId="0" sldId="411"/>
        </pc:sldMkLst>
        <pc:spChg chg="mod">
          <ac:chgData name="Kirsty Hughes" userId="9931de1f-6324-4040-b619-11bafe8aae07" providerId="ADAL" clId="{68BEFCD0-8186-4258-93F2-65CE51E6F5E8}" dt="2026-09-03T09:08:04.837" v="389" actId="1076"/>
          <ac:spMkLst>
            <pc:docMk/>
            <pc:sldMk cId="0" sldId="411"/>
            <ac:spMk id="2" creationId="{2966EB57-2410-434B-80AA-DCA2D28644CC}"/>
          </ac:spMkLst>
        </pc:spChg>
        <pc:spChg chg="mod">
          <ac:chgData name="Kirsty Hughes" userId="9931de1f-6324-4040-b619-11bafe8aae07" providerId="ADAL" clId="{68BEFCD0-8186-4258-93F2-65CE51E6F5E8}" dt="2026-09-10T13:16:10.516" v="783" actId="14100"/>
          <ac:spMkLst>
            <pc:docMk/>
            <pc:sldMk cId="0" sldId="411"/>
            <ac:spMk id="69635" creationId="{D3342BBF-4D54-DBB0-75BC-713689AE2D72}"/>
          </ac:spMkLst>
        </pc:spChg>
      </pc:sldChg>
      <pc:sldChg chg="modSp new mod">
        <pc:chgData name="Kirsty Hughes" userId="9931de1f-6324-4040-b619-11bafe8aae07" providerId="ADAL" clId="{68BEFCD0-8186-4258-93F2-65CE51E6F5E8}" dt="2026-09-03T09:04:17.187" v="340" actId="20577"/>
        <pc:sldMkLst>
          <pc:docMk/>
          <pc:sldMk cId="2211496413" sldId="746"/>
        </pc:sldMkLst>
        <pc:spChg chg="mod">
          <ac:chgData name="Kirsty Hughes" userId="9931de1f-6324-4040-b619-11bafe8aae07" providerId="ADAL" clId="{68BEFCD0-8186-4258-93F2-65CE51E6F5E8}" dt="2026-09-03T09:04:17.187" v="340" actId="20577"/>
          <ac:spMkLst>
            <pc:docMk/>
            <pc:sldMk cId="2211496413" sldId="746"/>
            <ac:spMk id="2" creationId="{B482AE70-4B13-99A9-980E-85C1C7BC79D8}"/>
          </ac:spMkLst>
        </pc:spChg>
      </pc:sldChg>
    </pc:docChg>
  </pc:docChgLst>
  <pc:docChgLst>
    <pc:chgData name="Erica Milton" userId="c2987e1f-f7cf-4198-acac-339ccd6071c0" providerId="ADAL" clId="{7072264D-2890-434C-B8AD-F0F0479A78AF}"/>
    <pc:docChg chg="modSld">
      <pc:chgData name="Erica Milton" userId="c2987e1f-f7cf-4198-acac-339ccd6071c0" providerId="ADAL" clId="{7072264D-2890-434C-B8AD-F0F0479A78AF}" dt="2026-09-20T18:15:13.294" v="0" actId="20577"/>
      <pc:docMkLst>
        <pc:docMk/>
      </pc:docMkLst>
      <pc:sldChg chg="modNotesTx">
        <pc:chgData name="Erica Milton" userId="c2987e1f-f7cf-4198-acac-339ccd6071c0" providerId="ADAL" clId="{7072264D-2890-434C-B8AD-F0F0479A78AF}" dt="2026-09-20T18:15:13.294" v="0" actId="20577"/>
        <pc:sldMkLst>
          <pc:docMk/>
          <pc:sldMk cId="1063919893" sldId="74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647AF-6953-4E06-B318-DB61B72F60BD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DDE453-FBD4-49D9-A943-9E30CCCD8D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377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Kirsty available all day</a:t>
            </a:r>
          </a:p>
          <a:p>
            <a:r>
              <a:rPr lang="en-GB" dirty="0"/>
              <a:t>Erica – available up to 10.45 and 12.15-2.15</a:t>
            </a:r>
          </a:p>
          <a:p>
            <a:r>
              <a:rPr lang="en-GB" dirty="0"/>
              <a:t>Sarah K – available from 2.30pm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DE453-FBD4-49D9-A943-9E30CCCD8D1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104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dirty="0">
                <a:latin typeface="Calibri"/>
                <a:ea typeface="Calibri"/>
                <a:cs typeface="Calibri"/>
              </a:rPr>
              <a:t>Self evaluation should be pre- and post- training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dirty="0">
                <a:latin typeface="Calibri"/>
                <a:ea typeface="Calibri"/>
                <a:cs typeface="Calibri"/>
              </a:rPr>
              <a:t>Reflective log topics: </a:t>
            </a:r>
            <a:endParaRPr lang="en-US" dirty="0"/>
          </a:p>
          <a:p>
            <a:pPr marL="480060" indent="-48006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dirty="0">
                <a:solidFill>
                  <a:srgbClr val="212529"/>
                </a:solidFill>
              </a:rPr>
              <a:t>An issue of difference and diversity</a:t>
            </a:r>
            <a:endParaRPr lang="en-US" dirty="0"/>
          </a:p>
          <a:p>
            <a:pPr marL="480060" indent="-48006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dirty="0">
                <a:solidFill>
                  <a:srgbClr val="212529"/>
                </a:solidFill>
              </a:rPr>
              <a:t>The relevance of a theoretical model of supervision</a:t>
            </a:r>
          </a:p>
          <a:p>
            <a:pPr marL="480060" indent="-48006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r>
              <a:rPr lang="en-US" dirty="0">
                <a:solidFill>
                  <a:srgbClr val="212529"/>
                </a:solidFill>
              </a:rPr>
              <a:t>An ethical aspect of supervisory practice.</a:t>
            </a:r>
          </a:p>
          <a:p>
            <a:pPr marL="480060" indent="-480060">
              <a:lnSpc>
                <a:spcPct val="150000"/>
              </a:lnSpc>
              <a:spcAft>
                <a:spcPts val="300"/>
              </a:spcAft>
              <a:buFont typeface="Arial"/>
              <a:buChar char="•"/>
            </a:pPr>
            <a:endParaRPr lang="en-US" dirty="0">
              <a:solidFill>
                <a:srgbClr val="212529"/>
              </a:solidFill>
              <a:latin typeface="Aptos" panose="02110004020202020204"/>
              <a:ea typeface="Calibri"/>
              <a:cs typeface="Calibri"/>
            </a:endParaRP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dirty="0">
                <a:solidFill>
                  <a:srgbClr val="212529"/>
                </a:solidFill>
              </a:rPr>
              <a:t>The supervisor who supervises your supervision must confirm that they have reviewed a recording of you providing supervision at each time point and discussed this with </a:t>
            </a:r>
            <a:r>
              <a:rPr lang="en-US">
                <a:solidFill>
                  <a:srgbClr val="212529"/>
                </a:solidFill>
              </a:rPr>
              <a:t>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DE453-FBD4-49D9-A943-9E30CCCD8D1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886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1ADAF516-26A4-45C9-B59D-19E36F83AF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9300" indent="-287338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52525" indent="-230188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14488" indent="-230188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76450" indent="-230188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33650" indent="-230188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90850" indent="-230188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48050" indent="-230188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905250" indent="-230188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AC801E-591E-4B54-B5AB-609A189CBC11}" type="slidenum">
              <a:rPr lang="en-US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46A391D3-B742-980F-BBD6-84F31398EA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99B48803-0470-9A5F-BF58-53CB4C8097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/>
              <a:t>3.45 conclude</a:t>
            </a:r>
          </a:p>
          <a:p>
            <a:pPr eaLnBrk="1" hangingPunct="1"/>
            <a:endParaRPr lang="en-GB" altLang="en-US"/>
          </a:p>
          <a:p>
            <a:pPr eaLnBrk="1" hangingPunct="1"/>
            <a:r>
              <a:rPr lang="en-GB" altLang="en-US"/>
              <a:t>-Work towards PBL</a:t>
            </a:r>
          </a:p>
          <a:p>
            <a:pPr eaLnBrk="1" hangingPunct="1"/>
            <a:r>
              <a:rPr lang="en-GB" altLang="en-US"/>
              <a:t>-supervise someone</a:t>
            </a:r>
          </a:p>
          <a:p>
            <a:pPr eaLnBrk="1" hangingPunct="1"/>
            <a:r>
              <a:rPr lang="en-GB" altLang="en-US"/>
              <a:t>-Do bits of portfolio (e.g., reflective bits)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hool or department">
            <a:extLst>
              <a:ext uri="{FF2B5EF4-FFF2-40B4-BE49-F238E27FC236}">
                <a16:creationId xmlns:a16="http://schemas.microsoft.com/office/drawing/2014/main" id="{9A5248B9-C8DE-4EB1-8E8B-18FC3F0985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 sz="4000"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Programme in Clinical Psychology</a:t>
            </a:r>
            <a:endParaRPr lang="en-GB"/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62E2001E-23F6-455C-9201-6EA51F065A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2167" y="1892300"/>
            <a:ext cx="8818775" cy="30734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5867" b="1">
                <a:latin typeface="+mj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Main presentation title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DADF2B56-FDED-4E3D-9E77-947634ADEC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8FD58CF-EF60-430E-AA7F-442D51D05898}" type="slidenum">
              <a:rPr lang="en-GB" smtClean="0"/>
              <a:t>‹#›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3442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/>
          <p:cNvSpPr>
            <a:spLocks noGrp="1"/>
          </p:cNvSpPr>
          <p:nvPr>
            <p:ph type="title" hasCustomPrompt="1"/>
          </p:nvPr>
        </p:nvSpPr>
        <p:spPr>
          <a:xfrm>
            <a:off x="406400" y="2309704"/>
            <a:ext cx="11379200" cy="2238592"/>
          </a:xfrm>
        </p:spPr>
        <p:txBody>
          <a:bodyPr anchor="ctr" anchorCtr="0"/>
          <a:lstStyle>
            <a:lvl1pPr>
              <a:lnSpc>
                <a:spcPct val="100000"/>
              </a:lnSpc>
              <a:defRPr sz="4533" b="1"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9702293B-FE28-40FD-BA54-4D7083E0D0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D58CF-EF60-430E-AA7F-442D51D05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054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 sz="4000"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Text slide 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75E91B-40B2-456E-9BD2-FEA338F9AE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2168" y="1551517"/>
            <a:ext cx="11358033" cy="466009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Body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38DAB7-684F-4B80-8C10-776FB7181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D58CF-EF60-430E-AA7F-442D51D05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86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 sz="4000"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Text slide B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0811A90-863D-418D-8AE1-A749CCF98E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2167" y="1551519"/>
            <a:ext cx="5463117" cy="46706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Body text left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9B291EC0-CA7A-4D31-A821-C329F3EF2F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26716" y="1551517"/>
            <a:ext cx="5463117" cy="46706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Body text right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E1AF0F5-F8B7-48AF-BA05-02850531394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8FD58CF-EF60-430E-AA7F-442D51D05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424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4802AC1E-E884-486D-A1A5-5D286ED23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2167" y="298861"/>
            <a:ext cx="8818773" cy="792000"/>
          </a:xfrm>
        </p:spPr>
        <p:txBody>
          <a:bodyPr/>
          <a:lstStyle>
            <a:lvl1pPr>
              <a:defRPr sz="4000"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Text and image slide A</a:t>
            </a:r>
          </a:p>
        </p:txBody>
      </p:sp>
      <p:sp>
        <p:nvSpPr>
          <p:cNvPr id="4" name="Text"/>
          <p:cNvSpPr>
            <a:spLocks noGrp="1"/>
          </p:cNvSpPr>
          <p:nvPr>
            <p:ph type="body" sz="half" idx="2" hasCustomPrompt="1"/>
          </p:nvPr>
        </p:nvSpPr>
        <p:spPr>
          <a:xfrm>
            <a:off x="410633" y="1551747"/>
            <a:ext cx="4256304" cy="4617825"/>
          </a:xfrm>
        </p:spPr>
        <p:txBody>
          <a:bodyPr/>
          <a:lstStyle>
            <a:lvl1pPr marL="0" indent="0">
              <a:buNone/>
              <a:defRPr sz="3200" b="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Body text</a:t>
            </a:r>
          </a:p>
        </p:txBody>
      </p:sp>
      <p:sp>
        <p:nvSpPr>
          <p:cNvPr id="3" name="Image"/>
          <p:cNvSpPr>
            <a:spLocks noGrp="1"/>
          </p:cNvSpPr>
          <p:nvPr>
            <p:ph idx="1" hasCustomPrompt="1"/>
          </p:nvPr>
        </p:nvSpPr>
        <p:spPr>
          <a:xfrm>
            <a:off x="5136629" y="1551518"/>
            <a:ext cx="6644737" cy="3941233"/>
          </a:xfrm>
        </p:spPr>
        <p:txBody>
          <a:bodyPr/>
          <a:lstStyle>
            <a:lvl1pPr marL="0" indent="0">
              <a:buNone/>
              <a:defRPr sz="3200" b="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Image</a:t>
            </a:r>
          </a:p>
          <a:p>
            <a:pPr lvl="0"/>
            <a:r>
              <a:rPr lang="en-GB"/>
              <a:t>Add alt text (Right click &gt; ‘Edit Alt Text’)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585FA89-C310-4710-A605-F1074F8A89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D58CF-EF60-430E-AA7F-442D51D05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347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4802AC1E-E884-486D-A1A5-5D286ED23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2167" y="298861"/>
            <a:ext cx="8818773" cy="792000"/>
          </a:xfrm>
        </p:spPr>
        <p:txBody>
          <a:bodyPr/>
          <a:lstStyle>
            <a:lvl1pPr>
              <a:lnSpc>
                <a:spcPct val="100000"/>
              </a:lnSpc>
              <a:defRPr sz="4000"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Text and image slide B</a:t>
            </a:r>
          </a:p>
        </p:txBody>
      </p:sp>
      <p:sp>
        <p:nvSpPr>
          <p:cNvPr id="3" name="Image"/>
          <p:cNvSpPr>
            <a:spLocks noGrp="1"/>
          </p:cNvSpPr>
          <p:nvPr>
            <p:ph idx="1" hasCustomPrompt="1"/>
          </p:nvPr>
        </p:nvSpPr>
        <p:spPr>
          <a:xfrm>
            <a:off x="1888759" y="1414063"/>
            <a:ext cx="8414479" cy="3904172"/>
          </a:xfrm>
        </p:spPr>
        <p:txBody>
          <a:bodyPr/>
          <a:lstStyle>
            <a:lvl1pPr marL="0" indent="0">
              <a:buNone/>
              <a:defRPr sz="3200" b="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Image</a:t>
            </a:r>
          </a:p>
          <a:p>
            <a:pPr lvl="0"/>
            <a:r>
              <a:rPr lang="en-GB"/>
              <a:t>Add alt text (Right click, select ‘Edit Alt Text’)</a:t>
            </a:r>
          </a:p>
        </p:txBody>
      </p:sp>
      <p:sp>
        <p:nvSpPr>
          <p:cNvPr id="4" name="Text"/>
          <p:cNvSpPr>
            <a:spLocks noGrp="1"/>
          </p:cNvSpPr>
          <p:nvPr>
            <p:ph type="body" sz="half" idx="2" hasCustomPrompt="1"/>
          </p:nvPr>
        </p:nvSpPr>
        <p:spPr>
          <a:xfrm>
            <a:off x="3995205" y="5480265"/>
            <a:ext cx="4201584" cy="792000"/>
          </a:xfrm>
        </p:spPr>
        <p:txBody>
          <a:bodyPr/>
          <a:lstStyle>
            <a:lvl1pPr marL="0" indent="0">
              <a:buNone/>
              <a:defRPr sz="3200" b="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Body text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EA8E52D-71B1-498E-B91F-3EAC11343A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D58CF-EF60-430E-AA7F-442D51D05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713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l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 sz="4000"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Plain slide A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3D6B8F89-221D-48AA-BE0D-7317DEB216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D58CF-EF60-430E-AA7F-442D51D05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065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4A3605B-B316-4666-AD86-A6514AADE9C1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FD58CF-EF60-430E-AA7F-442D51D05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081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3605B-B316-4666-AD86-A6514AADE9C1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D58CF-EF60-430E-AA7F-442D51D05898}" type="slidenum">
              <a:rPr lang="en-GB" smtClean="0"/>
              <a:t>‹#›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2563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hool or department">
            <a:extLst>
              <a:ext uri="{FF2B5EF4-FFF2-40B4-BE49-F238E27FC236}">
                <a16:creationId xmlns:a16="http://schemas.microsoft.com/office/drawing/2014/main" id="{9A5248B9-C8DE-4EB1-8E8B-18FC3F0985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 sz="4000"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Programme in Clinical Psychology</a:t>
            </a:r>
            <a:endParaRPr lang="en-GB"/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62E2001E-23F6-455C-9201-6EA51F065A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2167" y="1892300"/>
            <a:ext cx="8818775" cy="30734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5867" b="1">
                <a:latin typeface="+mj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Main presentation title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DADF2B56-FDED-4E3D-9E77-947634ADEC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/>
              <a:t>Slide </a:t>
            </a:r>
            <a:fld id="{A7423406-D7A4-46EF-83DD-760666D0DF80}" type="slidenum">
              <a:rPr lang="en-GB" smtClean="0"/>
              <a:pPr/>
              <a:t>‹#›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570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/>
          <p:cNvSpPr>
            <a:spLocks noGrp="1"/>
          </p:cNvSpPr>
          <p:nvPr>
            <p:ph type="title" hasCustomPrompt="1"/>
          </p:nvPr>
        </p:nvSpPr>
        <p:spPr>
          <a:xfrm>
            <a:off x="406400" y="2309704"/>
            <a:ext cx="11379200" cy="2238592"/>
          </a:xfrm>
        </p:spPr>
        <p:txBody>
          <a:bodyPr anchor="ctr" anchorCtr="0"/>
          <a:lstStyle>
            <a:lvl1pPr>
              <a:lnSpc>
                <a:spcPct val="100000"/>
              </a:lnSpc>
              <a:defRPr sz="4533" b="1"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9702293B-FE28-40FD-BA54-4D7083E0D0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A7423406-D7A4-46EF-83DD-760666D0DF8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80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 sz="4000"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Text slide 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75E91B-40B2-456E-9BD2-FEA338F9AE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2168" y="1551517"/>
            <a:ext cx="11358033" cy="466009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Body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38DAB7-684F-4B80-8C10-776FB7181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Slide </a:t>
            </a:r>
            <a:fld id="{A7423406-D7A4-46EF-83DD-760666D0DF8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089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 sz="4000"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Text slide B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0811A90-863D-418D-8AE1-A749CCF98E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2167" y="1551519"/>
            <a:ext cx="5463117" cy="46706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Body text left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9B291EC0-CA7A-4D31-A821-C329F3EF2F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26716" y="1551517"/>
            <a:ext cx="5463117" cy="46706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Body text right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E1AF0F5-F8B7-48AF-BA05-02850531394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/>
              <a:t>Slide </a:t>
            </a:r>
            <a:fld id="{A7423406-D7A4-46EF-83DD-760666D0DF8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51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4802AC1E-E884-486D-A1A5-5D286ED23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2167" y="298861"/>
            <a:ext cx="8818773" cy="792000"/>
          </a:xfrm>
        </p:spPr>
        <p:txBody>
          <a:bodyPr/>
          <a:lstStyle>
            <a:lvl1pPr>
              <a:defRPr sz="4000"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Text and image slide A</a:t>
            </a:r>
          </a:p>
        </p:txBody>
      </p:sp>
      <p:sp>
        <p:nvSpPr>
          <p:cNvPr id="4" name="Text"/>
          <p:cNvSpPr>
            <a:spLocks noGrp="1"/>
          </p:cNvSpPr>
          <p:nvPr>
            <p:ph type="body" sz="half" idx="2" hasCustomPrompt="1"/>
          </p:nvPr>
        </p:nvSpPr>
        <p:spPr>
          <a:xfrm>
            <a:off x="410633" y="1551747"/>
            <a:ext cx="4256304" cy="4617825"/>
          </a:xfrm>
        </p:spPr>
        <p:txBody>
          <a:bodyPr/>
          <a:lstStyle>
            <a:lvl1pPr marL="0" indent="0">
              <a:buNone/>
              <a:defRPr sz="3200" b="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Body text</a:t>
            </a:r>
          </a:p>
        </p:txBody>
      </p:sp>
      <p:sp>
        <p:nvSpPr>
          <p:cNvPr id="3" name="Image"/>
          <p:cNvSpPr>
            <a:spLocks noGrp="1"/>
          </p:cNvSpPr>
          <p:nvPr>
            <p:ph idx="1" hasCustomPrompt="1"/>
          </p:nvPr>
        </p:nvSpPr>
        <p:spPr>
          <a:xfrm>
            <a:off x="5136629" y="1551518"/>
            <a:ext cx="6644737" cy="3941233"/>
          </a:xfrm>
        </p:spPr>
        <p:txBody>
          <a:bodyPr/>
          <a:lstStyle>
            <a:lvl1pPr marL="0" indent="0">
              <a:buNone/>
              <a:defRPr sz="3200" b="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Image</a:t>
            </a:r>
          </a:p>
          <a:p>
            <a:pPr lvl="0"/>
            <a:r>
              <a:rPr lang="en-GB"/>
              <a:t>Add alt text (Right click &gt; ‘Edit Alt Text’)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585FA89-C310-4710-A605-F1074F8A89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/>
              <a:t>Slide </a:t>
            </a:r>
            <a:fld id="{A7423406-D7A4-46EF-83DD-760666D0DF8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987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4802AC1E-E884-486D-A1A5-5D286ED23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2167" y="298861"/>
            <a:ext cx="8818773" cy="792000"/>
          </a:xfrm>
        </p:spPr>
        <p:txBody>
          <a:bodyPr/>
          <a:lstStyle>
            <a:lvl1pPr>
              <a:lnSpc>
                <a:spcPct val="100000"/>
              </a:lnSpc>
              <a:defRPr sz="4000"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Text and image slide B</a:t>
            </a:r>
          </a:p>
        </p:txBody>
      </p:sp>
      <p:sp>
        <p:nvSpPr>
          <p:cNvPr id="3" name="Image"/>
          <p:cNvSpPr>
            <a:spLocks noGrp="1"/>
          </p:cNvSpPr>
          <p:nvPr>
            <p:ph idx="1" hasCustomPrompt="1"/>
          </p:nvPr>
        </p:nvSpPr>
        <p:spPr>
          <a:xfrm>
            <a:off x="1888759" y="1414063"/>
            <a:ext cx="8414479" cy="3904172"/>
          </a:xfrm>
        </p:spPr>
        <p:txBody>
          <a:bodyPr/>
          <a:lstStyle>
            <a:lvl1pPr marL="0" indent="0">
              <a:buNone/>
              <a:defRPr sz="3200" b="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Image</a:t>
            </a:r>
          </a:p>
          <a:p>
            <a:pPr lvl="0"/>
            <a:r>
              <a:rPr lang="en-GB"/>
              <a:t>Add alt text (Right click, select ‘Edit Alt Text’)</a:t>
            </a:r>
          </a:p>
        </p:txBody>
      </p:sp>
      <p:sp>
        <p:nvSpPr>
          <p:cNvPr id="4" name="Text"/>
          <p:cNvSpPr>
            <a:spLocks noGrp="1"/>
          </p:cNvSpPr>
          <p:nvPr>
            <p:ph type="body" sz="half" idx="2" hasCustomPrompt="1"/>
          </p:nvPr>
        </p:nvSpPr>
        <p:spPr>
          <a:xfrm>
            <a:off x="3995205" y="5480265"/>
            <a:ext cx="4201584" cy="792000"/>
          </a:xfrm>
        </p:spPr>
        <p:txBody>
          <a:bodyPr/>
          <a:lstStyle>
            <a:lvl1pPr marL="0" indent="0">
              <a:buNone/>
              <a:defRPr sz="3200" b="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Body text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EA8E52D-71B1-498E-B91F-3EAC11343A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/>
              <a:t>Slide </a:t>
            </a:r>
            <a:fld id="{A7423406-D7A4-46EF-83DD-760666D0DF8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180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l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 sz="4000"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Plain slide A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3D6B8F89-221D-48AA-BE0D-7317DEB216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GB"/>
              <a:t>Slide </a:t>
            </a:r>
            <a:fld id="{A7423406-D7A4-46EF-83DD-760666D0DF8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135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pPr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7406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pPr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05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3" cy="4307951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1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1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1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3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3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481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1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02167" y="298861"/>
            <a:ext cx="8818773" cy="792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3" name="University of Leeds logo">
            <a:extLst>
              <a:ext uri="{FF2B5EF4-FFF2-40B4-BE49-F238E27FC236}">
                <a16:creationId xmlns:a16="http://schemas.microsoft.com/office/drawing/2014/main" id="{C914EEC3-4367-46FC-A690-239B9709A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9859" y="271434"/>
            <a:ext cx="2309671" cy="659341"/>
          </a:xfrm>
          <a:prstGeom prst="rect">
            <a:avLst/>
          </a:prstGeom>
        </p:spPr>
      </p:pic>
      <p:cxnSp>
        <p:nvCxnSpPr>
          <p:cNvPr id="42" name="Line">
            <a:extLst>
              <a:ext uri="{FF2B5EF4-FFF2-40B4-BE49-F238E27FC236}">
                <a16:creationId xmlns:a16="http://schemas.microsoft.com/office/drawing/2014/main" id="{9284160D-5016-48C1-942A-D1CD71F0C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02167" y="1208021"/>
            <a:ext cx="11358463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Body text"/>
          <p:cNvSpPr>
            <a:spLocks noGrp="1"/>
          </p:cNvSpPr>
          <p:nvPr>
            <p:ph type="body" idx="1"/>
          </p:nvPr>
        </p:nvSpPr>
        <p:spPr>
          <a:xfrm>
            <a:off x="402168" y="1551518"/>
            <a:ext cx="11358033" cy="39412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82D3FD9-59F6-4178-BBDE-833318254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76047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67">
                <a:solidFill>
                  <a:schemeClr val="tx1"/>
                </a:solidFill>
              </a:defRPr>
            </a:lvl1pPr>
          </a:lstStyle>
          <a:p>
            <a:fld id="{E8FD58CF-EF60-430E-AA7F-442D51D05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67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Times New Roman" panose="02020603050405020304" pitchFamily="18" charset="0"/>
        </a:defRPr>
      </a:lvl1pPr>
    </p:titleStyle>
    <p:bodyStyle>
      <a:lvl1pPr marL="480472" indent="-480472" algn="l" defTabSz="914377" rtl="0" eaLnBrk="1" latinLnBrk="0" hangingPunct="1">
        <a:lnSpc>
          <a:spcPct val="15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32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719649" indent="-478355" algn="l" defTabSz="914377" rtl="0" eaLnBrk="1" latinLnBrk="0" hangingPunct="1">
        <a:lnSpc>
          <a:spcPct val="150000"/>
        </a:lnSpc>
        <a:spcBef>
          <a:spcPts val="0"/>
        </a:spcBef>
        <a:spcAft>
          <a:spcPts val="300"/>
        </a:spcAft>
        <a:buFont typeface="Courier New" panose="02070309020205020404" pitchFamily="49" charset="0"/>
        <a:buChar char="o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958827" indent="-476239" algn="l" defTabSz="914377" rtl="0" eaLnBrk="1" latinLnBrk="0" hangingPunct="1">
        <a:lnSpc>
          <a:spcPct val="150000"/>
        </a:lnSpc>
        <a:spcBef>
          <a:spcPts val="0"/>
        </a:spcBef>
        <a:spcAft>
          <a:spcPts val="300"/>
        </a:spcAft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476239" algn="l" defTabSz="914377" rtl="0" eaLnBrk="1" latinLnBrk="0" hangingPunct="1">
        <a:lnSpc>
          <a:spcPct val="150000"/>
        </a:lnSpc>
        <a:spcBef>
          <a:spcPts val="0"/>
        </a:spcBef>
        <a:spcAft>
          <a:spcPts val="300"/>
        </a:spcAft>
        <a:buFont typeface="Courier New" panose="02070309020205020404" pitchFamily="49" charset="0"/>
        <a:buChar char="o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1439297" indent="-488938" algn="l" defTabSz="914377" rtl="0" eaLnBrk="1" latinLnBrk="0" hangingPunct="1">
        <a:lnSpc>
          <a:spcPct val="150000"/>
        </a:lnSpc>
        <a:spcBef>
          <a:spcPts val="0"/>
        </a:spcBef>
        <a:spcAft>
          <a:spcPts val="300"/>
        </a:spcAft>
        <a:buFont typeface="Wingdings" panose="05000000000000000000" pitchFamily="2" charset="2"/>
        <a:buChar char="§"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6" orient="horz" pos="733">
          <p15:clr>
            <a:srgbClr val="F26B43"/>
          </p15:clr>
        </p15:guide>
        <p15:guide id="27" pos="5556">
          <p15:clr>
            <a:srgbClr val="F26B43"/>
          </p15:clr>
        </p15:guide>
        <p15:guide id="28" orient="horz" pos="475">
          <p15:clr>
            <a:srgbClr val="F26B43"/>
          </p15:clr>
        </p15:guide>
        <p15:guide id="29" orient="horz" pos="2595">
          <p15:clr>
            <a:srgbClr val="F26B43"/>
          </p15:clr>
        </p15:guide>
        <p15:guide id="30" pos="2794">
          <p15:clr>
            <a:srgbClr val="F26B43"/>
          </p15:clr>
        </p15:guide>
        <p15:guide id="31" pos="2925">
          <p15:clr>
            <a:srgbClr val="F26B43"/>
          </p15:clr>
        </p15:guide>
        <p15:guide id="32" pos="190">
          <p15:clr>
            <a:srgbClr val="F26B43"/>
          </p15:clr>
        </p15:guide>
        <p15:guide id="33" orient="horz" pos="292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1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02167" y="298861"/>
            <a:ext cx="8818773" cy="792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3" name="University of Leeds logo">
            <a:extLst>
              <a:ext uri="{FF2B5EF4-FFF2-40B4-BE49-F238E27FC236}">
                <a16:creationId xmlns:a16="http://schemas.microsoft.com/office/drawing/2014/main" id="{C914EEC3-4367-46FC-A690-239B9709A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9859" y="271434"/>
            <a:ext cx="2309671" cy="659341"/>
          </a:xfrm>
          <a:prstGeom prst="rect">
            <a:avLst/>
          </a:prstGeom>
        </p:spPr>
      </p:pic>
      <p:cxnSp>
        <p:nvCxnSpPr>
          <p:cNvPr id="42" name="Line">
            <a:extLst>
              <a:ext uri="{FF2B5EF4-FFF2-40B4-BE49-F238E27FC236}">
                <a16:creationId xmlns:a16="http://schemas.microsoft.com/office/drawing/2014/main" id="{9284160D-5016-48C1-942A-D1CD71F0C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02167" y="1208021"/>
            <a:ext cx="11358463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Body text"/>
          <p:cNvSpPr>
            <a:spLocks noGrp="1"/>
          </p:cNvSpPr>
          <p:nvPr>
            <p:ph type="body" idx="1"/>
          </p:nvPr>
        </p:nvSpPr>
        <p:spPr>
          <a:xfrm>
            <a:off x="402168" y="1551518"/>
            <a:ext cx="11358033" cy="39412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82D3FD9-59F6-4178-BBDE-833318254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76047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67">
                <a:solidFill>
                  <a:schemeClr val="tx1"/>
                </a:solidFill>
              </a:defRPr>
            </a:lvl1pPr>
          </a:lstStyle>
          <a:p>
            <a:r>
              <a:rPr lang="en-GB"/>
              <a:t>Slide </a:t>
            </a:r>
            <a:fld id="{A7423406-D7A4-46EF-83DD-760666D0DF8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682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2" r:id="rId8"/>
    <p:sldLayoutId id="2147483763" r:id="rId9"/>
    <p:sldLayoutId id="2147483764" r:id="rId10"/>
  </p:sldLayoutIdLst>
  <p:hf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Times New Roman" panose="02020603050405020304" pitchFamily="18" charset="0"/>
        </a:defRPr>
      </a:lvl1pPr>
    </p:titleStyle>
    <p:bodyStyle>
      <a:lvl1pPr marL="360363" indent="-360363" algn="l" defTabSz="685800" rtl="0" eaLnBrk="1" latinLnBrk="0" hangingPunct="1">
        <a:lnSpc>
          <a:spcPct val="150000"/>
        </a:lnSpc>
        <a:spcBef>
          <a:spcPts val="0"/>
        </a:spcBef>
        <a:spcAft>
          <a:spcPts val="225"/>
        </a:spcAft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358775" algn="l" defTabSz="685800" rtl="0" eaLnBrk="1" latinLnBrk="0" hangingPunct="1">
        <a:lnSpc>
          <a:spcPct val="150000"/>
        </a:lnSpc>
        <a:spcBef>
          <a:spcPts val="0"/>
        </a:spcBef>
        <a:spcAft>
          <a:spcPts val="225"/>
        </a:spcAft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19138" indent="-357188" algn="l" defTabSz="685800" rtl="0" eaLnBrk="1" latinLnBrk="0" hangingPunct="1">
        <a:lnSpc>
          <a:spcPct val="150000"/>
        </a:lnSpc>
        <a:spcBef>
          <a:spcPts val="0"/>
        </a:spcBef>
        <a:spcAft>
          <a:spcPts val="225"/>
        </a:spcAft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357188" algn="l" defTabSz="685800" rtl="0" eaLnBrk="1" latinLnBrk="0" hangingPunct="1">
        <a:lnSpc>
          <a:spcPct val="150000"/>
        </a:lnSpc>
        <a:spcBef>
          <a:spcPts val="0"/>
        </a:spcBef>
        <a:spcAft>
          <a:spcPts val="225"/>
        </a:spcAft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079500" indent="-366713" algn="l" defTabSz="685800" rtl="0" eaLnBrk="1" latinLnBrk="0" hangingPunct="1">
        <a:lnSpc>
          <a:spcPct val="150000"/>
        </a:lnSpc>
        <a:spcBef>
          <a:spcPts val="0"/>
        </a:spcBef>
        <a:spcAft>
          <a:spcPts val="225"/>
        </a:spcAft>
        <a:buFont typeface="Wingdings" panose="05000000000000000000" pitchFamily="2" charset="2"/>
        <a:buChar char="§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6" orient="horz" pos="977" userDrawn="1">
          <p15:clr>
            <a:srgbClr val="F26B43"/>
          </p15:clr>
        </p15:guide>
        <p15:guide id="27" pos="7408" userDrawn="1">
          <p15:clr>
            <a:srgbClr val="F26B43"/>
          </p15:clr>
        </p15:guide>
        <p15:guide id="28" orient="horz" pos="633" userDrawn="1">
          <p15:clr>
            <a:srgbClr val="F26B43"/>
          </p15:clr>
        </p15:guide>
        <p15:guide id="29" orient="horz" pos="3460" userDrawn="1">
          <p15:clr>
            <a:srgbClr val="F26B43"/>
          </p15:clr>
        </p15:guide>
        <p15:guide id="30" pos="3725" userDrawn="1">
          <p15:clr>
            <a:srgbClr val="F26B43"/>
          </p15:clr>
        </p15:guide>
        <p15:guide id="31" pos="3900" userDrawn="1">
          <p15:clr>
            <a:srgbClr val="F26B43"/>
          </p15:clr>
        </p15:guide>
        <p15:guide id="32" pos="253" userDrawn="1">
          <p15:clr>
            <a:srgbClr val="F26B43"/>
          </p15:clr>
        </p15:guide>
        <p15:guide id="33" orient="horz" pos="390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forms.cloud.microsoft/e/vyaZh7Xv2B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6EB57-2410-434B-80AA-DCA2D286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7231" y="1506765"/>
            <a:ext cx="8237538" cy="3066874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GB" sz="4400" dirty="0">
                <a:solidFill>
                  <a:srgbClr val="212529"/>
                </a:solidFill>
                <a:cs typeface="Times New Roman"/>
              </a:rPr>
              <a:t>Introductory </a:t>
            </a:r>
            <a:br>
              <a:rPr lang="en-GB" sz="4400" dirty="0">
                <a:solidFill>
                  <a:srgbClr val="212529"/>
                </a:solidFill>
                <a:cs typeface="Times New Roman"/>
              </a:rPr>
            </a:br>
            <a:r>
              <a:rPr lang="en-GB" sz="4400" dirty="0">
                <a:solidFill>
                  <a:srgbClr val="212529"/>
                </a:solidFill>
                <a:cs typeface="Times New Roman"/>
              </a:rPr>
              <a:t>Supervisor Workshops</a:t>
            </a:r>
            <a:br>
              <a:rPr lang="en-GB" sz="4400" dirty="0">
                <a:solidFill>
                  <a:srgbClr val="212529"/>
                </a:solidFill>
                <a:cs typeface="Times New Roman"/>
              </a:rPr>
            </a:br>
            <a:r>
              <a:rPr lang="en-GB" sz="4400" dirty="0">
                <a:solidFill>
                  <a:srgbClr val="212529"/>
                </a:solidFill>
                <a:cs typeface="Times New Roman"/>
              </a:rPr>
              <a:t>2026</a:t>
            </a:r>
            <a:br>
              <a:rPr lang="en-GB" sz="4400" dirty="0">
                <a:solidFill>
                  <a:srgbClr val="212529"/>
                </a:solidFill>
                <a:cs typeface="Times New Roman"/>
              </a:rPr>
            </a:br>
            <a:r>
              <a:rPr lang="en-GB" sz="4400" dirty="0">
                <a:solidFill>
                  <a:srgbClr val="212529"/>
                </a:solidFill>
                <a:cs typeface="Times New Roman"/>
              </a:rPr>
              <a:t> Day 3</a:t>
            </a:r>
            <a:endParaRPr lang="en-GB" dirty="0">
              <a:solidFill>
                <a:srgbClr val="212529"/>
              </a:solidFill>
            </a:endParaRPr>
          </a:p>
        </p:txBody>
      </p:sp>
      <p:sp>
        <p:nvSpPr>
          <p:cNvPr id="69635" name="Subtitle 2">
            <a:extLst>
              <a:ext uri="{FF2B5EF4-FFF2-40B4-BE49-F238E27FC236}">
                <a16:creationId xmlns:a16="http://schemas.microsoft.com/office/drawing/2014/main" id="{D3342BBF-4D54-DBB0-75BC-713689AE2D7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113315" y="5703208"/>
            <a:ext cx="8979354" cy="566964"/>
          </a:xfrm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en-GB" altLang="en-US" sz="3200" dirty="0">
                <a:solidFill>
                  <a:schemeClr val="tx1"/>
                </a:solidFill>
              </a:rPr>
              <a:t>Sarah Kent, Erica Milton, Kirsty Hughes and Tom Isherwood</a:t>
            </a:r>
          </a:p>
          <a:p>
            <a:pPr eaLnBrk="1" hangingPunct="1"/>
            <a:endParaRPr lang="en-GB" alt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D996F17-A321-FEAE-E968-080600304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67" y="298861"/>
            <a:ext cx="8818773" cy="792000"/>
          </a:xfrm>
        </p:spPr>
        <p:txBody>
          <a:bodyPr/>
          <a:lstStyle/>
          <a:p>
            <a:r>
              <a:rPr lang="en-US" dirty="0">
                <a:cs typeface="Times New Roman"/>
              </a:rPr>
              <a:t>Portfolio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2CDA2DD-54C9-693A-268D-178FAE0FA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937" y="1286663"/>
            <a:ext cx="11499144" cy="557595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800" b="1" dirty="0">
                <a:cs typeface="Arial"/>
              </a:rPr>
              <a:t>To include:</a:t>
            </a:r>
            <a:endParaRPr lang="en-US" sz="3600" b="1" dirty="0">
              <a:cs typeface="Arial"/>
            </a:endParaRPr>
          </a:p>
          <a:p>
            <a:pPr marL="480060" indent="-480060"/>
            <a:r>
              <a:rPr lang="en-US" sz="1800" dirty="0">
                <a:cs typeface="Arial"/>
              </a:rPr>
              <a:t>Learning objectives self-evaluation questionnaire (including the personal learning objectives) x2.</a:t>
            </a:r>
            <a:endParaRPr lang="en-US" sz="4400" dirty="0">
              <a:cs typeface="Arial" panose="020B0604020202020204"/>
            </a:endParaRPr>
          </a:p>
          <a:p>
            <a:pPr marL="480060" indent="-480060"/>
            <a:r>
              <a:rPr lang="en-US" sz="1800" dirty="0">
                <a:cs typeface="Arial"/>
              </a:rPr>
              <a:t>Reflective log containing 3 x 500-word personal accounts (these should include an example/examples from your supervisory practice).</a:t>
            </a:r>
          </a:p>
          <a:p>
            <a:pPr marL="480060" indent="-480060"/>
            <a:r>
              <a:rPr lang="en-US" sz="1800" dirty="0">
                <a:cs typeface="Arial"/>
              </a:rPr>
              <a:t>A copy of the peer supervision group contract.</a:t>
            </a:r>
          </a:p>
          <a:p>
            <a:pPr marL="480060" indent="-480060"/>
            <a:r>
              <a:rPr lang="en-US" sz="1800" dirty="0">
                <a:cs typeface="Arial"/>
              </a:rPr>
              <a:t>Structured feedback received from someone you have supervised during the course of ISW (SSRQ x2 and/or LASS x 6)</a:t>
            </a:r>
          </a:p>
          <a:p>
            <a:pPr marL="480060" indent="-480060"/>
            <a:r>
              <a:rPr lang="en-US" sz="1800" dirty="0">
                <a:cs typeface="Arial"/>
              </a:rPr>
              <a:t>Feedback from your supervisor of supervision at two time points: after the day one and after day three. </a:t>
            </a:r>
          </a:p>
          <a:p>
            <a:pPr marL="480060" indent="-480060"/>
            <a:r>
              <a:rPr lang="en-US" sz="1800" dirty="0">
                <a:cs typeface="Arial"/>
              </a:rPr>
              <a:t>Commentaries (on contract, </a:t>
            </a:r>
            <a:r>
              <a:rPr lang="en-US" sz="1800" dirty="0">
                <a:solidFill>
                  <a:srgbClr val="212529"/>
                </a:solidFill>
                <a:latin typeface="Arial" panose="020B0604020202020204"/>
                <a:cs typeface="Arial"/>
              </a:rPr>
              <a:t>structured supervisee feedback and</a:t>
            </a:r>
            <a:r>
              <a:rPr lang="en-US" sz="1800" dirty="0">
                <a:cs typeface="Arial"/>
              </a:rPr>
              <a:t> supervisor feedback) and priorities for further development</a:t>
            </a:r>
          </a:p>
          <a:p>
            <a:pPr marL="480060" indent="-480060"/>
            <a:endParaRPr lang="en-US" sz="1800" dirty="0">
              <a:cs typeface="Arial"/>
            </a:endParaRPr>
          </a:p>
          <a:p>
            <a:pPr marL="0" indent="0">
              <a:buNone/>
            </a:pPr>
            <a:r>
              <a:rPr lang="en-US" sz="1800" b="1" dirty="0">
                <a:cs typeface="Arial"/>
              </a:rPr>
              <a:t>Please see the ISW pack for the relevant documents within the appendices</a:t>
            </a:r>
          </a:p>
          <a:p>
            <a:pPr marL="480060" indent="-480060"/>
            <a:endParaRPr lang="en-US" sz="18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3919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F4718-C469-897D-1908-A94DB0287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67" y="298861"/>
            <a:ext cx="8818773" cy="792000"/>
          </a:xfrm>
        </p:spPr>
        <p:txBody>
          <a:bodyPr anchor="ctr">
            <a:normAutofit/>
          </a:bodyPr>
          <a:lstStyle/>
          <a:p>
            <a:r>
              <a:rPr lang="en-GB"/>
              <a:t>Submission Deadlines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34DC5-FCCE-EAFF-54FE-D6B8FBB79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1451" y="1938975"/>
            <a:ext cx="5661257" cy="3721674"/>
          </a:xfrm>
        </p:spPr>
        <p:txBody>
          <a:bodyPr vert="horz" lIns="0" tIns="0" rIns="0" bIns="0" rtlCol="0" anchor="t">
            <a:normAutofit/>
          </a:bodyPr>
          <a:lstStyle/>
          <a:p>
            <a:pPr marL="480060" indent="-480060">
              <a:lnSpc>
                <a:spcPct val="140000"/>
              </a:lnSpc>
            </a:pPr>
            <a:r>
              <a:rPr lang="en-GB" sz="2700"/>
              <a:t>End of October – feedback in November </a:t>
            </a:r>
            <a:endParaRPr lang="en-US" sz="2700"/>
          </a:p>
          <a:p>
            <a:pPr marL="480060" indent="-480060">
              <a:lnSpc>
                <a:spcPct val="140000"/>
              </a:lnSpc>
            </a:pPr>
            <a:r>
              <a:rPr lang="en-GB" sz="2700"/>
              <a:t>End of January – feedback in February </a:t>
            </a:r>
          </a:p>
          <a:p>
            <a:pPr marL="480060" indent="-480060">
              <a:lnSpc>
                <a:spcPct val="140000"/>
              </a:lnSpc>
            </a:pPr>
            <a:r>
              <a:rPr lang="en-GB" sz="2700"/>
              <a:t>End of May – feedback in June  </a:t>
            </a:r>
          </a:p>
          <a:p>
            <a:pPr marL="480060" indent="-480060">
              <a:lnSpc>
                <a:spcPct val="140000"/>
              </a:lnSpc>
            </a:pPr>
            <a:endParaRPr lang="en-GB" sz="27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67E796-4D7B-E64E-041C-0B47586B7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17" r="9121" b="2"/>
          <a:stretch>
            <a:fillRect/>
          </a:stretch>
        </p:blipFill>
        <p:spPr>
          <a:xfrm>
            <a:off x="402168" y="1551518"/>
            <a:ext cx="5583766" cy="39412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0687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D7C07813-C40F-E249-3715-801839378D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>
                <a:cs typeface="Times New Roman"/>
              </a:rPr>
              <a:t>Action</a:t>
            </a:r>
            <a:r>
              <a:rPr lang="en-GB" altLang="en-US" b="1" dirty="0">
                <a:cs typeface="Times New Roman"/>
              </a:rPr>
              <a:t> </a:t>
            </a:r>
            <a:r>
              <a:rPr lang="en-GB" altLang="en-US" dirty="0">
                <a:cs typeface="Times New Roman"/>
              </a:rPr>
              <a:t>Plans</a:t>
            </a:r>
            <a:endParaRPr lang="en-US" altLang="en-US" b="1" dirty="0">
              <a:cs typeface="Times New Roman"/>
            </a:endParaRP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AD94A56E-7F46-5EE4-511F-72F802BADB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480060" indent="-480060"/>
            <a:r>
              <a:rPr lang="en-GB" altLang="en-US" sz="2800" dirty="0"/>
              <a:t>Review what you have learnt</a:t>
            </a:r>
            <a:r>
              <a:rPr lang="en-GB" altLang="en-US" sz="2800" dirty="0">
                <a:cs typeface="Arial"/>
              </a:rPr>
              <a:t> over the course of ISW</a:t>
            </a:r>
            <a:endParaRPr lang="en-US" dirty="0">
              <a:cs typeface="Arial"/>
            </a:endParaRPr>
          </a:p>
          <a:p>
            <a:pPr marL="480060" indent="-480060"/>
            <a:r>
              <a:rPr lang="en-GB" altLang="en-US" sz="2800" dirty="0">
                <a:cs typeface="Arial"/>
              </a:rPr>
              <a:t>What are your ongoing development needs?</a:t>
            </a:r>
            <a:endParaRPr lang="en-GB" altLang="en-US" sz="2800" dirty="0"/>
          </a:p>
          <a:p>
            <a:pPr marL="480060" indent="-480060" eaLnBrk="1" hangingPunct="1"/>
            <a:r>
              <a:rPr lang="en-GB" altLang="en-US" sz="2800" dirty="0"/>
              <a:t>Consider your learning in the next six months</a:t>
            </a:r>
            <a:endParaRPr lang="en-GB" altLang="en-US" sz="2800" dirty="0">
              <a:cs typeface="Arial"/>
            </a:endParaRPr>
          </a:p>
          <a:p>
            <a:pPr marL="480060" indent="-480060" eaLnBrk="1" hangingPunct="1"/>
            <a:r>
              <a:rPr lang="en-GB" altLang="en-US" sz="2800" dirty="0"/>
              <a:t>Plan what steps you can actively take to ensure this learning occurs</a:t>
            </a:r>
            <a:endParaRPr lang="en-US" altLang="en-US" sz="2800" dirty="0"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C9A55-8678-CA85-5576-10CC85159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67" y="298861"/>
            <a:ext cx="8818773" cy="792000"/>
          </a:xfrm>
        </p:spPr>
        <p:txBody>
          <a:bodyPr anchor="b">
            <a:normAutofit/>
          </a:bodyPr>
          <a:lstStyle/>
          <a:p>
            <a:r>
              <a:rPr lang="en-GB"/>
              <a:t>What Next?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2AF77-0BD8-7124-D834-4F7891C0C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8343" y="2621005"/>
            <a:ext cx="5734681" cy="2098309"/>
          </a:xfrm>
        </p:spPr>
        <p:txBody>
          <a:bodyPr vert="horz" lIns="0" tIns="0" rIns="0" bIns="0" rtlCol="0" anchor="t">
            <a:normAutofit fontScale="92500"/>
          </a:bodyPr>
          <a:lstStyle/>
          <a:p>
            <a:pPr marL="480060" indent="-480060">
              <a:buChar char="•"/>
            </a:pPr>
            <a:r>
              <a:rPr lang="en-GB" dirty="0"/>
              <a:t>The Supervisor Register</a:t>
            </a:r>
            <a:endParaRPr lang="en-US" dirty="0"/>
          </a:p>
          <a:p>
            <a:pPr marL="480060" indent="-480060">
              <a:buChar char="•"/>
            </a:pPr>
            <a:r>
              <a:rPr lang="en-GB" dirty="0"/>
              <a:t>Offering placements (please)!</a:t>
            </a:r>
            <a:endParaRPr lang="en-GB" dirty="0">
              <a:cs typeface="Arial" panose="020B0604020202020204"/>
            </a:endParaRPr>
          </a:p>
          <a:p>
            <a:pPr marL="480060" indent="-480060"/>
            <a:endParaRPr lang="en-GB"/>
          </a:p>
        </p:txBody>
      </p:sp>
      <p:pic>
        <p:nvPicPr>
          <p:cNvPr id="4" name="Picture 3" descr="Decorative square VIP badge graphic featuring a gold clipboard and checklist on a dark burgundy gradient background. Gold border, five stars, and prominent “VIP” lettering convey an exclusive membership or priority status.">
            <a:extLst>
              <a:ext uri="{FF2B5EF4-FFF2-40B4-BE49-F238E27FC236}">
                <a16:creationId xmlns:a16="http://schemas.microsoft.com/office/drawing/2014/main" id="{A387CAE4-2DC5-03A8-A616-AEE2522E9E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41" r="469" b="6863"/>
          <a:stretch>
            <a:fillRect/>
          </a:stretch>
        </p:blipFill>
        <p:spPr>
          <a:xfrm>
            <a:off x="6870507" y="1699002"/>
            <a:ext cx="4283111" cy="39412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1037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03F44-7884-76F0-3655-555621E8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>
                <a:ea typeface="+mn-lt"/>
                <a:cs typeface="+mn-lt"/>
              </a:rPr>
              <a:t>Selection shortlisting.</a:t>
            </a:r>
            <a:endParaRPr lang="en-US" sz="3200"/>
          </a:p>
          <a:p>
            <a:r>
              <a:rPr lang="en-US" sz="3200">
                <a:ea typeface="+mn-lt"/>
                <a:cs typeface="+mn-lt"/>
              </a:rPr>
              <a:t>Subcommittees.</a:t>
            </a:r>
            <a:endParaRPr lang="en-US" sz="3200"/>
          </a:p>
          <a:p>
            <a:r>
              <a:rPr lang="en-US" sz="3200">
                <a:ea typeface="+mn-lt"/>
                <a:cs typeface="+mn-lt"/>
              </a:rPr>
              <a:t>ASW and PQT.</a:t>
            </a:r>
          </a:p>
          <a:p>
            <a:r>
              <a:rPr lang="en-US" sz="3200">
                <a:ea typeface="+mn-lt"/>
                <a:cs typeface="+mn-lt"/>
              </a:rPr>
              <a:t>All the Mentoring options.</a:t>
            </a:r>
            <a:endParaRPr lang="en-US" sz="3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8E53B8-614E-200C-BD0C-A9112AF66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Times New Roman"/>
              </a:rPr>
              <a:t>Ways to Stay Connected </a:t>
            </a:r>
          </a:p>
        </p:txBody>
      </p:sp>
    </p:spTree>
    <p:extLst>
      <p:ext uri="{BB962C8B-B14F-4D97-AF65-F5344CB8AC3E}">
        <p14:creationId xmlns:p14="http://schemas.microsoft.com/office/powerpoint/2010/main" val="3925174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96A4B1C-7D08-98A9-6A53-A08459FDA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67" y="298861"/>
            <a:ext cx="8818773" cy="792000"/>
          </a:xfrm>
        </p:spPr>
        <p:txBody>
          <a:bodyPr/>
          <a:lstStyle/>
          <a:p>
            <a:r>
              <a:rPr lang="en-US" dirty="0">
                <a:cs typeface="Times New Roman"/>
              </a:rPr>
              <a:t>Questions?</a:t>
            </a:r>
            <a:endParaRPr lang="en-US" dirty="0"/>
          </a:p>
        </p:txBody>
      </p:sp>
      <p:pic>
        <p:nvPicPr>
          <p:cNvPr id="4" name="Content Placeholder 3" descr="Illustration showing diverse raised hands against a grey-and-white chequerboard background, conveying questions or uncertainty. Five coloured question marks—turquoise, pink, grey, green and purple—float above hands in varied skin tones and gestures.">
            <a:extLst>
              <a:ext uri="{FF2B5EF4-FFF2-40B4-BE49-F238E27FC236}">
                <a16:creationId xmlns:a16="http://schemas.microsoft.com/office/drawing/2014/main" id="{1B8F77FE-1F26-D8C2-E92E-A33E43199C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1" b="20686"/>
          <a:stretch>
            <a:fillRect/>
          </a:stretch>
        </p:blipFill>
        <p:spPr>
          <a:xfrm>
            <a:off x="1888759" y="2003998"/>
            <a:ext cx="8414479" cy="39041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3783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2AE70-4B13-99A9-980E-85C1C7BC7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4741" y="5630591"/>
            <a:ext cx="6426200" cy="1230786"/>
          </a:xfrm>
        </p:spPr>
        <p:txBody>
          <a:bodyPr/>
          <a:lstStyle/>
          <a:p>
            <a:pPr algn="ctr"/>
            <a:r>
              <a:rPr lang="en-GB" sz="3600" b="0" dirty="0">
                <a:ea typeface="+mj-lt"/>
                <a:cs typeface="+mj-lt"/>
                <a:hlinkClick r:id="rId2"/>
              </a:rPr>
              <a:t>ISW Feedback – Fill in form</a:t>
            </a:r>
            <a:endParaRPr lang="en-US" sz="3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848D73-E65A-DBE3-B535-855FDF4B2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254" y="1499835"/>
            <a:ext cx="4145798" cy="413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964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UoL Accessible v0.2">
  <a:themeElements>
    <a:clrScheme name="Leeds">
      <a:dk1>
        <a:srgbClr val="212529"/>
      </a:dk1>
      <a:lt1>
        <a:sysClr val="window" lastClr="FFFFFF"/>
      </a:lt1>
      <a:dk2>
        <a:srgbClr val="44546A"/>
      </a:dk2>
      <a:lt2>
        <a:srgbClr val="E7E6E6"/>
      </a:lt2>
      <a:accent1>
        <a:srgbClr val="C70000"/>
      </a:accent1>
      <a:accent2>
        <a:srgbClr val="0A0202"/>
      </a:accent2>
      <a:accent3>
        <a:srgbClr val="DEDEDE"/>
      </a:accent3>
      <a:accent4>
        <a:srgbClr val="E76F16"/>
      </a:accent4>
      <a:accent5>
        <a:srgbClr val="3A9018"/>
      </a:accent5>
      <a:accent6>
        <a:srgbClr val="1993BD"/>
      </a:accent6>
      <a:hlink>
        <a:srgbClr val="910000"/>
      </a:hlink>
      <a:folHlink>
        <a:srgbClr val="57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L Accessible v0.2" id="{7B91008A-295C-410B-802F-AF364C016383}" vid="{EE031E2C-6B34-475C-82F9-D9BC17FEBF0D}"/>
    </a:ext>
  </a:extLst>
</a:theme>
</file>

<file path=ppt/theme/theme2.xml><?xml version="1.0" encoding="utf-8"?>
<a:theme xmlns:a="http://schemas.openxmlformats.org/drawingml/2006/main" name="UoL Accessible v0.2">
  <a:themeElements>
    <a:clrScheme name="Leeds">
      <a:dk1>
        <a:srgbClr val="212529"/>
      </a:dk1>
      <a:lt1>
        <a:sysClr val="window" lastClr="FFFFFF"/>
      </a:lt1>
      <a:dk2>
        <a:srgbClr val="44546A"/>
      </a:dk2>
      <a:lt2>
        <a:srgbClr val="E7E6E6"/>
      </a:lt2>
      <a:accent1>
        <a:srgbClr val="C70000"/>
      </a:accent1>
      <a:accent2>
        <a:srgbClr val="0A0202"/>
      </a:accent2>
      <a:accent3>
        <a:srgbClr val="DEDEDE"/>
      </a:accent3>
      <a:accent4>
        <a:srgbClr val="E76F16"/>
      </a:accent4>
      <a:accent5>
        <a:srgbClr val="3A9018"/>
      </a:accent5>
      <a:accent6>
        <a:srgbClr val="1993BD"/>
      </a:accent6>
      <a:hlink>
        <a:srgbClr val="910000"/>
      </a:hlink>
      <a:folHlink>
        <a:srgbClr val="57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L Accessible v0.2" id="{7B91008A-295C-410B-802F-AF364C016383}" vid="{EE031E2C-6B34-475C-82F9-D9BC17FEBF0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C7ACD3774C9942BAFCFB2451E5D622" ma:contentTypeVersion="21" ma:contentTypeDescription="Create a new document." ma:contentTypeScope="" ma:versionID="6e211ed6e504502e26fbd821f55be83d">
  <xsd:schema xmlns:xsd="http://www.w3.org/2001/XMLSchema" xmlns:xs="http://www.w3.org/2001/XMLSchema" xmlns:p="http://schemas.microsoft.com/office/2006/metadata/properties" xmlns:ns2="2b877f72-445f-4751-8c64-2c1514ecb3e6" xmlns:ns3="645f78e5-0c7e-4692-a4bf-b787913a6dc8" targetNamespace="http://schemas.microsoft.com/office/2006/metadata/properties" ma:root="true" ma:fieldsID="39f177a1531d8b2b12e9e1a147087b17" ns2:_="" ns3:_="">
    <xsd:import namespace="2b877f72-445f-4751-8c64-2c1514ecb3e6"/>
    <xsd:import namespace="645f78e5-0c7e-4692-a4bf-b787913a6d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_Flow_SignoffStatus" minOccurs="0"/>
                <xsd:element ref="ns2:MediaServiceBillingMetadata" minOccurs="0"/>
                <xsd:element ref="ns2: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877f72-445f-4751-8c64-2c1514ecb3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3a19cb6-1b10-4512-a12b-f76e45842a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6" nillable="true" ma:displayName="Sign-off status" ma:internalName="Sign_x002d_off_x0020_status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" ma:index="28" nillable="true" ma:displayName="Date" ma:format="DateOnly" ma:internalName="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5f78e5-0c7e-4692-a4bf-b787913a6dc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b1759d5-a00a-42f5-bdc2-29bec7abdb33}" ma:internalName="TaxCatchAll" ma:showField="CatchAllData" ma:web="645f78e5-0c7e-4692-a4bf-b787913a6d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877f72-445f-4751-8c64-2c1514ecb3e6">
      <Terms xmlns="http://schemas.microsoft.com/office/infopath/2007/PartnerControls"/>
    </lcf76f155ced4ddcb4097134ff3c332f>
    <TaxCatchAll xmlns="645f78e5-0c7e-4692-a4bf-b787913a6dc8" xsi:nil="true"/>
    <Date xmlns="2b877f72-445f-4751-8c64-2c1514ecb3e6" xsi:nil="true"/>
    <_Flow_SignoffStatus xmlns="2b877f72-445f-4751-8c64-2c1514ecb3e6" xsi:nil="true"/>
  </documentManagement>
</p:properties>
</file>

<file path=customXml/itemProps1.xml><?xml version="1.0" encoding="utf-8"?>
<ds:datastoreItem xmlns:ds="http://schemas.openxmlformats.org/officeDocument/2006/customXml" ds:itemID="{4FE85B7A-D2D7-400E-B4CB-655D1CF7F0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E33085-C521-4EF2-A611-B4D9B416C2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877f72-445f-4751-8c64-2c1514ecb3e6"/>
    <ds:schemaRef ds:uri="645f78e5-0c7e-4692-a4bf-b787913a6d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BC5A7D6-449D-4CE8-91EA-1C6984F7F275}">
  <ds:schemaRefs>
    <ds:schemaRef ds:uri="2b877f72-445f-4751-8c64-2c1514ecb3e6"/>
    <ds:schemaRef ds:uri="645f78e5-0c7e-4692-a4bf-b787913a6dc8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DClin-PowerPoint-template</Template>
  <TotalTime>393</TotalTime>
  <Words>343</Words>
  <Application>Microsoft Office PowerPoint</Application>
  <PresentationFormat>Widescreen</PresentationFormat>
  <Paragraphs>49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Aptos</vt:lpstr>
      <vt:lpstr>Arial</vt:lpstr>
      <vt:lpstr>Calibri</vt:lpstr>
      <vt:lpstr>Courier New</vt:lpstr>
      <vt:lpstr>Times New Roman</vt:lpstr>
      <vt:lpstr>Wingdings</vt:lpstr>
      <vt:lpstr>UoL Accessible v0.2</vt:lpstr>
      <vt:lpstr>UoL Accessible v0.2</vt:lpstr>
      <vt:lpstr>Introductory  Supervisor Workshops 2026  Day 3</vt:lpstr>
      <vt:lpstr>Portfolio</vt:lpstr>
      <vt:lpstr>Submission Deadlines</vt:lpstr>
      <vt:lpstr>Action Plans</vt:lpstr>
      <vt:lpstr>What Next?</vt:lpstr>
      <vt:lpstr>Ways to Stay Connected </vt:lpstr>
      <vt:lpstr>Questions?</vt:lpstr>
      <vt:lpstr>ISW Feedback – Fill in form</vt:lpstr>
    </vt:vector>
  </TitlesOfParts>
  <Company>University of Leeds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Kerrie Channer</dc:creator>
  <cp:lastModifiedBy>Erica Milton</cp:lastModifiedBy>
  <cp:revision>176</cp:revision>
  <dcterms:created xsi:type="dcterms:W3CDTF">2026-04-08T09:01:36Z</dcterms:created>
  <dcterms:modified xsi:type="dcterms:W3CDTF">2026-09-20T18:15:22Z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0x010100BCC7ACD3774C9942BAFCFB2451E5D622</vt:lpwstr>
  </property>
  <property fmtid="{D5CDD505-2E9C-101B-9397-08002B2CF9AE}" pid="3" name="MediaServiceImageTags">
    <vt:lpwstr/>
  </property>
</Properties>
</file>